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style33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5.xml" ContentType="application/vnd.openxmlformats-officedocument.drawingml.chart+xml"/>
  <Override PartName="/ppt/charts/style2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61" r:id="rId2"/>
    <p:sldId id="4437" r:id="rId3"/>
    <p:sldId id="4480" r:id="rId4"/>
    <p:sldId id="4473" r:id="rId5"/>
    <p:sldId id="4479" r:id="rId6"/>
    <p:sldId id="4487" r:id="rId7"/>
    <p:sldId id="4441" r:id="rId8"/>
    <p:sldId id="4488" r:id="rId9"/>
    <p:sldId id="4444" r:id="rId10"/>
    <p:sldId id="4225" r:id="rId11"/>
    <p:sldId id="4446" r:id="rId12"/>
    <p:sldId id="417" r:id="rId13"/>
    <p:sldId id="456" r:id="rId14"/>
    <p:sldId id="4476" r:id="rId15"/>
    <p:sldId id="258" r:id="rId16"/>
    <p:sldId id="4450" r:id="rId17"/>
    <p:sldId id="4448" r:id="rId18"/>
    <p:sldId id="4447" r:id="rId19"/>
    <p:sldId id="4482" r:id="rId20"/>
    <p:sldId id="4453" r:id="rId21"/>
    <p:sldId id="4452" r:id="rId22"/>
    <p:sldId id="4481" r:id="rId23"/>
    <p:sldId id="4206" r:id="rId24"/>
    <p:sldId id="4227" r:id="rId25"/>
    <p:sldId id="257" r:id="rId26"/>
    <p:sldId id="4474" r:id="rId27"/>
    <p:sldId id="4489" r:id="rId28"/>
    <p:sldId id="4490" r:id="rId29"/>
    <p:sldId id="4229" r:id="rId30"/>
    <p:sldId id="4214" r:id="rId31"/>
    <p:sldId id="4454" r:id="rId32"/>
    <p:sldId id="4183" r:id="rId33"/>
    <p:sldId id="4464" r:id="rId34"/>
    <p:sldId id="4483" r:id="rId35"/>
    <p:sldId id="4484" r:id="rId36"/>
    <p:sldId id="4469" r:id="rId37"/>
    <p:sldId id="4456" r:id="rId38"/>
    <p:sldId id="4460" r:id="rId39"/>
    <p:sldId id="4458" r:id="rId40"/>
    <p:sldId id="4459" r:id="rId41"/>
    <p:sldId id="4461" r:id="rId42"/>
    <p:sldId id="4462" r:id="rId43"/>
    <p:sldId id="4471" r:id="rId44"/>
    <p:sldId id="4472" r:id="rId45"/>
    <p:sldId id="4466" r:id="rId46"/>
    <p:sldId id="4475" r:id="rId47"/>
    <p:sldId id="4457" r:id="rId48"/>
    <p:sldId id="4491" r:id="rId49"/>
    <p:sldId id="4180" r:id="rId50"/>
    <p:sldId id="4220" r:id="rId51"/>
    <p:sldId id="4467" r:id="rId52"/>
    <p:sldId id="4179" r:id="rId53"/>
    <p:sldId id="4036" r:id="rId54"/>
    <p:sldId id="4208" r:id="rId55"/>
    <p:sldId id="4216" r:id="rId56"/>
    <p:sldId id="4217" r:id="rId57"/>
    <p:sldId id="4218" r:id="rId58"/>
    <p:sldId id="4470" r:id="rId59"/>
    <p:sldId id="4210" r:id="rId60"/>
    <p:sldId id="4468" r:id="rId61"/>
    <p:sldId id="4215" r:id="rId62"/>
    <p:sldId id="4207" r:id="rId63"/>
    <p:sldId id="4449" r:id="rId64"/>
    <p:sldId id="4451" r:id="rId65"/>
    <p:sldId id="4442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howGuides="1">
      <p:cViewPr varScale="1">
        <p:scale>
          <a:sx n="27" d="100"/>
          <a:sy n="27" d="100"/>
        </p:scale>
        <p:origin x="4428" y="48"/>
      </p:cViewPr>
      <p:guideLst>
        <p:guide orient="horz" pos="211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en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Consumption_componen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Containers\com.microsoft.Excel\Data\Library\Application%20Support\Microsoft\GDP_Components%20(version%201)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Containers\com.microsoft.Excel\Data\Library\Application%20Support\Microsoft\GDP_Components%20(version%201).xlsb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Downloads\sbu-data%20(1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Downloads\sbu-data%20(1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baier\Library\Containers\com.microsoft.Excel\Data\Library\Application%20Support\Microsoft\GDP_Components%20(version%201)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Containers\com.microsoft.Excel\Data\Library\Application%20Support\Microsoft\GDP_Components%20(version%201).xlsb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mortgage_HOUS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mortgage_HOUST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GDP_Component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GDP_Component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GDP_Component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Downloads\fredgraph%20(4).xls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Downloads\DGS10%20(1).xls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Downloads\fredgraph%20(9).xls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Employment_Prices_Excel_Fred_Link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GDP_Compon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Downloads\SeriesReport-20240111132444_4d65b5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employment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Downloads\SeriesReport-20240111134328_933c3c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Downloads\SeriesReport-20240111134328_933c3c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Employment_Prices_Excel_Fred_Links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Employment_Prices_Excel_Fred_Links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Downloads\fredgraph%20(7).xls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baier\Downloads\fredgraph%20(3).xls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Employment_Prices_Excel_Fred_Links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Inflation_Expectations_NYFED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GDP_Compon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Inflation_Expectations_NYFED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gscpi_data%20(2).xls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ents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ents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Employment_Prices_Excel_Fred_Links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Employment_Prices_Excel_Fred_Links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ISM_PMI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ISM_PMI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ents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ents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GDP_Compont_Growt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t_Growth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4\GDP_Compone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baier\Library\Mobile%20Documents\com~apple~CloudDocs\Outside_Talk\January_2023\GDP_Componen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Sheet2!$A$8:$A$313</c:f>
              <c:numCache>
                <c:formatCode>m/d/yyyy</c:formatCode>
                <c:ptCount val="306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  <c:pt idx="299">
                  <c:v>44470</c:v>
                </c:pt>
                <c:pt idx="300">
                  <c:v>44562</c:v>
                </c:pt>
                <c:pt idx="301">
                  <c:v>44652</c:v>
                </c:pt>
                <c:pt idx="302">
                  <c:v>44743</c:v>
                </c:pt>
                <c:pt idx="303">
                  <c:v>44835</c:v>
                </c:pt>
                <c:pt idx="304">
                  <c:v>44927</c:v>
                </c:pt>
                <c:pt idx="305">
                  <c:v>45017</c:v>
                </c:pt>
              </c:numCache>
            </c:numRef>
          </c:cat>
          <c:val>
            <c:numRef>
              <c:f>Sheet2!$B$8:$B$313</c:f>
              <c:numCache>
                <c:formatCode>General</c:formatCode>
                <c:ptCount val="306"/>
                <c:pt idx="0">
                  <c:v>2182.681</c:v>
                </c:pt>
                <c:pt idx="1">
                  <c:v>2176.8919999999998</c:v>
                </c:pt>
                <c:pt idx="2">
                  <c:v>2172.4319999999998</c:v>
                </c:pt>
                <c:pt idx="3">
                  <c:v>2206.4520000000002</c:v>
                </c:pt>
                <c:pt idx="4">
                  <c:v>2239.6819999999998</c:v>
                </c:pt>
                <c:pt idx="5">
                  <c:v>2276.69</c:v>
                </c:pt>
                <c:pt idx="6">
                  <c:v>2289.77</c:v>
                </c:pt>
                <c:pt idx="7">
                  <c:v>2292.364</c:v>
                </c:pt>
                <c:pt idx="8">
                  <c:v>2260.8069999999998</c:v>
                </c:pt>
                <c:pt idx="9">
                  <c:v>2253.1280000000002</c:v>
                </c:pt>
                <c:pt idx="10">
                  <c:v>2276.424</c:v>
                </c:pt>
                <c:pt idx="11">
                  <c:v>2257.3519999999999</c:v>
                </c:pt>
                <c:pt idx="12">
                  <c:v>2346.1039999999998</c:v>
                </c:pt>
                <c:pt idx="13">
                  <c:v>2417.6819999999998</c:v>
                </c:pt>
                <c:pt idx="14">
                  <c:v>2511.127</c:v>
                </c:pt>
                <c:pt idx="15">
                  <c:v>2559.2139999999999</c:v>
                </c:pt>
                <c:pt idx="16">
                  <c:v>2593.9670000000001</c:v>
                </c:pt>
                <c:pt idx="17">
                  <c:v>2638.8980000000001</c:v>
                </c:pt>
                <c:pt idx="18">
                  <c:v>2693.259</c:v>
                </c:pt>
                <c:pt idx="19">
                  <c:v>2699.1559999999999</c:v>
                </c:pt>
                <c:pt idx="20">
                  <c:v>2727.9540000000002</c:v>
                </c:pt>
                <c:pt idx="21">
                  <c:v>2733.8</c:v>
                </c:pt>
                <c:pt idx="22">
                  <c:v>2753.5169999999998</c:v>
                </c:pt>
                <c:pt idx="23">
                  <c:v>2843.9409999999998</c:v>
                </c:pt>
                <c:pt idx="24">
                  <c:v>2896.8110000000001</c:v>
                </c:pt>
                <c:pt idx="25">
                  <c:v>2919.2060000000001</c:v>
                </c:pt>
                <c:pt idx="26">
                  <c:v>2902.7849999999999</c:v>
                </c:pt>
                <c:pt idx="27">
                  <c:v>2858.8449999999998</c:v>
                </c:pt>
                <c:pt idx="28">
                  <c:v>2845.192</c:v>
                </c:pt>
                <c:pt idx="29">
                  <c:v>2848.3049999999998</c:v>
                </c:pt>
                <c:pt idx="30">
                  <c:v>2880.482</c:v>
                </c:pt>
                <c:pt idx="31">
                  <c:v>2936.8519999999999</c:v>
                </c:pt>
                <c:pt idx="32">
                  <c:v>3020.7460000000001</c:v>
                </c:pt>
                <c:pt idx="33">
                  <c:v>3069.91</c:v>
                </c:pt>
                <c:pt idx="34">
                  <c:v>3111.3789999999999</c:v>
                </c:pt>
                <c:pt idx="35">
                  <c:v>3130.0680000000002</c:v>
                </c:pt>
                <c:pt idx="36">
                  <c:v>3117.922</c:v>
                </c:pt>
                <c:pt idx="37">
                  <c:v>3143.694</c:v>
                </c:pt>
                <c:pt idx="38">
                  <c:v>3140.8739999999998</c:v>
                </c:pt>
                <c:pt idx="39">
                  <c:v>3192.57</c:v>
                </c:pt>
                <c:pt idx="40">
                  <c:v>3213.011</c:v>
                </c:pt>
                <c:pt idx="41">
                  <c:v>3205.97</c:v>
                </c:pt>
                <c:pt idx="42">
                  <c:v>3237.386</c:v>
                </c:pt>
                <c:pt idx="43">
                  <c:v>3203.8939999999998</c:v>
                </c:pt>
                <c:pt idx="44">
                  <c:v>3120.7240000000002</c:v>
                </c:pt>
                <c:pt idx="45">
                  <c:v>3141.2240000000002</c:v>
                </c:pt>
                <c:pt idx="46">
                  <c:v>3213.884</c:v>
                </c:pt>
                <c:pt idx="47">
                  <c:v>3289.0320000000002</c:v>
                </c:pt>
                <c:pt idx="48">
                  <c:v>3352.1289999999999</c:v>
                </c:pt>
                <c:pt idx="49">
                  <c:v>3427.6669999999999</c:v>
                </c:pt>
                <c:pt idx="50">
                  <c:v>3430.0569999999998</c:v>
                </c:pt>
                <c:pt idx="51">
                  <c:v>3439.8319999999999</c:v>
                </c:pt>
                <c:pt idx="52">
                  <c:v>3517.181</c:v>
                </c:pt>
                <c:pt idx="53">
                  <c:v>3498.2460000000001</c:v>
                </c:pt>
                <c:pt idx="54">
                  <c:v>3515.3850000000002</c:v>
                </c:pt>
                <c:pt idx="55">
                  <c:v>3470.2779999999998</c:v>
                </c:pt>
                <c:pt idx="56">
                  <c:v>3493.703</c:v>
                </c:pt>
                <c:pt idx="57">
                  <c:v>3553.0210000000002</c:v>
                </c:pt>
                <c:pt idx="58">
                  <c:v>3621.252</c:v>
                </c:pt>
                <c:pt idx="59">
                  <c:v>3692.2890000000002</c:v>
                </c:pt>
                <c:pt idx="60">
                  <c:v>3758.1469999999999</c:v>
                </c:pt>
                <c:pt idx="61">
                  <c:v>3792.1489999999999</c:v>
                </c:pt>
                <c:pt idx="62">
                  <c:v>3838.7759999999998</c:v>
                </c:pt>
                <c:pt idx="63">
                  <c:v>3851.4209999999998</c:v>
                </c:pt>
                <c:pt idx="64">
                  <c:v>3893.482</c:v>
                </c:pt>
                <c:pt idx="65">
                  <c:v>3937.183</c:v>
                </c:pt>
                <c:pt idx="66">
                  <c:v>4023.7550000000001</c:v>
                </c:pt>
                <c:pt idx="67">
                  <c:v>4050.1469999999999</c:v>
                </c:pt>
                <c:pt idx="68">
                  <c:v>4135.5529999999999</c:v>
                </c:pt>
                <c:pt idx="69">
                  <c:v>4180.5919999999996</c:v>
                </c:pt>
                <c:pt idx="70">
                  <c:v>4245.9179999999997</c:v>
                </c:pt>
                <c:pt idx="71">
                  <c:v>4259.0460000000003</c:v>
                </c:pt>
                <c:pt idx="72">
                  <c:v>4362.1109999999999</c:v>
                </c:pt>
                <c:pt idx="73">
                  <c:v>4417.2250000000004</c:v>
                </c:pt>
                <c:pt idx="74">
                  <c:v>4515.4269999999997</c:v>
                </c:pt>
                <c:pt idx="75">
                  <c:v>4619.4579999999996</c:v>
                </c:pt>
                <c:pt idx="76">
                  <c:v>4731.8879999999999</c:v>
                </c:pt>
                <c:pt idx="77">
                  <c:v>4748.0460000000003</c:v>
                </c:pt>
                <c:pt idx="78">
                  <c:v>4788.2539999999999</c:v>
                </c:pt>
                <c:pt idx="79">
                  <c:v>4827.5370000000003</c:v>
                </c:pt>
                <c:pt idx="80">
                  <c:v>4870.299</c:v>
                </c:pt>
                <c:pt idx="81">
                  <c:v>4873.2870000000003</c:v>
                </c:pt>
                <c:pt idx="82">
                  <c:v>4919.3919999999998</c:v>
                </c:pt>
                <c:pt idx="83">
                  <c:v>4956.4769999999999</c:v>
                </c:pt>
                <c:pt idx="84">
                  <c:v>5057.5529999999999</c:v>
                </c:pt>
                <c:pt idx="85">
                  <c:v>5142.0330000000004</c:v>
                </c:pt>
                <c:pt idx="86">
                  <c:v>5181.8590000000004</c:v>
                </c:pt>
                <c:pt idx="87">
                  <c:v>5202.2120000000004</c:v>
                </c:pt>
                <c:pt idx="88">
                  <c:v>5283.5969999999998</c:v>
                </c:pt>
                <c:pt idx="89">
                  <c:v>5299.625</c:v>
                </c:pt>
                <c:pt idx="90">
                  <c:v>5334.6</c:v>
                </c:pt>
                <c:pt idx="91">
                  <c:v>5308.5559999999996</c:v>
                </c:pt>
                <c:pt idx="92">
                  <c:v>5300.652</c:v>
                </c:pt>
                <c:pt idx="93">
                  <c:v>5308.1639999999998</c:v>
                </c:pt>
                <c:pt idx="94">
                  <c:v>5357.0770000000002</c:v>
                </c:pt>
                <c:pt idx="95">
                  <c:v>5299.6719999999996</c:v>
                </c:pt>
                <c:pt idx="96">
                  <c:v>5443.6189999999997</c:v>
                </c:pt>
                <c:pt idx="97">
                  <c:v>5473.0590000000002</c:v>
                </c:pt>
                <c:pt idx="98">
                  <c:v>5518.0720000000001</c:v>
                </c:pt>
                <c:pt idx="99">
                  <c:v>5531.0320000000002</c:v>
                </c:pt>
                <c:pt idx="100">
                  <c:v>5632.6490000000003</c:v>
                </c:pt>
                <c:pt idx="101">
                  <c:v>5760.47</c:v>
                </c:pt>
                <c:pt idx="102">
                  <c:v>5814.8540000000003</c:v>
                </c:pt>
                <c:pt idx="103">
                  <c:v>5912.22</c:v>
                </c:pt>
                <c:pt idx="104">
                  <c:v>6058.5439999999999</c:v>
                </c:pt>
                <c:pt idx="105">
                  <c:v>6124.5060000000003</c:v>
                </c:pt>
                <c:pt idx="106">
                  <c:v>6092.3010000000004</c:v>
                </c:pt>
                <c:pt idx="107">
                  <c:v>6150.1310000000003</c:v>
                </c:pt>
                <c:pt idx="108">
                  <c:v>6097.2579999999998</c:v>
                </c:pt>
                <c:pt idx="109">
                  <c:v>6111.7510000000002</c:v>
                </c:pt>
                <c:pt idx="110">
                  <c:v>6053.9780000000001</c:v>
                </c:pt>
                <c:pt idx="111">
                  <c:v>6030.4639999999999</c:v>
                </c:pt>
                <c:pt idx="112">
                  <c:v>5957.0349999999999</c:v>
                </c:pt>
                <c:pt idx="113">
                  <c:v>5999.61</c:v>
                </c:pt>
                <c:pt idx="114">
                  <c:v>6102.326</c:v>
                </c:pt>
                <c:pt idx="115">
                  <c:v>6184.53</c:v>
                </c:pt>
                <c:pt idx="116">
                  <c:v>6323.6490000000003</c:v>
                </c:pt>
                <c:pt idx="117">
                  <c:v>6370.0249999999996</c:v>
                </c:pt>
                <c:pt idx="118">
                  <c:v>6404.8950000000004</c:v>
                </c:pt>
                <c:pt idx="119">
                  <c:v>6451.1769999999997</c:v>
                </c:pt>
                <c:pt idx="120">
                  <c:v>6527.7030000000004</c:v>
                </c:pt>
                <c:pt idx="121">
                  <c:v>6654.4660000000003</c:v>
                </c:pt>
                <c:pt idx="122">
                  <c:v>6774.4570000000003</c:v>
                </c:pt>
                <c:pt idx="123">
                  <c:v>6774.5919999999996</c:v>
                </c:pt>
                <c:pt idx="124">
                  <c:v>6796.26</c:v>
                </c:pt>
                <c:pt idx="125">
                  <c:v>7058.92</c:v>
                </c:pt>
                <c:pt idx="126">
                  <c:v>7129.915</c:v>
                </c:pt>
                <c:pt idx="127">
                  <c:v>7225.75</c:v>
                </c:pt>
                <c:pt idx="128">
                  <c:v>7238.7269999999999</c:v>
                </c:pt>
                <c:pt idx="129">
                  <c:v>7246.4539999999997</c:v>
                </c:pt>
                <c:pt idx="130">
                  <c:v>7300.2809999999999</c:v>
                </c:pt>
                <c:pt idx="131">
                  <c:v>7318.5349999999999</c:v>
                </c:pt>
                <c:pt idx="132">
                  <c:v>7341.5569999999998</c:v>
                </c:pt>
                <c:pt idx="133">
                  <c:v>7190.2889999999998</c:v>
                </c:pt>
                <c:pt idx="134">
                  <c:v>7181.7430000000004</c:v>
                </c:pt>
                <c:pt idx="135">
                  <c:v>7315.6769999999997</c:v>
                </c:pt>
                <c:pt idx="136">
                  <c:v>7459.0219999999999</c:v>
                </c:pt>
                <c:pt idx="137">
                  <c:v>7403.7449999999999</c:v>
                </c:pt>
                <c:pt idx="138">
                  <c:v>7492.4049999999997</c:v>
                </c:pt>
                <c:pt idx="139">
                  <c:v>7410.768</c:v>
                </c:pt>
                <c:pt idx="140">
                  <c:v>7295.6310000000003</c:v>
                </c:pt>
                <c:pt idx="141">
                  <c:v>7328.9120000000003</c:v>
                </c:pt>
                <c:pt idx="142">
                  <c:v>7300.8959999999997</c:v>
                </c:pt>
                <c:pt idx="143">
                  <c:v>7303.817</c:v>
                </c:pt>
                <c:pt idx="144">
                  <c:v>7400.0659999999998</c:v>
                </c:pt>
                <c:pt idx="145">
                  <c:v>7568.4560000000001</c:v>
                </c:pt>
                <c:pt idx="146">
                  <c:v>7719.7460000000001</c:v>
                </c:pt>
                <c:pt idx="147">
                  <c:v>7880.7939999999999</c:v>
                </c:pt>
                <c:pt idx="148">
                  <c:v>8034.8469999999998</c:v>
                </c:pt>
                <c:pt idx="149">
                  <c:v>8173.67</c:v>
                </c:pt>
                <c:pt idx="150">
                  <c:v>8252.4650000000001</c:v>
                </c:pt>
                <c:pt idx="151">
                  <c:v>8320.1990000000005</c:v>
                </c:pt>
                <c:pt idx="152">
                  <c:v>8400.82</c:v>
                </c:pt>
                <c:pt idx="153">
                  <c:v>8474.7870000000003</c:v>
                </c:pt>
                <c:pt idx="154">
                  <c:v>8604.2199999999993</c:v>
                </c:pt>
                <c:pt idx="155">
                  <c:v>8668.1880000000001</c:v>
                </c:pt>
                <c:pt idx="156">
                  <c:v>8749.1270000000004</c:v>
                </c:pt>
                <c:pt idx="157">
                  <c:v>8788.5239999999994</c:v>
                </c:pt>
                <c:pt idx="158">
                  <c:v>8872.6010000000006</c:v>
                </c:pt>
                <c:pt idx="159">
                  <c:v>8920.1929999999993</c:v>
                </c:pt>
                <c:pt idx="160">
                  <c:v>8986.3670000000002</c:v>
                </c:pt>
                <c:pt idx="161">
                  <c:v>9083.2559999999994</c:v>
                </c:pt>
                <c:pt idx="162">
                  <c:v>9162.0239999999994</c:v>
                </c:pt>
                <c:pt idx="163">
                  <c:v>9319.3320000000003</c:v>
                </c:pt>
                <c:pt idx="164">
                  <c:v>9367.5020000000004</c:v>
                </c:pt>
                <c:pt idx="165">
                  <c:v>9490.5939999999991</c:v>
                </c:pt>
                <c:pt idx="166">
                  <c:v>9546.2060000000001</c:v>
                </c:pt>
                <c:pt idx="167">
                  <c:v>9673.4050000000007</c:v>
                </c:pt>
                <c:pt idx="168">
                  <c:v>9771.7250000000004</c:v>
                </c:pt>
                <c:pt idx="169">
                  <c:v>9846.2929999999997</c:v>
                </c:pt>
                <c:pt idx="170">
                  <c:v>9919.2279999999992</c:v>
                </c:pt>
                <c:pt idx="171">
                  <c:v>9938.7669999999998</c:v>
                </c:pt>
                <c:pt idx="172">
                  <c:v>10047.386</c:v>
                </c:pt>
                <c:pt idx="173">
                  <c:v>10083.855</c:v>
                </c:pt>
                <c:pt idx="174">
                  <c:v>10090.569</c:v>
                </c:pt>
                <c:pt idx="175">
                  <c:v>9998.7039999999997</c:v>
                </c:pt>
                <c:pt idx="176">
                  <c:v>9951.9159999999993</c:v>
                </c:pt>
                <c:pt idx="177">
                  <c:v>10029.51</c:v>
                </c:pt>
                <c:pt idx="178">
                  <c:v>10080.195</c:v>
                </c:pt>
                <c:pt idx="179">
                  <c:v>10115.329</c:v>
                </c:pt>
                <c:pt idx="180">
                  <c:v>10236.434999999999</c:v>
                </c:pt>
                <c:pt idx="181">
                  <c:v>10347.429</c:v>
                </c:pt>
                <c:pt idx="182">
                  <c:v>10449.673000000001</c:v>
                </c:pt>
                <c:pt idx="183">
                  <c:v>10558.647999999999</c:v>
                </c:pt>
                <c:pt idx="184">
                  <c:v>10576.275</c:v>
                </c:pt>
                <c:pt idx="185">
                  <c:v>10637.847</c:v>
                </c:pt>
                <c:pt idx="186">
                  <c:v>10688.606</c:v>
                </c:pt>
                <c:pt idx="187">
                  <c:v>10833.986999999999</c:v>
                </c:pt>
                <c:pt idx="188">
                  <c:v>10939.116</c:v>
                </c:pt>
                <c:pt idx="189">
                  <c:v>11087.361000000001</c:v>
                </c:pt>
                <c:pt idx="190">
                  <c:v>11152.175999999999</c:v>
                </c:pt>
                <c:pt idx="191">
                  <c:v>11279.932000000001</c:v>
                </c:pt>
                <c:pt idx="192">
                  <c:v>11319.950999999999</c:v>
                </c:pt>
                <c:pt idx="193">
                  <c:v>11353.721</c:v>
                </c:pt>
                <c:pt idx="194">
                  <c:v>11450.31</c:v>
                </c:pt>
                <c:pt idx="195">
                  <c:v>11528.066999999999</c:v>
                </c:pt>
                <c:pt idx="196">
                  <c:v>11614.418</c:v>
                </c:pt>
                <c:pt idx="197">
                  <c:v>11808.14</c:v>
                </c:pt>
                <c:pt idx="198">
                  <c:v>11914.063</c:v>
                </c:pt>
                <c:pt idx="199">
                  <c:v>12037.775</c:v>
                </c:pt>
                <c:pt idx="200">
                  <c:v>12115.472</c:v>
                </c:pt>
                <c:pt idx="201">
                  <c:v>12317.221</c:v>
                </c:pt>
                <c:pt idx="202">
                  <c:v>12471.01</c:v>
                </c:pt>
                <c:pt idx="203">
                  <c:v>12577.495000000001</c:v>
                </c:pt>
                <c:pt idx="204">
                  <c:v>12703.742</c:v>
                </c:pt>
                <c:pt idx="205">
                  <c:v>12821.339</c:v>
                </c:pt>
                <c:pt idx="206">
                  <c:v>12982.752</c:v>
                </c:pt>
                <c:pt idx="207">
                  <c:v>13191.67</c:v>
                </c:pt>
                <c:pt idx="208">
                  <c:v>13315.597</c:v>
                </c:pt>
                <c:pt idx="209">
                  <c:v>13426.748</c:v>
                </c:pt>
                <c:pt idx="210">
                  <c:v>13604.771000000001</c:v>
                </c:pt>
                <c:pt idx="211">
                  <c:v>13827.98</c:v>
                </c:pt>
                <c:pt idx="212">
                  <c:v>13878.147000000001</c:v>
                </c:pt>
                <c:pt idx="213">
                  <c:v>14130.907999999999</c:v>
                </c:pt>
                <c:pt idx="214">
                  <c:v>14145.312</c:v>
                </c:pt>
                <c:pt idx="215">
                  <c:v>14229.764999999999</c:v>
                </c:pt>
                <c:pt idx="216">
                  <c:v>14183.12</c:v>
                </c:pt>
                <c:pt idx="217">
                  <c:v>14271.694</c:v>
                </c:pt>
                <c:pt idx="218">
                  <c:v>14214.516</c:v>
                </c:pt>
                <c:pt idx="219">
                  <c:v>14253.574000000001</c:v>
                </c:pt>
                <c:pt idx="220">
                  <c:v>14372.785</c:v>
                </c:pt>
                <c:pt idx="221">
                  <c:v>14460.848</c:v>
                </c:pt>
                <c:pt idx="222">
                  <c:v>14519.633</c:v>
                </c:pt>
                <c:pt idx="223">
                  <c:v>14537.58</c:v>
                </c:pt>
                <c:pt idx="224">
                  <c:v>14614.141</c:v>
                </c:pt>
                <c:pt idx="225">
                  <c:v>14743.566999999999</c:v>
                </c:pt>
                <c:pt idx="226">
                  <c:v>14988.781999999999</c:v>
                </c:pt>
                <c:pt idx="227">
                  <c:v>15162.76</c:v>
                </c:pt>
                <c:pt idx="228">
                  <c:v>15248.68</c:v>
                </c:pt>
                <c:pt idx="229">
                  <c:v>15366.85</c:v>
                </c:pt>
                <c:pt idx="230">
                  <c:v>15512.619000000001</c:v>
                </c:pt>
                <c:pt idx="231">
                  <c:v>15670.88</c:v>
                </c:pt>
                <c:pt idx="232">
                  <c:v>15844.727000000001</c:v>
                </c:pt>
                <c:pt idx="233">
                  <c:v>15922.781999999999</c:v>
                </c:pt>
                <c:pt idx="234">
                  <c:v>16047.587</c:v>
                </c:pt>
                <c:pt idx="235">
                  <c:v>16136.734</c:v>
                </c:pt>
                <c:pt idx="236">
                  <c:v>16353.834999999999</c:v>
                </c:pt>
                <c:pt idx="237">
                  <c:v>16396.151000000002</c:v>
                </c:pt>
                <c:pt idx="238">
                  <c:v>16420.738000000001</c:v>
                </c:pt>
                <c:pt idx="239">
                  <c:v>16561.866000000002</c:v>
                </c:pt>
                <c:pt idx="240">
                  <c:v>16611.689999999999</c:v>
                </c:pt>
                <c:pt idx="241">
                  <c:v>16713.313999999998</c:v>
                </c:pt>
                <c:pt idx="242">
                  <c:v>16809.587</c:v>
                </c:pt>
                <c:pt idx="243">
                  <c:v>16915.190999999999</c:v>
                </c:pt>
                <c:pt idx="244">
                  <c:v>16843.003000000001</c:v>
                </c:pt>
                <c:pt idx="245">
                  <c:v>16943.291000000001</c:v>
                </c:pt>
                <c:pt idx="246">
                  <c:v>16854.294999999998</c:v>
                </c:pt>
                <c:pt idx="247">
                  <c:v>16485.349999999999</c:v>
                </c:pt>
                <c:pt idx="248">
                  <c:v>16298.262000000001</c:v>
                </c:pt>
                <c:pt idx="249">
                  <c:v>16269.145</c:v>
                </c:pt>
                <c:pt idx="250">
                  <c:v>16326.281000000001</c:v>
                </c:pt>
                <c:pt idx="251">
                  <c:v>16502.754000000001</c:v>
                </c:pt>
                <c:pt idx="252">
                  <c:v>16582.71</c:v>
                </c:pt>
                <c:pt idx="253">
                  <c:v>16743.162</c:v>
                </c:pt>
                <c:pt idx="254">
                  <c:v>16872.266</c:v>
                </c:pt>
                <c:pt idx="255">
                  <c:v>16960.864000000001</c:v>
                </c:pt>
                <c:pt idx="256">
                  <c:v>16920.632000000001</c:v>
                </c:pt>
                <c:pt idx="257">
                  <c:v>17035.114000000001</c:v>
                </c:pt>
                <c:pt idx="258">
                  <c:v>17031.312999999998</c:v>
                </c:pt>
                <c:pt idx="259">
                  <c:v>17222.582999999999</c:v>
                </c:pt>
                <c:pt idx="260">
                  <c:v>17367.009999999998</c:v>
                </c:pt>
                <c:pt idx="261">
                  <c:v>17444.525000000001</c:v>
                </c:pt>
                <c:pt idx="262">
                  <c:v>17469.650000000001</c:v>
                </c:pt>
                <c:pt idx="263">
                  <c:v>17489.851999999999</c:v>
                </c:pt>
                <c:pt idx="264">
                  <c:v>17662.400000000001</c:v>
                </c:pt>
                <c:pt idx="265">
                  <c:v>17709.670999999998</c:v>
                </c:pt>
                <c:pt idx="266">
                  <c:v>17860.45</c:v>
                </c:pt>
                <c:pt idx="267">
                  <c:v>18016.147000000001</c:v>
                </c:pt>
                <c:pt idx="268">
                  <c:v>17953.973999999998</c:v>
                </c:pt>
                <c:pt idx="269">
                  <c:v>18185.911</c:v>
                </c:pt>
                <c:pt idx="270">
                  <c:v>18406.940999999999</c:v>
                </c:pt>
                <c:pt idx="271">
                  <c:v>18500.030999999999</c:v>
                </c:pt>
                <c:pt idx="272">
                  <c:v>18666.620999999999</c:v>
                </c:pt>
                <c:pt idx="273">
                  <c:v>18782.242999999999</c:v>
                </c:pt>
                <c:pt idx="274">
                  <c:v>18857.418000000001</c:v>
                </c:pt>
                <c:pt idx="275">
                  <c:v>18892.205999999998</c:v>
                </c:pt>
                <c:pt idx="276">
                  <c:v>19001.689999999999</c:v>
                </c:pt>
                <c:pt idx="277">
                  <c:v>19062.708999999999</c:v>
                </c:pt>
                <c:pt idx="278">
                  <c:v>19197.937999999998</c:v>
                </c:pt>
                <c:pt idx="279">
                  <c:v>19304.351999999999</c:v>
                </c:pt>
                <c:pt idx="280">
                  <c:v>19398.343000000001</c:v>
                </c:pt>
                <c:pt idx="281">
                  <c:v>19506.949000000001</c:v>
                </c:pt>
                <c:pt idx="282">
                  <c:v>19660.766</c:v>
                </c:pt>
                <c:pt idx="283">
                  <c:v>19882.351999999999</c:v>
                </c:pt>
                <c:pt idx="284">
                  <c:v>20044.077000000001</c:v>
                </c:pt>
                <c:pt idx="285">
                  <c:v>20150.475999999999</c:v>
                </c:pt>
                <c:pt idx="286">
                  <c:v>20276.153999999999</c:v>
                </c:pt>
                <c:pt idx="287">
                  <c:v>20304.874</c:v>
                </c:pt>
                <c:pt idx="288">
                  <c:v>20415.150000000001</c:v>
                </c:pt>
                <c:pt idx="289">
                  <c:v>20584.527999999998</c:v>
                </c:pt>
                <c:pt idx="290">
                  <c:v>20817.580999999998</c:v>
                </c:pt>
                <c:pt idx="291">
                  <c:v>20951.088</c:v>
                </c:pt>
                <c:pt idx="292">
                  <c:v>20665.553</c:v>
                </c:pt>
                <c:pt idx="293">
                  <c:v>19034.830000000002</c:v>
                </c:pt>
                <c:pt idx="294">
                  <c:v>20511.785</c:v>
                </c:pt>
                <c:pt idx="295">
                  <c:v>20724.128000000001</c:v>
                </c:pt>
                <c:pt idx="296">
                  <c:v>20990.541000000001</c:v>
                </c:pt>
                <c:pt idx="297">
                  <c:v>21309.544000000002</c:v>
                </c:pt>
                <c:pt idx="298">
                  <c:v>21483.082999999999</c:v>
                </c:pt>
                <c:pt idx="299">
                  <c:v>21847.601999999999</c:v>
                </c:pt>
                <c:pt idx="300">
                  <c:v>21738.870999999999</c:v>
                </c:pt>
                <c:pt idx="301">
                  <c:v>21708.16</c:v>
                </c:pt>
                <c:pt idx="302">
                  <c:v>21851.133999999998</c:v>
                </c:pt>
                <c:pt idx="303">
                  <c:v>21989.981</c:v>
                </c:pt>
                <c:pt idx="304">
                  <c:v>22112.329000000002</c:v>
                </c:pt>
                <c:pt idx="305">
                  <c:v>22225.35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BC-5B4D-833D-F6D066291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22799"/>
        <c:axId val="67880399"/>
      </c:lineChart>
      <c:dateAx>
        <c:axId val="14952279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0399"/>
        <c:crosses val="autoZero"/>
        <c:auto val="1"/>
        <c:lblOffset val="100"/>
        <c:baseTimeUnit val="months"/>
      </c:dateAx>
      <c:valAx>
        <c:axId val="6788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22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Sheet5!$U$6</c:f>
              <c:strCache>
                <c:ptCount val="1"/>
                <c:pt idx="0">
                  <c:v>Real Disposable Income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Sheet5!$T$7:$T$101</c:f>
              <c:numCache>
                <c:formatCode>m/d/yyyy</c:formatCode>
                <c:ptCount val="9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 formatCode="m/d/yy">
                  <c:v>45200</c:v>
                </c:pt>
              </c:numCache>
            </c:numRef>
          </c:cat>
          <c:val>
            <c:numRef>
              <c:f>Sheet5!$U$7:$U$101</c:f>
              <c:numCache>
                <c:formatCode>General</c:formatCode>
                <c:ptCount val="95"/>
                <c:pt idx="0">
                  <c:v>14121.1</c:v>
                </c:pt>
                <c:pt idx="1">
                  <c:v>14135.3</c:v>
                </c:pt>
                <c:pt idx="2">
                  <c:v>14135.4</c:v>
                </c:pt>
                <c:pt idx="3">
                  <c:v>14106.2</c:v>
                </c:pt>
                <c:pt idx="4">
                  <c:v>14095.5</c:v>
                </c:pt>
                <c:pt idx="5">
                  <c:v>14104.9</c:v>
                </c:pt>
                <c:pt idx="6">
                  <c:v>14160.1</c:v>
                </c:pt>
                <c:pt idx="7">
                  <c:v>14176.7</c:v>
                </c:pt>
                <c:pt idx="8">
                  <c:v>14209.1</c:v>
                </c:pt>
                <c:pt idx="9">
                  <c:v>14235.4</c:v>
                </c:pt>
                <c:pt idx="10">
                  <c:v>14273.6</c:v>
                </c:pt>
                <c:pt idx="11">
                  <c:v>14313.7</c:v>
                </c:pt>
                <c:pt idx="12">
                  <c:v>14373.7</c:v>
                </c:pt>
                <c:pt idx="13">
                  <c:v>14416.8</c:v>
                </c:pt>
                <c:pt idx="14">
                  <c:v>14476.3</c:v>
                </c:pt>
                <c:pt idx="15">
                  <c:v>14509.3</c:v>
                </c:pt>
                <c:pt idx="16">
                  <c:v>14610.7</c:v>
                </c:pt>
                <c:pt idx="17">
                  <c:v>14618.7</c:v>
                </c:pt>
                <c:pt idx="18">
                  <c:v>14660.2</c:v>
                </c:pt>
                <c:pt idx="19">
                  <c:v>14678.3</c:v>
                </c:pt>
                <c:pt idx="20">
                  <c:v>14706</c:v>
                </c:pt>
                <c:pt idx="21">
                  <c:v>14748.6</c:v>
                </c:pt>
                <c:pt idx="22">
                  <c:v>14771.1</c:v>
                </c:pt>
                <c:pt idx="23">
                  <c:v>14797.9</c:v>
                </c:pt>
                <c:pt idx="24">
                  <c:v>14886.6</c:v>
                </c:pt>
                <c:pt idx="25">
                  <c:v>14921.1</c:v>
                </c:pt>
                <c:pt idx="26">
                  <c:v>14974.8</c:v>
                </c:pt>
                <c:pt idx="27">
                  <c:v>15007.2</c:v>
                </c:pt>
                <c:pt idx="28">
                  <c:v>15057.8</c:v>
                </c:pt>
                <c:pt idx="29">
                  <c:v>15119.3</c:v>
                </c:pt>
                <c:pt idx="30">
                  <c:v>15184.7</c:v>
                </c:pt>
                <c:pt idx="31">
                  <c:v>15238.6</c:v>
                </c:pt>
                <c:pt idx="32">
                  <c:v>15237.5</c:v>
                </c:pt>
                <c:pt idx="33">
                  <c:v>15274.1</c:v>
                </c:pt>
                <c:pt idx="34">
                  <c:v>15315.2</c:v>
                </c:pt>
                <c:pt idx="35">
                  <c:v>15506.5</c:v>
                </c:pt>
                <c:pt idx="36">
                  <c:v>15501.7</c:v>
                </c:pt>
                <c:pt idx="37">
                  <c:v>15553.7</c:v>
                </c:pt>
                <c:pt idx="38">
                  <c:v>15568.9</c:v>
                </c:pt>
                <c:pt idx="39">
                  <c:v>15524.4</c:v>
                </c:pt>
                <c:pt idx="40">
                  <c:v>15519.6</c:v>
                </c:pt>
                <c:pt idx="41">
                  <c:v>15546.4</c:v>
                </c:pt>
                <c:pt idx="42">
                  <c:v>15565.7</c:v>
                </c:pt>
                <c:pt idx="43">
                  <c:v>15654.1</c:v>
                </c:pt>
                <c:pt idx="44">
                  <c:v>15691.3</c:v>
                </c:pt>
                <c:pt idx="45">
                  <c:v>15718.1</c:v>
                </c:pt>
                <c:pt idx="46">
                  <c:v>15778.2</c:v>
                </c:pt>
                <c:pt idx="47">
                  <c:v>15684.8</c:v>
                </c:pt>
                <c:pt idx="48">
                  <c:v>15852.5</c:v>
                </c:pt>
                <c:pt idx="49">
                  <c:v>15918</c:v>
                </c:pt>
                <c:pt idx="50">
                  <c:v>15696.3</c:v>
                </c:pt>
                <c:pt idx="51">
                  <c:v>18020.2</c:v>
                </c:pt>
                <c:pt idx="52">
                  <c:v>17104.599999999999</c:v>
                </c:pt>
                <c:pt idx="53">
                  <c:v>17035</c:v>
                </c:pt>
                <c:pt idx="54">
                  <c:v>17193.2</c:v>
                </c:pt>
                <c:pt idx="55">
                  <c:v>16525.8</c:v>
                </c:pt>
                <c:pt idx="56">
                  <c:v>16607.900000000001</c:v>
                </c:pt>
                <c:pt idx="57">
                  <c:v>16561.900000000001</c:v>
                </c:pt>
                <c:pt idx="58">
                  <c:v>16368.1</c:v>
                </c:pt>
                <c:pt idx="59">
                  <c:v>16406.099999999999</c:v>
                </c:pt>
                <c:pt idx="60">
                  <c:v>18107.3</c:v>
                </c:pt>
                <c:pt idx="61">
                  <c:v>16604.900000000001</c:v>
                </c:pt>
                <c:pt idx="62">
                  <c:v>20422.599999999999</c:v>
                </c:pt>
                <c:pt idx="63">
                  <c:v>17316.599999999999</c:v>
                </c:pt>
                <c:pt idx="64">
                  <c:v>16819.099999999999</c:v>
                </c:pt>
                <c:pt idx="65">
                  <c:v>16736.3</c:v>
                </c:pt>
                <c:pt idx="66">
                  <c:v>16836.099999999999</c:v>
                </c:pt>
                <c:pt idx="67">
                  <c:v>16791.7</c:v>
                </c:pt>
                <c:pt idx="68">
                  <c:v>16564.3</c:v>
                </c:pt>
                <c:pt idx="69">
                  <c:v>16547.400000000001</c:v>
                </c:pt>
                <c:pt idx="70">
                  <c:v>16499.8</c:v>
                </c:pt>
                <c:pt idx="71">
                  <c:v>16418.5</c:v>
                </c:pt>
                <c:pt idx="72">
                  <c:v>16080.8</c:v>
                </c:pt>
                <c:pt idx="73">
                  <c:v>16092.7</c:v>
                </c:pt>
                <c:pt idx="74">
                  <c:v>16028.1</c:v>
                </c:pt>
                <c:pt idx="75">
                  <c:v>16042.6</c:v>
                </c:pt>
                <c:pt idx="76">
                  <c:v>16023.2</c:v>
                </c:pt>
                <c:pt idx="77">
                  <c:v>15963.4</c:v>
                </c:pt>
                <c:pt idx="78">
                  <c:v>16109.3</c:v>
                </c:pt>
                <c:pt idx="79">
                  <c:v>16161.4</c:v>
                </c:pt>
                <c:pt idx="80">
                  <c:v>16184.9</c:v>
                </c:pt>
                <c:pt idx="81">
                  <c:v>16223.5</c:v>
                </c:pt>
                <c:pt idx="82">
                  <c:v>16229.6</c:v>
                </c:pt>
                <c:pt idx="83">
                  <c:v>16265.1</c:v>
                </c:pt>
                <c:pt idx="84">
                  <c:v>16601.900000000001</c:v>
                </c:pt>
                <c:pt idx="85">
                  <c:v>16656.099999999999</c:v>
                </c:pt>
                <c:pt idx="86">
                  <c:v>16730.2</c:v>
                </c:pt>
                <c:pt idx="87">
                  <c:v>16763.900000000001</c:v>
                </c:pt>
                <c:pt idx="88">
                  <c:v>16818.5</c:v>
                </c:pt>
                <c:pt idx="89">
                  <c:v>16809.5</c:v>
                </c:pt>
                <c:pt idx="90">
                  <c:v>16796.900000000001</c:v>
                </c:pt>
                <c:pt idx="91">
                  <c:v>16799.7</c:v>
                </c:pt>
                <c:pt idx="92">
                  <c:v>16804.8</c:v>
                </c:pt>
                <c:pt idx="93">
                  <c:v>16848.7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EF-5141-98B6-EF82C4B70E14}"/>
            </c:ext>
          </c:extLst>
        </c:ser>
        <c:ser>
          <c:idx val="1"/>
          <c:order val="1"/>
          <c:tx>
            <c:strRef>
              <c:f>Sheet5!$V$6</c:f>
              <c:strCache>
                <c:ptCount val="1"/>
                <c:pt idx="0">
                  <c:v>Real Personal Consumption Expenditures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Sheet5!$T$7:$T$101</c:f>
              <c:numCache>
                <c:formatCode>m/d/yyyy</c:formatCode>
                <c:ptCount val="9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 formatCode="m/d/yy">
                  <c:v>45200</c:v>
                </c:pt>
              </c:numCache>
            </c:numRef>
          </c:cat>
          <c:val>
            <c:numRef>
              <c:f>Sheet5!$V$7:$V$101</c:f>
              <c:numCache>
                <c:formatCode>General</c:formatCode>
                <c:ptCount val="95"/>
                <c:pt idx="0">
                  <c:v>12798.7</c:v>
                </c:pt>
                <c:pt idx="1">
                  <c:v>12884</c:v>
                </c:pt>
                <c:pt idx="2">
                  <c:v>12836.1</c:v>
                </c:pt>
                <c:pt idx="3">
                  <c:v>12870.2</c:v>
                </c:pt>
                <c:pt idx="4">
                  <c:v>12891.2</c:v>
                </c:pt>
                <c:pt idx="5">
                  <c:v>12948.6</c:v>
                </c:pt>
                <c:pt idx="6">
                  <c:v>12972.2</c:v>
                </c:pt>
                <c:pt idx="7">
                  <c:v>12986.1</c:v>
                </c:pt>
                <c:pt idx="8">
                  <c:v>13020.9</c:v>
                </c:pt>
                <c:pt idx="9">
                  <c:v>13014.9</c:v>
                </c:pt>
                <c:pt idx="10">
                  <c:v>13036.8</c:v>
                </c:pt>
                <c:pt idx="11">
                  <c:v>13128.5</c:v>
                </c:pt>
                <c:pt idx="12">
                  <c:v>13136.3</c:v>
                </c:pt>
                <c:pt idx="13">
                  <c:v>13143.4</c:v>
                </c:pt>
                <c:pt idx="14">
                  <c:v>13201.7</c:v>
                </c:pt>
                <c:pt idx="15">
                  <c:v>13206.1</c:v>
                </c:pt>
                <c:pt idx="16">
                  <c:v>13214.5</c:v>
                </c:pt>
                <c:pt idx="17">
                  <c:v>13256.7</c:v>
                </c:pt>
                <c:pt idx="18">
                  <c:v>13290.1</c:v>
                </c:pt>
                <c:pt idx="19">
                  <c:v>13291.7</c:v>
                </c:pt>
                <c:pt idx="20">
                  <c:v>13364.4</c:v>
                </c:pt>
                <c:pt idx="21">
                  <c:v>13377</c:v>
                </c:pt>
                <c:pt idx="22">
                  <c:v>13450.3</c:v>
                </c:pt>
                <c:pt idx="23">
                  <c:v>13555.4</c:v>
                </c:pt>
                <c:pt idx="24">
                  <c:v>13541.3</c:v>
                </c:pt>
                <c:pt idx="25">
                  <c:v>13547.3</c:v>
                </c:pt>
                <c:pt idx="26">
                  <c:v>13586.5</c:v>
                </c:pt>
                <c:pt idx="27">
                  <c:v>13598.7</c:v>
                </c:pt>
                <c:pt idx="28">
                  <c:v>13640.5</c:v>
                </c:pt>
                <c:pt idx="29">
                  <c:v>13653.7</c:v>
                </c:pt>
                <c:pt idx="30">
                  <c:v>13682.7</c:v>
                </c:pt>
                <c:pt idx="31">
                  <c:v>13711.5</c:v>
                </c:pt>
                <c:pt idx="32">
                  <c:v>13687.1</c:v>
                </c:pt>
                <c:pt idx="33">
                  <c:v>13727.1</c:v>
                </c:pt>
                <c:pt idx="34">
                  <c:v>13800.3</c:v>
                </c:pt>
                <c:pt idx="35">
                  <c:v>13682.3</c:v>
                </c:pt>
                <c:pt idx="36">
                  <c:v>13716.5</c:v>
                </c:pt>
                <c:pt idx="37">
                  <c:v>13723.1</c:v>
                </c:pt>
                <c:pt idx="38">
                  <c:v>13818.2</c:v>
                </c:pt>
                <c:pt idx="39">
                  <c:v>13813.1</c:v>
                </c:pt>
                <c:pt idx="40">
                  <c:v>13866.1</c:v>
                </c:pt>
                <c:pt idx="41">
                  <c:v>13909.1</c:v>
                </c:pt>
                <c:pt idx="42">
                  <c:v>13968.4</c:v>
                </c:pt>
                <c:pt idx="43">
                  <c:v>14013.2</c:v>
                </c:pt>
                <c:pt idx="44">
                  <c:v>14029.7</c:v>
                </c:pt>
                <c:pt idx="45">
                  <c:v>14029.1</c:v>
                </c:pt>
                <c:pt idx="46">
                  <c:v>14115.4</c:v>
                </c:pt>
                <c:pt idx="47">
                  <c:v>14137.1</c:v>
                </c:pt>
                <c:pt idx="48">
                  <c:v>14184.8</c:v>
                </c:pt>
                <c:pt idx="49">
                  <c:v>14167.8</c:v>
                </c:pt>
                <c:pt idx="50">
                  <c:v>13234.3</c:v>
                </c:pt>
                <c:pt idx="51">
                  <c:v>11783.3</c:v>
                </c:pt>
                <c:pt idx="52">
                  <c:v>12758</c:v>
                </c:pt>
                <c:pt idx="53">
                  <c:v>13464.8</c:v>
                </c:pt>
                <c:pt idx="54">
                  <c:v>13667.3</c:v>
                </c:pt>
                <c:pt idx="55">
                  <c:v>13761.1</c:v>
                </c:pt>
                <c:pt idx="56">
                  <c:v>13953.4</c:v>
                </c:pt>
                <c:pt idx="57">
                  <c:v>13988.6</c:v>
                </c:pt>
                <c:pt idx="58">
                  <c:v>13953.9</c:v>
                </c:pt>
                <c:pt idx="59">
                  <c:v>14006.3</c:v>
                </c:pt>
                <c:pt idx="60">
                  <c:v>14180.7</c:v>
                </c:pt>
                <c:pt idx="61">
                  <c:v>14037.8</c:v>
                </c:pt>
                <c:pt idx="62">
                  <c:v>14629.3</c:v>
                </c:pt>
                <c:pt idx="63">
                  <c:v>14730.7</c:v>
                </c:pt>
                <c:pt idx="64">
                  <c:v>14689.6</c:v>
                </c:pt>
                <c:pt idx="65">
                  <c:v>14816.4</c:v>
                </c:pt>
                <c:pt idx="66">
                  <c:v>14784</c:v>
                </c:pt>
                <c:pt idx="67">
                  <c:v>14863</c:v>
                </c:pt>
                <c:pt idx="68">
                  <c:v>14899.4</c:v>
                </c:pt>
                <c:pt idx="69">
                  <c:v>14997.3</c:v>
                </c:pt>
                <c:pt idx="70">
                  <c:v>15019.2</c:v>
                </c:pt>
                <c:pt idx="71">
                  <c:v>14970.4</c:v>
                </c:pt>
                <c:pt idx="72">
                  <c:v>14971.1</c:v>
                </c:pt>
                <c:pt idx="73">
                  <c:v>14980.6</c:v>
                </c:pt>
                <c:pt idx="74">
                  <c:v>15034</c:v>
                </c:pt>
                <c:pt idx="75">
                  <c:v>15081.7</c:v>
                </c:pt>
                <c:pt idx="76">
                  <c:v>15060</c:v>
                </c:pt>
                <c:pt idx="77">
                  <c:v>15065.8</c:v>
                </c:pt>
                <c:pt idx="78">
                  <c:v>15069.1</c:v>
                </c:pt>
                <c:pt idx="79">
                  <c:v>15136.3</c:v>
                </c:pt>
                <c:pt idx="80">
                  <c:v>15176.7</c:v>
                </c:pt>
                <c:pt idx="81">
                  <c:v>15202.7</c:v>
                </c:pt>
                <c:pt idx="82">
                  <c:v>15149.8</c:v>
                </c:pt>
                <c:pt idx="83">
                  <c:v>15161.7</c:v>
                </c:pt>
                <c:pt idx="84">
                  <c:v>15317.6</c:v>
                </c:pt>
                <c:pt idx="85">
                  <c:v>15325.5</c:v>
                </c:pt>
                <c:pt idx="86">
                  <c:v>15295.4</c:v>
                </c:pt>
                <c:pt idx="87">
                  <c:v>15316.9</c:v>
                </c:pt>
                <c:pt idx="88">
                  <c:v>15337.4</c:v>
                </c:pt>
                <c:pt idx="89">
                  <c:v>15376.3</c:v>
                </c:pt>
                <c:pt idx="90">
                  <c:v>15461.5</c:v>
                </c:pt>
                <c:pt idx="91">
                  <c:v>15462.1</c:v>
                </c:pt>
                <c:pt idx="92">
                  <c:v>15515</c:v>
                </c:pt>
                <c:pt idx="93">
                  <c:v>15541.3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EF-5141-98B6-EF82C4B70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0510767"/>
        <c:axId val="1509345295"/>
      </c:lineChart>
      <c:dateAx>
        <c:axId val="15105107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345295"/>
        <c:crosses val="autoZero"/>
        <c:auto val="1"/>
        <c:lblOffset val="100"/>
        <c:baseTimeUnit val="months"/>
      </c:dateAx>
      <c:valAx>
        <c:axId val="1509345295"/>
        <c:scaling>
          <c:orientation val="minMax"/>
          <c:min val="1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51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Sheet2!$L$1</c:f>
              <c:strCache>
                <c:ptCount val="1"/>
                <c:pt idx="0">
                  <c:v>Durable Goods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Sheet2!$K$2:$K$72</c:f>
              <c:numCache>
                <c:formatCode>m/d/yy;@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Sheet2!$L$2:$L$72</c:f>
              <c:numCache>
                <c:formatCode>General</c:formatCode>
                <c:ptCount val="71"/>
                <c:pt idx="0">
                  <c:v>94.7</c:v>
                </c:pt>
                <c:pt idx="1">
                  <c:v>95.8</c:v>
                </c:pt>
                <c:pt idx="2">
                  <c:v>95.3</c:v>
                </c:pt>
                <c:pt idx="3">
                  <c:v>94.9</c:v>
                </c:pt>
                <c:pt idx="4">
                  <c:v>96.4</c:v>
                </c:pt>
                <c:pt idx="5">
                  <c:v>96</c:v>
                </c:pt>
                <c:pt idx="6">
                  <c:v>96.3</c:v>
                </c:pt>
                <c:pt idx="7">
                  <c:v>96.9</c:v>
                </c:pt>
                <c:pt idx="8">
                  <c:v>96.3</c:v>
                </c:pt>
                <c:pt idx="9">
                  <c:v>96.2</c:v>
                </c:pt>
                <c:pt idx="10">
                  <c:v>98.4</c:v>
                </c:pt>
                <c:pt idx="11">
                  <c:v>95.4</c:v>
                </c:pt>
                <c:pt idx="12">
                  <c:v>94.9</c:v>
                </c:pt>
                <c:pt idx="13">
                  <c:v>95.3</c:v>
                </c:pt>
                <c:pt idx="14">
                  <c:v>97.5</c:v>
                </c:pt>
                <c:pt idx="15">
                  <c:v>97</c:v>
                </c:pt>
                <c:pt idx="16">
                  <c:v>99</c:v>
                </c:pt>
                <c:pt idx="17">
                  <c:v>98.9</c:v>
                </c:pt>
                <c:pt idx="18">
                  <c:v>100</c:v>
                </c:pt>
                <c:pt idx="19">
                  <c:v>100.4</c:v>
                </c:pt>
                <c:pt idx="20">
                  <c:v>101.3</c:v>
                </c:pt>
                <c:pt idx="21">
                  <c:v>100.2</c:v>
                </c:pt>
                <c:pt idx="22">
                  <c:v>102.5</c:v>
                </c:pt>
                <c:pt idx="23">
                  <c:v>103.2</c:v>
                </c:pt>
                <c:pt idx="24">
                  <c:v>101.8</c:v>
                </c:pt>
                <c:pt idx="25">
                  <c:v>101.9</c:v>
                </c:pt>
                <c:pt idx="26">
                  <c:v>88.6</c:v>
                </c:pt>
                <c:pt idx="27">
                  <c:v>78.2</c:v>
                </c:pt>
                <c:pt idx="28">
                  <c:v>102</c:v>
                </c:pt>
                <c:pt idx="29">
                  <c:v>112</c:v>
                </c:pt>
                <c:pt idx="30">
                  <c:v>115.3</c:v>
                </c:pt>
                <c:pt idx="31">
                  <c:v>115.5</c:v>
                </c:pt>
                <c:pt idx="32">
                  <c:v>117</c:v>
                </c:pt>
                <c:pt idx="33">
                  <c:v>117.1</c:v>
                </c:pt>
                <c:pt idx="34">
                  <c:v>116.6</c:v>
                </c:pt>
                <c:pt idx="35">
                  <c:v>119</c:v>
                </c:pt>
                <c:pt idx="36">
                  <c:v>122.4</c:v>
                </c:pt>
                <c:pt idx="37">
                  <c:v>118.4</c:v>
                </c:pt>
                <c:pt idx="38">
                  <c:v>134.6</c:v>
                </c:pt>
                <c:pt idx="39">
                  <c:v>134.1</c:v>
                </c:pt>
                <c:pt idx="40">
                  <c:v>128</c:v>
                </c:pt>
                <c:pt idx="41">
                  <c:v>126.1</c:v>
                </c:pt>
                <c:pt idx="42">
                  <c:v>121.2</c:v>
                </c:pt>
                <c:pt idx="43">
                  <c:v>120.8</c:v>
                </c:pt>
                <c:pt idx="44">
                  <c:v>121.5</c:v>
                </c:pt>
                <c:pt idx="45">
                  <c:v>124.9</c:v>
                </c:pt>
                <c:pt idx="46">
                  <c:v>125.1</c:v>
                </c:pt>
                <c:pt idx="47">
                  <c:v>123.2</c:v>
                </c:pt>
                <c:pt idx="48">
                  <c:v>125.7</c:v>
                </c:pt>
                <c:pt idx="49">
                  <c:v>124.1</c:v>
                </c:pt>
                <c:pt idx="50">
                  <c:v>124.8</c:v>
                </c:pt>
                <c:pt idx="51">
                  <c:v>126.3</c:v>
                </c:pt>
                <c:pt idx="52">
                  <c:v>123.9</c:v>
                </c:pt>
                <c:pt idx="53">
                  <c:v>123.5</c:v>
                </c:pt>
                <c:pt idx="54">
                  <c:v>124.5</c:v>
                </c:pt>
                <c:pt idx="55">
                  <c:v>125</c:v>
                </c:pt>
                <c:pt idx="56">
                  <c:v>125.1</c:v>
                </c:pt>
                <c:pt idx="57">
                  <c:v>126.5</c:v>
                </c:pt>
                <c:pt idx="58">
                  <c:v>123.7</c:v>
                </c:pt>
                <c:pt idx="59">
                  <c:v>123.5</c:v>
                </c:pt>
                <c:pt idx="60">
                  <c:v>129.6</c:v>
                </c:pt>
                <c:pt idx="61">
                  <c:v>129.19999999999999</c:v>
                </c:pt>
                <c:pt idx="62">
                  <c:v>127.2</c:v>
                </c:pt>
                <c:pt idx="63">
                  <c:v>128.1</c:v>
                </c:pt>
                <c:pt idx="64">
                  <c:v>128.9</c:v>
                </c:pt>
                <c:pt idx="65">
                  <c:v>128.80000000000001</c:v>
                </c:pt>
                <c:pt idx="66">
                  <c:v>130.5</c:v>
                </c:pt>
                <c:pt idx="67">
                  <c:v>130.1</c:v>
                </c:pt>
                <c:pt idx="68">
                  <c:v>131.4</c:v>
                </c:pt>
                <c:pt idx="69">
                  <c:v>130.80000000000001</c:v>
                </c:pt>
                <c:pt idx="70">
                  <c:v>131.9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47-0C49-A717-E18B1BA86B84}"/>
            </c:ext>
          </c:extLst>
        </c:ser>
        <c:ser>
          <c:idx val="1"/>
          <c:order val="1"/>
          <c:tx>
            <c:strRef>
              <c:f>Sheet2!$M$1</c:f>
              <c:strCache>
                <c:ptCount val="1"/>
                <c:pt idx="0">
                  <c:v>Nondurabe goods</c:v>
                </c:pt>
              </c:strCache>
            </c:strRef>
          </c:tx>
          <c:spPr>
            <a:ln w="3175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Sheet2!$K$2:$K$72</c:f>
              <c:numCache>
                <c:formatCode>m/d/yy;@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Sheet2!$M$2:$M$72</c:f>
              <c:numCache>
                <c:formatCode>General</c:formatCode>
                <c:ptCount val="71"/>
                <c:pt idx="0">
                  <c:v>96.2</c:v>
                </c:pt>
                <c:pt idx="1">
                  <c:v>96</c:v>
                </c:pt>
                <c:pt idx="2">
                  <c:v>96</c:v>
                </c:pt>
                <c:pt idx="3">
                  <c:v>95.8</c:v>
                </c:pt>
                <c:pt idx="4">
                  <c:v>96.6</c:v>
                </c:pt>
                <c:pt idx="5">
                  <c:v>95.9</c:v>
                </c:pt>
                <c:pt idx="6">
                  <c:v>96.4</c:v>
                </c:pt>
                <c:pt idx="7">
                  <c:v>96.5</c:v>
                </c:pt>
                <c:pt idx="8">
                  <c:v>96.4</c:v>
                </c:pt>
                <c:pt idx="9">
                  <c:v>96.9</c:v>
                </c:pt>
                <c:pt idx="10">
                  <c:v>98.1</c:v>
                </c:pt>
                <c:pt idx="11">
                  <c:v>96.3</c:v>
                </c:pt>
                <c:pt idx="12">
                  <c:v>97.7</c:v>
                </c:pt>
                <c:pt idx="13">
                  <c:v>97.5</c:v>
                </c:pt>
                <c:pt idx="14">
                  <c:v>98.3</c:v>
                </c:pt>
                <c:pt idx="15">
                  <c:v>98.5</c:v>
                </c:pt>
                <c:pt idx="16">
                  <c:v>98.8</c:v>
                </c:pt>
                <c:pt idx="17">
                  <c:v>99.6</c:v>
                </c:pt>
                <c:pt idx="18">
                  <c:v>100</c:v>
                </c:pt>
                <c:pt idx="19">
                  <c:v>100.2</c:v>
                </c:pt>
                <c:pt idx="20">
                  <c:v>99.7</c:v>
                </c:pt>
                <c:pt idx="21">
                  <c:v>99.8</c:v>
                </c:pt>
                <c:pt idx="22">
                  <c:v>100</c:v>
                </c:pt>
                <c:pt idx="23">
                  <c:v>100</c:v>
                </c:pt>
                <c:pt idx="24">
                  <c:v>99.9</c:v>
                </c:pt>
                <c:pt idx="25">
                  <c:v>100.2</c:v>
                </c:pt>
                <c:pt idx="26">
                  <c:v>104.2</c:v>
                </c:pt>
                <c:pt idx="27">
                  <c:v>91.7</c:v>
                </c:pt>
                <c:pt idx="28">
                  <c:v>99.3</c:v>
                </c:pt>
                <c:pt idx="29">
                  <c:v>103.3</c:v>
                </c:pt>
                <c:pt idx="30">
                  <c:v>104.6</c:v>
                </c:pt>
                <c:pt idx="31">
                  <c:v>104</c:v>
                </c:pt>
                <c:pt idx="32">
                  <c:v>106.2</c:v>
                </c:pt>
                <c:pt idx="33">
                  <c:v>105.5</c:v>
                </c:pt>
                <c:pt idx="34">
                  <c:v>105</c:v>
                </c:pt>
                <c:pt idx="35">
                  <c:v>105.6</c:v>
                </c:pt>
                <c:pt idx="36">
                  <c:v>107.4</c:v>
                </c:pt>
                <c:pt idx="37">
                  <c:v>105.2</c:v>
                </c:pt>
                <c:pt idx="38">
                  <c:v>111.3</c:v>
                </c:pt>
                <c:pt idx="39">
                  <c:v>111.6</c:v>
                </c:pt>
                <c:pt idx="40">
                  <c:v>110.8</c:v>
                </c:pt>
                <c:pt idx="41">
                  <c:v>112.8</c:v>
                </c:pt>
                <c:pt idx="42">
                  <c:v>111.2</c:v>
                </c:pt>
                <c:pt idx="43">
                  <c:v>112.5</c:v>
                </c:pt>
                <c:pt idx="44">
                  <c:v>112.4</c:v>
                </c:pt>
                <c:pt idx="45">
                  <c:v>112.9</c:v>
                </c:pt>
                <c:pt idx="46">
                  <c:v>112.9</c:v>
                </c:pt>
                <c:pt idx="47">
                  <c:v>112.5</c:v>
                </c:pt>
                <c:pt idx="48">
                  <c:v>112.2</c:v>
                </c:pt>
                <c:pt idx="49">
                  <c:v>111.7</c:v>
                </c:pt>
                <c:pt idx="50">
                  <c:v>112</c:v>
                </c:pt>
                <c:pt idx="51">
                  <c:v>112.1</c:v>
                </c:pt>
                <c:pt idx="52">
                  <c:v>112.1</c:v>
                </c:pt>
                <c:pt idx="53">
                  <c:v>111.8</c:v>
                </c:pt>
                <c:pt idx="54">
                  <c:v>110.9</c:v>
                </c:pt>
                <c:pt idx="55">
                  <c:v>111.5</c:v>
                </c:pt>
                <c:pt idx="56">
                  <c:v>112.2</c:v>
                </c:pt>
                <c:pt idx="57">
                  <c:v>112.1</c:v>
                </c:pt>
                <c:pt idx="58">
                  <c:v>111.5</c:v>
                </c:pt>
                <c:pt idx="59">
                  <c:v>111.4</c:v>
                </c:pt>
                <c:pt idx="60">
                  <c:v>111.8</c:v>
                </c:pt>
                <c:pt idx="61">
                  <c:v>112.2</c:v>
                </c:pt>
                <c:pt idx="62">
                  <c:v>111.4</c:v>
                </c:pt>
                <c:pt idx="63">
                  <c:v>112</c:v>
                </c:pt>
                <c:pt idx="64">
                  <c:v>112</c:v>
                </c:pt>
                <c:pt idx="65">
                  <c:v>112.3</c:v>
                </c:pt>
                <c:pt idx="66">
                  <c:v>113</c:v>
                </c:pt>
                <c:pt idx="67">
                  <c:v>113</c:v>
                </c:pt>
                <c:pt idx="68">
                  <c:v>113.4</c:v>
                </c:pt>
                <c:pt idx="69">
                  <c:v>113.4</c:v>
                </c:pt>
                <c:pt idx="70">
                  <c:v>113.7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47-0C49-A717-E18B1BA86B84}"/>
            </c:ext>
          </c:extLst>
        </c:ser>
        <c:ser>
          <c:idx val="2"/>
          <c:order val="2"/>
          <c:tx>
            <c:strRef>
              <c:f>Sheet2!$N$1</c:f>
              <c:strCache>
                <c:ptCount val="1"/>
                <c:pt idx="0">
                  <c:v>Services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Sheet2!$K$2:$K$72</c:f>
              <c:numCache>
                <c:formatCode>m/d/yy;@</c:formatCode>
                <c:ptCount val="7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</c:numCache>
            </c:numRef>
          </c:cat>
          <c:val>
            <c:numRef>
              <c:f>Sheet2!$N$2:$N$72</c:f>
              <c:numCache>
                <c:formatCode>General</c:formatCode>
                <c:ptCount val="71"/>
                <c:pt idx="0">
                  <c:v>97.5</c:v>
                </c:pt>
                <c:pt idx="1">
                  <c:v>97.5</c:v>
                </c:pt>
                <c:pt idx="2">
                  <c:v>98</c:v>
                </c:pt>
                <c:pt idx="3">
                  <c:v>98.2</c:v>
                </c:pt>
                <c:pt idx="4">
                  <c:v>98.2</c:v>
                </c:pt>
                <c:pt idx="5">
                  <c:v>98.6</c:v>
                </c:pt>
                <c:pt idx="6">
                  <c:v>98.7</c:v>
                </c:pt>
                <c:pt idx="7">
                  <c:v>98.9</c:v>
                </c:pt>
                <c:pt idx="8">
                  <c:v>98.7</c:v>
                </c:pt>
                <c:pt idx="9">
                  <c:v>99</c:v>
                </c:pt>
                <c:pt idx="10">
                  <c:v>99.1</c:v>
                </c:pt>
                <c:pt idx="11">
                  <c:v>98.9</c:v>
                </c:pt>
                <c:pt idx="12">
                  <c:v>98.9</c:v>
                </c:pt>
                <c:pt idx="13">
                  <c:v>99</c:v>
                </c:pt>
                <c:pt idx="14">
                  <c:v>99.4</c:v>
                </c:pt>
                <c:pt idx="15">
                  <c:v>99.3</c:v>
                </c:pt>
                <c:pt idx="16">
                  <c:v>99.4</c:v>
                </c:pt>
                <c:pt idx="17">
                  <c:v>99.7</c:v>
                </c:pt>
                <c:pt idx="18">
                  <c:v>100</c:v>
                </c:pt>
                <c:pt idx="19">
                  <c:v>100.3</c:v>
                </c:pt>
                <c:pt idx="20">
                  <c:v>100.5</c:v>
                </c:pt>
                <c:pt idx="21">
                  <c:v>100.6</c:v>
                </c:pt>
                <c:pt idx="22">
                  <c:v>101.1</c:v>
                </c:pt>
                <c:pt idx="23">
                  <c:v>101.2</c:v>
                </c:pt>
                <c:pt idx="24">
                  <c:v>102</c:v>
                </c:pt>
                <c:pt idx="25">
                  <c:v>101.7</c:v>
                </c:pt>
                <c:pt idx="26">
                  <c:v>92.8</c:v>
                </c:pt>
                <c:pt idx="27">
                  <c:v>83.1</c:v>
                </c:pt>
                <c:pt idx="28">
                  <c:v>87.3</c:v>
                </c:pt>
                <c:pt idx="29">
                  <c:v>91.9</c:v>
                </c:pt>
                <c:pt idx="30">
                  <c:v>93.2</c:v>
                </c:pt>
                <c:pt idx="31">
                  <c:v>94.3</c:v>
                </c:pt>
                <c:pt idx="32">
                  <c:v>95.4</c:v>
                </c:pt>
                <c:pt idx="33">
                  <c:v>95.9</c:v>
                </c:pt>
                <c:pt idx="34">
                  <c:v>95.8</c:v>
                </c:pt>
                <c:pt idx="35">
                  <c:v>95.8</c:v>
                </c:pt>
                <c:pt idx="36">
                  <c:v>96.6</c:v>
                </c:pt>
                <c:pt idx="37">
                  <c:v>96.3</c:v>
                </c:pt>
                <c:pt idx="38">
                  <c:v>98.2</c:v>
                </c:pt>
                <c:pt idx="39">
                  <c:v>99.2</c:v>
                </c:pt>
                <c:pt idx="40">
                  <c:v>100</c:v>
                </c:pt>
                <c:pt idx="41">
                  <c:v>101</c:v>
                </c:pt>
                <c:pt idx="42">
                  <c:v>101.9</c:v>
                </c:pt>
                <c:pt idx="43">
                  <c:v>102.4</c:v>
                </c:pt>
                <c:pt idx="44">
                  <c:v>102.7</c:v>
                </c:pt>
                <c:pt idx="45">
                  <c:v>103</c:v>
                </c:pt>
                <c:pt idx="46">
                  <c:v>103.2</c:v>
                </c:pt>
                <c:pt idx="47">
                  <c:v>103.1</c:v>
                </c:pt>
                <c:pt idx="48">
                  <c:v>102.8</c:v>
                </c:pt>
                <c:pt idx="49">
                  <c:v>103.3</c:v>
                </c:pt>
                <c:pt idx="50">
                  <c:v>103.7</c:v>
                </c:pt>
                <c:pt idx="51">
                  <c:v>103.9</c:v>
                </c:pt>
                <c:pt idx="52">
                  <c:v>104.1</c:v>
                </c:pt>
                <c:pt idx="53">
                  <c:v>104.3</c:v>
                </c:pt>
                <c:pt idx="54">
                  <c:v>104.4</c:v>
                </c:pt>
                <c:pt idx="55">
                  <c:v>104.9</c:v>
                </c:pt>
                <c:pt idx="56">
                  <c:v>105.1</c:v>
                </c:pt>
                <c:pt idx="57">
                  <c:v>105.2</c:v>
                </c:pt>
                <c:pt idx="58">
                  <c:v>105.2</c:v>
                </c:pt>
                <c:pt idx="59">
                  <c:v>105.4</c:v>
                </c:pt>
                <c:pt idx="60">
                  <c:v>106</c:v>
                </c:pt>
                <c:pt idx="61">
                  <c:v>106</c:v>
                </c:pt>
                <c:pt idx="62">
                  <c:v>106.3</c:v>
                </c:pt>
                <c:pt idx="63">
                  <c:v>106.2</c:v>
                </c:pt>
                <c:pt idx="64">
                  <c:v>106.3</c:v>
                </c:pt>
                <c:pt idx="65">
                  <c:v>106.6</c:v>
                </c:pt>
                <c:pt idx="66">
                  <c:v>106.9</c:v>
                </c:pt>
                <c:pt idx="67">
                  <c:v>106.9</c:v>
                </c:pt>
                <c:pt idx="68">
                  <c:v>107.1</c:v>
                </c:pt>
                <c:pt idx="69">
                  <c:v>107.4</c:v>
                </c:pt>
                <c:pt idx="70">
                  <c:v>107.6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47-0C49-A717-E18B1BA86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4525360"/>
        <c:axId val="618382032"/>
      </c:lineChart>
      <c:dateAx>
        <c:axId val="1914525360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382032"/>
        <c:crosses val="autoZero"/>
        <c:auto val="1"/>
        <c:lblOffset val="100"/>
        <c:baseTimeUnit val="months"/>
      </c:dateAx>
      <c:valAx>
        <c:axId val="618382032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52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 Revolving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</c:f>
              <c:strCache>
                <c:ptCount val="8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  <c:pt idx="63">
                  <c:v>18:Q4</c:v>
                </c:pt>
                <c:pt idx="64">
                  <c:v>19:Q1</c:v>
                </c:pt>
                <c:pt idx="65">
                  <c:v>19:Q2</c:v>
                </c:pt>
                <c:pt idx="66">
                  <c:v>19:Q3</c:v>
                </c:pt>
                <c:pt idx="67">
                  <c:v>19:Q4</c:v>
                </c:pt>
                <c:pt idx="68">
                  <c:v>20:Q1</c:v>
                </c:pt>
                <c:pt idx="69">
                  <c:v>20:Q2</c:v>
                </c:pt>
                <c:pt idx="70">
                  <c:v>20:Q3</c:v>
                </c:pt>
                <c:pt idx="71">
                  <c:v>20:Q4</c:v>
                </c:pt>
                <c:pt idx="72">
                  <c:v>21:Q1</c:v>
                </c:pt>
                <c:pt idx="73">
                  <c:v>21:Q2</c:v>
                </c:pt>
                <c:pt idx="74">
                  <c:v>21:Q3</c:v>
                </c:pt>
                <c:pt idx="75">
                  <c:v>21:Q4</c:v>
                </c:pt>
                <c:pt idx="76">
                  <c:v>22:Q1</c:v>
                </c:pt>
                <c:pt idx="77">
                  <c:v>22:Q2</c:v>
                </c:pt>
                <c:pt idx="78">
                  <c:v>22:Q3</c:v>
                </c:pt>
                <c:pt idx="79">
                  <c:v>22:Q4</c:v>
                </c:pt>
                <c:pt idx="80">
                  <c:v>23:Q1</c:v>
                </c:pt>
                <c:pt idx="81">
                  <c:v>23:Q2</c:v>
                </c:pt>
                <c:pt idx="82">
                  <c:v>23:Q3</c:v>
                </c:pt>
              </c:strCache>
            </c:strRef>
          </c:cat>
          <c:val>
            <c:numRef>
              <c:f>Sheet1!$B$2:$B$84</c:f>
              <c:numCache>
                <c:formatCode>0.00</c:formatCode>
                <c:ptCount val="83"/>
                <c:pt idx="0">
                  <c:v>0.24199999999999999</c:v>
                </c:pt>
                <c:pt idx="1">
                  <c:v>0.26</c:v>
                </c:pt>
                <c:pt idx="2">
                  <c:v>0.26900000000000002</c:v>
                </c:pt>
                <c:pt idx="3">
                  <c:v>0.30199999999999999</c:v>
                </c:pt>
                <c:pt idx="4">
                  <c:v>0.32800000000000001</c:v>
                </c:pt>
                <c:pt idx="5">
                  <c:v>0.36699999999999999</c:v>
                </c:pt>
                <c:pt idx="6">
                  <c:v>0.42599999999999999</c:v>
                </c:pt>
                <c:pt idx="7">
                  <c:v>0.46800000000000003</c:v>
                </c:pt>
                <c:pt idx="8">
                  <c:v>0.502</c:v>
                </c:pt>
                <c:pt idx="9">
                  <c:v>0.52800000000000002</c:v>
                </c:pt>
                <c:pt idx="10">
                  <c:v>0.54100000000000004</c:v>
                </c:pt>
                <c:pt idx="11">
                  <c:v>0.56499999999999995</c:v>
                </c:pt>
                <c:pt idx="12">
                  <c:v>0.58199999999999996</c:v>
                </c:pt>
                <c:pt idx="13">
                  <c:v>0.59</c:v>
                </c:pt>
                <c:pt idx="14">
                  <c:v>0.60299999999999998</c:v>
                </c:pt>
                <c:pt idx="15">
                  <c:v>0.60399999999999998</c:v>
                </c:pt>
                <c:pt idx="16">
                  <c:v>0.60499999999999998</c:v>
                </c:pt>
                <c:pt idx="17">
                  <c:v>0.61899999999999999</c:v>
                </c:pt>
                <c:pt idx="18">
                  <c:v>0.63100000000000001</c:v>
                </c:pt>
                <c:pt idx="19">
                  <c:v>0.64700000000000002</c:v>
                </c:pt>
                <c:pt idx="20">
                  <c:v>0.66300000000000003</c:v>
                </c:pt>
                <c:pt idx="21">
                  <c:v>0.67900000000000005</c:v>
                </c:pt>
                <c:pt idx="22">
                  <c:v>0.69199999999999995</c:v>
                </c:pt>
                <c:pt idx="23">
                  <c:v>0.70499999999999996</c:v>
                </c:pt>
                <c:pt idx="24">
                  <c:v>0.71399999999999997</c:v>
                </c:pt>
                <c:pt idx="25">
                  <c:v>0.71299999999999997</c:v>
                </c:pt>
                <c:pt idx="26">
                  <c:v>0.70799999999999996</c:v>
                </c:pt>
                <c:pt idx="27">
                  <c:v>0.70640000000000003</c:v>
                </c:pt>
                <c:pt idx="28">
                  <c:v>0.69510000000000005</c:v>
                </c:pt>
                <c:pt idx="29">
                  <c:v>0.68259999999999998</c:v>
                </c:pt>
                <c:pt idx="30">
                  <c:v>0.6734</c:v>
                </c:pt>
                <c:pt idx="31">
                  <c:v>0.66779999999999995</c:v>
                </c:pt>
                <c:pt idx="32">
                  <c:v>0.64049999999999996</c:v>
                </c:pt>
                <c:pt idx="33">
                  <c:v>0.62450000000000006</c:v>
                </c:pt>
                <c:pt idx="34">
                  <c:v>0.63870000000000005</c:v>
                </c:pt>
                <c:pt idx="35">
                  <c:v>0.62709999999999999</c:v>
                </c:pt>
                <c:pt idx="36">
                  <c:v>0.61180000000000001</c:v>
                </c:pt>
                <c:pt idx="37">
                  <c:v>0.58899999999999997</c:v>
                </c:pt>
                <c:pt idx="38">
                  <c:v>0.57299999999999995</c:v>
                </c:pt>
                <c:pt idx="39">
                  <c:v>0.56299999999999994</c:v>
                </c:pt>
                <c:pt idx="40">
                  <c:v>0.55200000000000005</c:v>
                </c:pt>
                <c:pt idx="41">
                  <c:v>0.54</c:v>
                </c:pt>
                <c:pt idx="42">
                  <c:v>0.53500000000000003</c:v>
                </c:pt>
                <c:pt idx="43">
                  <c:v>0.52900000000000003</c:v>
                </c:pt>
                <c:pt idx="44">
                  <c:v>0.52600000000000002</c:v>
                </c:pt>
                <c:pt idx="45">
                  <c:v>0.52100000000000002</c:v>
                </c:pt>
                <c:pt idx="46">
                  <c:v>0.51200000000000001</c:v>
                </c:pt>
                <c:pt idx="47">
                  <c:v>0.51</c:v>
                </c:pt>
                <c:pt idx="48">
                  <c:v>0.51</c:v>
                </c:pt>
                <c:pt idx="49">
                  <c:v>0.499</c:v>
                </c:pt>
                <c:pt idx="50">
                  <c:v>0.49199999999999999</c:v>
                </c:pt>
                <c:pt idx="51">
                  <c:v>0.48699999999999999</c:v>
                </c:pt>
                <c:pt idx="52">
                  <c:v>0.48499999999999999</c:v>
                </c:pt>
                <c:pt idx="53">
                  <c:v>0.47799999999999998</c:v>
                </c:pt>
                <c:pt idx="54">
                  <c:v>0.47199999999999998</c:v>
                </c:pt>
                <c:pt idx="55">
                  <c:v>0.47299999999999998</c:v>
                </c:pt>
                <c:pt idx="56">
                  <c:v>0.45600000000000002</c:v>
                </c:pt>
                <c:pt idx="57">
                  <c:v>0.45200000000000001</c:v>
                </c:pt>
                <c:pt idx="58">
                  <c:v>0.44800000000000001</c:v>
                </c:pt>
                <c:pt idx="59">
                  <c:v>0.44400000000000001</c:v>
                </c:pt>
                <c:pt idx="60">
                  <c:v>0.436</c:v>
                </c:pt>
                <c:pt idx="61">
                  <c:v>0.432</c:v>
                </c:pt>
                <c:pt idx="62">
                  <c:v>0.42199999999999999</c:v>
                </c:pt>
                <c:pt idx="63">
                  <c:v>0.41199999999999998</c:v>
                </c:pt>
                <c:pt idx="64">
                  <c:v>0.40600000000000003</c:v>
                </c:pt>
                <c:pt idx="65">
                  <c:v>0.39900000000000002</c:v>
                </c:pt>
                <c:pt idx="66">
                  <c:v>0.39600000000000002</c:v>
                </c:pt>
                <c:pt idx="67">
                  <c:v>0.39</c:v>
                </c:pt>
                <c:pt idx="68">
                  <c:v>0.38600000000000001</c:v>
                </c:pt>
                <c:pt idx="69" formatCode="0.000">
                  <c:v>0.375</c:v>
                </c:pt>
                <c:pt idx="70" formatCode="0.000">
                  <c:v>0.36199999999999999</c:v>
                </c:pt>
                <c:pt idx="71" formatCode="0.000">
                  <c:v>0.34899999999999998</c:v>
                </c:pt>
                <c:pt idx="72" formatCode="0.000">
                  <c:v>0.33500000000000002</c:v>
                </c:pt>
                <c:pt idx="73" formatCode="0.000">
                  <c:v>0.32200000000000001</c:v>
                </c:pt>
                <c:pt idx="74" formatCode="0.000">
                  <c:v>0.317</c:v>
                </c:pt>
                <c:pt idx="75" formatCode="0.000">
                  <c:v>0.318</c:v>
                </c:pt>
                <c:pt idx="76" formatCode="0.000">
                  <c:v>0.317</c:v>
                </c:pt>
                <c:pt idx="77" formatCode="0.000">
                  <c:v>0.31900000000000001</c:v>
                </c:pt>
                <c:pt idx="78" formatCode="0.000">
                  <c:v>0.32200000000000001</c:v>
                </c:pt>
                <c:pt idx="79" formatCode="0.000">
                  <c:v>0.33600000000000002</c:v>
                </c:pt>
                <c:pt idx="80" formatCode="0.000">
                  <c:v>0.33900000000000002</c:v>
                </c:pt>
                <c:pt idx="81" formatCode="0.000">
                  <c:v>0.34</c:v>
                </c:pt>
                <c:pt idx="82" formatCode="0.000">
                  <c:v>0.34899999999999998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EE-1A4E-8C8E-205C892DE0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Auto Loan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</c:f>
              <c:strCache>
                <c:ptCount val="8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  <c:pt idx="63">
                  <c:v>18:Q4</c:v>
                </c:pt>
                <c:pt idx="64">
                  <c:v>19:Q1</c:v>
                </c:pt>
                <c:pt idx="65">
                  <c:v>19:Q2</c:v>
                </c:pt>
                <c:pt idx="66">
                  <c:v>19:Q3</c:v>
                </c:pt>
                <c:pt idx="67">
                  <c:v>19:Q4</c:v>
                </c:pt>
                <c:pt idx="68">
                  <c:v>20:Q1</c:v>
                </c:pt>
                <c:pt idx="69">
                  <c:v>20:Q2</c:v>
                </c:pt>
                <c:pt idx="70">
                  <c:v>20:Q3</c:v>
                </c:pt>
                <c:pt idx="71">
                  <c:v>20:Q4</c:v>
                </c:pt>
                <c:pt idx="72">
                  <c:v>21:Q1</c:v>
                </c:pt>
                <c:pt idx="73">
                  <c:v>21:Q2</c:v>
                </c:pt>
                <c:pt idx="74">
                  <c:v>21:Q3</c:v>
                </c:pt>
                <c:pt idx="75">
                  <c:v>21:Q4</c:v>
                </c:pt>
                <c:pt idx="76">
                  <c:v>22:Q1</c:v>
                </c:pt>
                <c:pt idx="77">
                  <c:v>22:Q2</c:v>
                </c:pt>
                <c:pt idx="78">
                  <c:v>22:Q3</c:v>
                </c:pt>
                <c:pt idx="79">
                  <c:v>22:Q4</c:v>
                </c:pt>
                <c:pt idx="80">
                  <c:v>23:Q1</c:v>
                </c:pt>
                <c:pt idx="81">
                  <c:v>23:Q2</c:v>
                </c:pt>
                <c:pt idx="82">
                  <c:v>23:Q3</c:v>
                </c:pt>
              </c:strCache>
            </c:strRef>
          </c:cat>
          <c:val>
            <c:numRef>
              <c:f>Sheet1!$C$2:$C$84</c:f>
              <c:numCache>
                <c:formatCode>0.00</c:formatCode>
                <c:ptCount val="83"/>
                <c:pt idx="0">
                  <c:v>0.64100000000000001</c:v>
                </c:pt>
                <c:pt idx="1">
                  <c:v>0.622</c:v>
                </c:pt>
                <c:pt idx="2">
                  <c:v>0.68400000000000005</c:v>
                </c:pt>
                <c:pt idx="3">
                  <c:v>0.70399999999999996</c:v>
                </c:pt>
                <c:pt idx="4">
                  <c:v>0.72</c:v>
                </c:pt>
                <c:pt idx="5">
                  <c:v>0.74299999999999999</c:v>
                </c:pt>
                <c:pt idx="6">
                  <c:v>0.751</c:v>
                </c:pt>
                <c:pt idx="7">
                  <c:v>0.72799999999999998</c:v>
                </c:pt>
                <c:pt idx="8">
                  <c:v>0.72499999999999998</c:v>
                </c:pt>
                <c:pt idx="9">
                  <c:v>0.77400000000000002</c:v>
                </c:pt>
                <c:pt idx="10">
                  <c:v>0.83</c:v>
                </c:pt>
                <c:pt idx="11">
                  <c:v>0.79200000000000004</c:v>
                </c:pt>
                <c:pt idx="12">
                  <c:v>0.78800000000000003</c:v>
                </c:pt>
                <c:pt idx="13">
                  <c:v>0.79600000000000004</c:v>
                </c:pt>
                <c:pt idx="14">
                  <c:v>0.82099999999999995</c:v>
                </c:pt>
                <c:pt idx="15">
                  <c:v>0.82099999999999995</c:v>
                </c:pt>
                <c:pt idx="16">
                  <c:v>0.79400000000000004</c:v>
                </c:pt>
                <c:pt idx="17">
                  <c:v>0.80700000000000005</c:v>
                </c:pt>
                <c:pt idx="18">
                  <c:v>0.81799999999999995</c:v>
                </c:pt>
                <c:pt idx="19">
                  <c:v>0.81499999999999995</c:v>
                </c:pt>
                <c:pt idx="20">
                  <c:v>0.80800000000000005</c:v>
                </c:pt>
                <c:pt idx="21">
                  <c:v>0.81</c:v>
                </c:pt>
                <c:pt idx="22">
                  <c:v>0.80900000000000005</c:v>
                </c:pt>
                <c:pt idx="23">
                  <c:v>0.79100000000000004</c:v>
                </c:pt>
                <c:pt idx="24">
                  <c:v>0.76600000000000001</c:v>
                </c:pt>
                <c:pt idx="25">
                  <c:v>0.74299999999999999</c:v>
                </c:pt>
                <c:pt idx="26">
                  <c:v>0.73899999999999999</c:v>
                </c:pt>
                <c:pt idx="27">
                  <c:v>0.72189999999999999</c:v>
                </c:pt>
                <c:pt idx="28">
                  <c:v>0.70469999999999999</c:v>
                </c:pt>
                <c:pt idx="29">
                  <c:v>0.70220000000000005</c:v>
                </c:pt>
                <c:pt idx="30">
                  <c:v>0.71</c:v>
                </c:pt>
                <c:pt idx="31">
                  <c:v>0.71099999999999997</c:v>
                </c:pt>
                <c:pt idx="32">
                  <c:v>0.7056</c:v>
                </c:pt>
                <c:pt idx="33">
                  <c:v>0.71299999999999997</c:v>
                </c:pt>
                <c:pt idx="34">
                  <c:v>0.73040000000000005</c:v>
                </c:pt>
                <c:pt idx="35">
                  <c:v>0.73409999999999997</c:v>
                </c:pt>
                <c:pt idx="36">
                  <c:v>0.73650000000000004</c:v>
                </c:pt>
                <c:pt idx="37">
                  <c:v>0.75</c:v>
                </c:pt>
                <c:pt idx="38">
                  <c:v>0.76800000000000002</c:v>
                </c:pt>
                <c:pt idx="39">
                  <c:v>0.78300000000000003</c:v>
                </c:pt>
                <c:pt idx="40">
                  <c:v>0.79400000000000004</c:v>
                </c:pt>
                <c:pt idx="41">
                  <c:v>0.81399999999999995</c:v>
                </c:pt>
                <c:pt idx="42">
                  <c:v>0.84499999999999997</c:v>
                </c:pt>
                <c:pt idx="43">
                  <c:v>0.86299999999999999</c:v>
                </c:pt>
                <c:pt idx="44">
                  <c:v>0.875</c:v>
                </c:pt>
                <c:pt idx="45">
                  <c:v>0.90500000000000003</c:v>
                </c:pt>
                <c:pt idx="46">
                  <c:v>0.93400000000000005</c:v>
                </c:pt>
                <c:pt idx="47">
                  <c:v>0.95499999999999996</c:v>
                </c:pt>
                <c:pt idx="48">
                  <c:v>0.96799999999999997</c:v>
                </c:pt>
                <c:pt idx="49">
                  <c:v>1.006</c:v>
                </c:pt>
                <c:pt idx="50">
                  <c:v>1.0449999999999999</c:v>
                </c:pt>
                <c:pt idx="51">
                  <c:v>1.0640000000000001</c:v>
                </c:pt>
                <c:pt idx="52">
                  <c:v>1.071</c:v>
                </c:pt>
                <c:pt idx="53">
                  <c:v>1.103</c:v>
                </c:pt>
                <c:pt idx="54">
                  <c:v>1.135</c:v>
                </c:pt>
                <c:pt idx="55">
                  <c:v>1.157</c:v>
                </c:pt>
                <c:pt idx="56">
                  <c:v>1.167</c:v>
                </c:pt>
                <c:pt idx="57">
                  <c:v>1.19</c:v>
                </c:pt>
                <c:pt idx="58">
                  <c:v>1.2130000000000001</c:v>
                </c:pt>
                <c:pt idx="59">
                  <c:v>1.2210000000000001</c:v>
                </c:pt>
                <c:pt idx="60">
                  <c:v>1.2290000000000001</c:v>
                </c:pt>
                <c:pt idx="61">
                  <c:v>1.238</c:v>
                </c:pt>
                <c:pt idx="62">
                  <c:v>1.2649999999999999</c:v>
                </c:pt>
                <c:pt idx="63">
                  <c:v>1.274</c:v>
                </c:pt>
                <c:pt idx="64">
                  <c:v>1.28</c:v>
                </c:pt>
                <c:pt idx="65">
                  <c:v>1.2969999999999999</c:v>
                </c:pt>
                <c:pt idx="66">
                  <c:v>1.3149999999999999</c:v>
                </c:pt>
                <c:pt idx="67">
                  <c:v>1.331</c:v>
                </c:pt>
                <c:pt idx="68">
                  <c:v>1.3460000000000001</c:v>
                </c:pt>
                <c:pt idx="69">
                  <c:v>1.343</c:v>
                </c:pt>
                <c:pt idx="70">
                  <c:v>1.36</c:v>
                </c:pt>
                <c:pt idx="71" formatCode="0.000">
                  <c:v>1.3740000000000001</c:v>
                </c:pt>
                <c:pt idx="72" formatCode="0.000">
                  <c:v>1.3819999999999999</c:v>
                </c:pt>
                <c:pt idx="73" formatCode="0.000">
                  <c:v>1.415</c:v>
                </c:pt>
                <c:pt idx="74" formatCode="0.000">
                  <c:v>1.4430000000000001</c:v>
                </c:pt>
                <c:pt idx="75" formatCode="0.000">
                  <c:v>1.458</c:v>
                </c:pt>
                <c:pt idx="76" formatCode="0.000">
                  <c:v>1.4690000000000001</c:v>
                </c:pt>
                <c:pt idx="77" formatCode="0.000">
                  <c:v>1.502</c:v>
                </c:pt>
                <c:pt idx="78" formatCode="0.000">
                  <c:v>1.524</c:v>
                </c:pt>
                <c:pt idx="79" formatCode="0.000">
                  <c:v>1.552</c:v>
                </c:pt>
                <c:pt idx="80" formatCode="0.000">
                  <c:v>1.5620000000000001</c:v>
                </c:pt>
                <c:pt idx="81" formatCode="0.000">
                  <c:v>1.5820000000000001</c:v>
                </c:pt>
                <c:pt idx="82" formatCode="0.000">
                  <c:v>1.595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EE-1A4E-8C8E-205C892DE0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Credit Card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</c:f>
              <c:strCache>
                <c:ptCount val="8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  <c:pt idx="63">
                  <c:v>18:Q4</c:v>
                </c:pt>
                <c:pt idx="64">
                  <c:v>19:Q1</c:v>
                </c:pt>
                <c:pt idx="65">
                  <c:v>19:Q2</c:v>
                </c:pt>
                <c:pt idx="66">
                  <c:v>19:Q3</c:v>
                </c:pt>
                <c:pt idx="67">
                  <c:v>19:Q4</c:v>
                </c:pt>
                <c:pt idx="68">
                  <c:v>20:Q1</c:v>
                </c:pt>
                <c:pt idx="69">
                  <c:v>20:Q2</c:v>
                </c:pt>
                <c:pt idx="70">
                  <c:v>20:Q3</c:v>
                </c:pt>
                <c:pt idx="71">
                  <c:v>20:Q4</c:v>
                </c:pt>
                <c:pt idx="72">
                  <c:v>21:Q1</c:v>
                </c:pt>
                <c:pt idx="73">
                  <c:v>21:Q2</c:v>
                </c:pt>
                <c:pt idx="74">
                  <c:v>21:Q3</c:v>
                </c:pt>
                <c:pt idx="75">
                  <c:v>21:Q4</c:v>
                </c:pt>
                <c:pt idx="76">
                  <c:v>22:Q1</c:v>
                </c:pt>
                <c:pt idx="77">
                  <c:v>22:Q2</c:v>
                </c:pt>
                <c:pt idx="78">
                  <c:v>22:Q3</c:v>
                </c:pt>
                <c:pt idx="79">
                  <c:v>22:Q4</c:v>
                </c:pt>
                <c:pt idx="80">
                  <c:v>23:Q1</c:v>
                </c:pt>
                <c:pt idx="81">
                  <c:v>23:Q2</c:v>
                </c:pt>
                <c:pt idx="82">
                  <c:v>23:Q3</c:v>
                </c:pt>
              </c:strCache>
            </c:strRef>
          </c:cat>
          <c:val>
            <c:numRef>
              <c:f>Sheet1!$D$2:$D$84</c:f>
              <c:numCache>
                <c:formatCode>0.00</c:formatCode>
                <c:ptCount val="83"/>
                <c:pt idx="0">
                  <c:v>0.68799999999999994</c:v>
                </c:pt>
                <c:pt idx="1">
                  <c:v>0.69299999999999995</c:v>
                </c:pt>
                <c:pt idx="2">
                  <c:v>0.69299999999999995</c:v>
                </c:pt>
                <c:pt idx="3">
                  <c:v>0.69799999999999995</c:v>
                </c:pt>
                <c:pt idx="4">
                  <c:v>0.69499999999999995</c:v>
                </c:pt>
                <c:pt idx="5">
                  <c:v>0.69699999999999995</c:v>
                </c:pt>
                <c:pt idx="6">
                  <c:v>0.70599999999999996</c:v>
                </c:pt>
                <c:pt idx="7">
                  <c:v>0.71699999999999997</c:v>
                </c:pt>
                <c:pt idx="8">
                  <c:v>0.71</c:v>
                </c:pt>
                <c:pt idx="9">
                  <c:v>0.71699999999999997</c:v>
                </c:pt>
                <c:pt idx="10">
                  <c:v>0.73199999999999998</c:v>
                </c:pt>
                <c:pt idx="11">
                  <c:v>0.73599999999999999</c:v>
                </c:pt>
                <c:pt idx="12">
                  <c:v>0.72299999999999998</c:v>
                </c:pt>
                <c:pt idx="13">
                  <c:v>0.73899999999999999</c:v>
                </c:pt>
                <c:pt idx="14">
                  <c:v>0.754</c:v>
                </c:pt>
                <c:pt idx="15">
                  <c:v>0.76700000000000002</c:v>
                </c:pt>
                <c:pt idx="16">
                  <c:v>0.76400000000000001</c:v>
                </c:pt>
                <c:pt idx="17">
                  <c:v>0.79600000000000004</c:v>
                </c:pt>
                <c:pt idx="18">
                  <c:v>0.81699999999999995</c:v>
                </c:pt>
                <c:pt idx="19">
                  <c:v>0.83899999999999997</c:v>
                </c:pt>
                <c:pt idx="20">
                  <c:v>0.83699999999999997</c:v>
                </c:pt>
                <c:pt idx="21">
                  <c:v>0.85</c:v>
                </c:pt>
                <c:pt idx="22">
                  <c:v>0.85799999999999998</c:v>
                </c:pt>
                <c:pt idx="23">
                  <c:v>0.86599999999999999</c:v>
                </c:pt>
                <c:pt idx="24">
                  <c:v>0.84299999999999997</c:v>
                </c:pt>
                <c:pt idx="25">
                  <c:v>0.82399999999999995</c:v>
                </c:pt>
                <c:pt idx="26">
                  <c:v>0.81200000000000006</c:v>
                </c:pt>
                <c:pt idx="27">
                  <c:v>0.79500000000000004</c:v>
                </c:pt>
                <c:pt idx="28">
                  <c:v>0.76239999999999997</c:v>
                </c:pt>
                <c:pt idx="29">
                  <c:v>0.74439999999999995</c:v>
                </c:pt>
                <c:pt idx="30">
                  <c:v>0.73109999999999997</c:v>
                </c:pt>
                <c:pt idx="31">
                  <c:v>0.72960000000000003</c:v>
                </c:pt>
                <c:pt idx="32">
                  <c:v>0.69640000000000002</c:v>
                </c:pt>
                <c:pt idx="33">
                  <c:v>0.69430000000000003</c:v>
                </c:pt>
                <c:pt idx="34">
                  <c:v>0.69330000000000003</c:v>
                </c:pt>
                <c:pt idx="35">
                  <c:v>0.70399999999999996</c:v>
                </c:pt>
                <c:pt idx="36">
                  <c:v>0.67879999999999996</c:v>
                </c:pt>
                <c:pt idx="37">
                  <c:v>0.67200000000000004</c:v>
                </c:pt>
                <c:pt idx="38">
                  <c:v>0.67400000000000004</c:v>
                </c:pt>
                <c:pt idx="39">
                  <c:v>0.67900000000000005</c:v>
                </c:pt>
                <c:pt idx="40">
                  <c:v>0.66</c:v>
                </c:pt>
                <c:pt idx="41">
                  <c:v>0.66800000000000004</c:v>
                </c:pt>
                <c:pt idx="42">
                  <c:v>0.67200000000000004</c:v>
                </c:pt>
                <c:pt idx="43">
                  <c:v>0.68300000000000005</c:v>
                </c:pt>
                <c:pt idx="44">
                  <c:v>0.65900000000000003</c:v>
                </c:pt>
                <c:pt idx="45">
                  <c:v>0.66900000000000004</c:v>
                </c:pt>
                <c:pt idx="46">
                  <c:v>0.68</c:v>
                </c:pt>
                <c:pt idx="47">
                  <c:v>0.7</c:v>
                </c:pt>
                <c:pt idx="48">
                  <c:v>0.68400000000000005</c:v>
                </c:pt>
                <c:pt idx="49">
                  <c:v>0.70299999999999996</c:v>
                </c:pt>
                <c:pt idx="50">
                  <c:v>0.71399999999999997</c:v>
                </c:pt>
                <c:pt idx="51">
                  <c:v>0.73299999999999998</c:v>
                </c:pt>
                <c:pt idx="52">
                  <c:v>0.71199999999999997</c:v>
                </c:pt>
                <c:pt idx="53">
                  <c:v>0.72899999999999998</c:v>
                </c:pt>
                <c:pt idx="54">
                  <c:v>0.747</c:v>
                </c:pt>
                <c:pt idx="55">
                  <c:v>0.77900000000000003</c:v>
                </c:pt>
                <c:pt idx="56">
                  <c:v>0.76400000000000001</c:v>
                </c:pt>
                <c:pt idx="57">
                  <c:v>0.78400000000000003</c:v>
                </c:pt>
                <c:pt idx="58">
                  <c:v>0.80800000000000005</c:v>
                </c:pt>
                <c:pt idx="59">
                  <c:v>0.83399999999999996</c:v>
                </c:pt>
                <c:pt idx="60">
                  <c:v>0.81499999999999995</c:v>
                </c:pt>
                <c:pt idx="61">
                  <c:v>0.82899999999999996</c:v>
                </c:pt>
                <c:pt idx="62">
                  <c:v>0.84399999999999997</c:v>
                </c:pt>
                <c:pt idx="63">
                  <c:v>0.87</c:v>
                </c:pt>
                <c:pt idx="64">
                  <c:v>0.84799999999999998</c:v>
                </c:pt>
                <c:pt idx="65">
                  <c:v>0.86799999999999999</c:v>
                </c:pt>
                <c:pt idx="66">
                  <c:v>0.88100000000000001</c:v>
                </c:pt>
                <c:pt idx="67">
                  <c:v>0.92700000000000005</c:v>
                </c:pt>
                <c:pt idx="68">
                  <c:v>0.89300000000000002</c:v>
                </c:pt>
                <c:pt idx="69">
                  <c:v>0.81699999999999995</c:v>
                </c:pt>
                <c:pt idx="70">
                  <c:v>0.80700000000000005</c:v>
                </c:pt>
                <c:pt idx="71" formatCode="0.000">
                  <c:v>0.81899999999999995</c:v>
                </c:pt>
                <c:pt idx="72" formatCode="0.000">
                  <c:v>0.77</c:v>
                </c:pt>
                <c:pt idx="73" formatCode="0.000">
                  <c:v>0.78700000000000003</c:v>
                </c:pt>
                <c:pt idx="74" formatCode="0.000">
                  <c:v>0.80400000000000005</c:v>
                </c:pt>
                <c:pt idx="75" formatCode="0.000">
                  <c:v>0.85599999999999998</c:v>
                </c:pt>
                <c:pt idx="76" formatCode="0.000">
                  <c:v>0.84099999999999997</c:v>
                </c:pt>
                <c:pt idx="77" formatCode="0.000">
                  <c:v>0.88700000000000001</c:v>
                </c:pt>
                <c:pt idx="78" formatCode="0.000">
                  <c:v>0.92500000000000004</c:v>
                </c:pt>
                <c:pt idx="79" formatCode="0.000">
                  <c:v>0.98599999999999999</c:v>
                </c:pt>
                <c:pt idx="80" formatCode="0.000">
                  <c:v>0.98599999999999999</c:v>
                </c:pt>
                <c:pt idx="81" formatCode="0.000">
                  <c:v>1.0309999999999999</c:v>
                </c:pt>
                <c:pt idx="82" formatCode="0.000">
                  <c:v>1.079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EE-1A4E-8C8E-205C892DE0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Student Loan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</c:f>
              <c:strCache>
                <c:ptCount val="8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  <c:pt idx="63">
                  <c:v>18:Q4</c:v>
                </c:pt>
                <c:pt idx="64">
                  <c:v>19:Q1</c:v>
                </c:pt>
                <c:pt idx="65">
                  <c:v>19:Q2</c:v>
                </c:pt>
                <c:pt idx="66">
                  <c:v>19:Q3</c:v>
                </c:pt>
                <c:pt idx="67">
                  <c:v>19:Q4</c:v>
                </c:pt>
                <c:pt idx="68">
                  <c:v>20:Q1</c:v>
                </c:pt>
                <c:pt idx="69">
                  <c:v>20:Q2</c:v>
                </c:pt>
                <c:pt idx="70">
                  <c:v>20:Q3</c:v>
                </c:pt>
                <c:pt idx="71">
                  <c:v>20:Q4</c:v>
                </c:pt>
                <c:pt idx="72">
                  <c:v>21:Q1</c:v>
                </c:pt>
                <c:pt idx="73">
                  <c:v>21:Q2</c:v>
                </c:pt>
                <c:pt idx="74">
                  <c:v>21:Q3</c:v>
                </c:pt>
                <c:pt idx="75">
                  <c:v>21:Q4</c:v>
                </c:pt>
                <c:pt idx="76">
                  <c:v>22:Q1</c:v>
                </c:pt>
                <c:pt idx="77">
                  <c:v>22:Q2</c:v>
                </c:pt>
                <c:pt idx="78">
                  <c:v>22:Q3</c:v>
                </c:pt>
                <c:pt idx="79">
                  <c:v>22:Q4</c:v>
                </c:pt>
                <c:pt idx="80">
                  <c:v>23:Q1</c:v>
                </c:pt>
                <c:pt idx="81">
                  <c:v>23:Q2</c:v>
                </c:pt>
                <c:pt idx="82">
                  <c:v>23:Q3</c:v>
                </c:pt>
              </c:strCache>
            </c:strRef>
          </c:cat>
          <c:val>
            <c:numRef>
              <c:f>Sheet1!$E$2:$E$84</c:f>
              <c:numCache>
                <c:formatCode>0.00</c:formatCode>
                <c:ptCount val="83"/>
                <c:pt idx="0">
                  <c:v>0.2407</c:v>
                </c:pt>
                <c:pt idx="1">
                  <c:v>0.2429</c:v>
                </c:pt>
                <c:pt idx="2">
                  <c:v>0.24879999999999999</c:v>
                </c:pt>
                <c:pt idx="3">
                  <c:v>0.25290000000000001</c:v>
                </c:pt>
                <c:pt idx="4">
                  <c:v>0.25979999999999998</c:v>
                </c:pt>
                <c:pt idx="5">
                  <c:v>0.26290000000000002</c:v>
                </c:pt>
                <c:pt idx="6">
                  <c:v>0.33</c:v>
                </c:pt>
                <c:pt idx="7">
                  <c:v>0.34570000000000001</c:v>
                </c:pt>
                <c:pt idx="8">
                  <c:v>0.36359999999999998</c:v>
                </c:pt>
                <c:pt idx="9">
                  <c:v>0.37440000000000001</c:v>
                </c:pt>
                <c:pt idx="10">
                  <c:v>0.37769999999999998</c:v>
                </c:pt>
                <c:pt idx="11">
                  <c:v>0.39169999999999999</c:v>
                </c:pt>
                <c:pt idx="12">
                  <c:v>0.4345</c:v>
                </c:pt>
                <c:pt idx="13">
                  <c:v>0.43890000000000001</c:v>
                </c:pt>
                <c:pt idx="14">
                  <c:v>0.44669999999999999</c:v>
                </c:pt>
                <c:pt idx="15">
                  <c:v>0.48159999999999997</c:v>
                </c:pt>
                <c:pt idx="16">
                  <c:v>0.50639999999999996</c:v>
                </c:pt>
                <c:pt idx="17">
                  <c:v>0.51400000000000001</c:v>
                </c:pt>
                <c:pt idx="18">
                  <c:v>0.52850039999999998</c:v>
                </c:pt>
                <c:pt idx="19">
                  <c:v>0.54749999999999999</c:v>
                </c:pt>
                <c:pt idx="20">
                  <c:v>0.57920000000000005</c:v>
                </c:pt>
                <c:pt idx="21">
                  <c:v>0.58630000000000004</c:v>
                </c:pt>
                <c:pt idx="22">
                  <c:v>0.6109</c:v>
                </c:pt>
                <c:pt idx="23">
                  <c:v>0.63929999999999998</c:v>
                </c:pt>
                <c:pt idx="24">
                  <c:v>0.66279999999999994</c:v>
                </c:pt>
                <c:pt idx="25">
                  <c:v>0.6754</c:v>
                </c:pt>
                <c:pt idx="26">
                  <c:v>0.69450000000000001</c:v>
                </c:pt>
                <c:pt idx="27">
                  <c:v>0.72130000000000005</c:v>
                </c:pt>
                <c:pt idx="28">
                  <c:v>0.75780000000000003</c:v>
                </c:pt>
                <c:pt idx="29">
                  <c:v>0.76170000000000004</c:v>
                </c:pt>
                <c:pt idx="30">
                  <c:v>0.7782</c:v>
                </c:pt>
                <c:pt idx="31">
                  <c:v>0.81179999999999997</c:v>
                </c:pt>
                <c:pt idx="32">
                  <c:v>0.83919999999999995</c:v>
                </c:pt>
                <c:pt idx="33">
                  <c:v>0.85140000000000005</c:v>
                </c:pt>
                <c:pt idx="34">
                  <c:v>0.87019999999999997</c:v>
                </c:pt>
                <c:pt idx="35">
                  <c:v>0.87360000000000004</c:v>
                </c:pt>
                <c:pt idx="36">
                  <c:v>0.90365613</c:v>
                </c:pt>
                <c:pt idx="37">
                  <c:v>0.91400000000000003</c:v>
                </c:pt>
                <c:pt idx="38">
                  <c:v>0.95599999999999996</c:v>
                </c:pt>
                <c:pt idx="39">
                  <c:v>0.96599999999999997</c:v>
                </c:pt>
                <c:pt idx="40">
                  <c:v>0.98599999999999999</c:v>
                </c:pt>
                <c:pt idx="41">
                  <c:v>0.99399999999999999</c:v>
                </c:pt>
                <c:pt idx="42">
                  <c:v>1.0269999999999999</c:v>
                </c:pt>
                <c:pt idx="43">
                  <c:v>1.08</c:v>
                </c:pt>
                <c:pt idx="44">
                  <c:v>1.111</c:v>
                </c:pt>
                <c:pt idx="45">
                  <c:v>1.1180000000000001</c:v>
                </c:pt>
                <c:pt idx="46">
                  <c:v>1.1259999999999999</c:v>
                </c:pt>
                <c:pt idx="47">
                  <c:v>1.157</c:v>
                </c:pt>
                <c:pt idx="48">
                  <c:v>1.1890000000000001</c:v>
                </c:pt>
                <c:pt idx="49">
                  <c:v>1.19</c:v>
                </c:pt>
                <c:pt idx="50">
                  <c:v>1.2030000000000001</c:v>
                </c:pt>
                <c:pt idx="51">
                  <c:v>1.232</c:v>
                </c:pt>
                <c:pt idx="52">
                  <c:v>1.2609999999999999</c:v>
                </c:pt>
                <c:pt idx="53">
                  <c:v>1.2589999999999999</c:v>
                </c:pt>
                <c:pt idx="54">
                  <c:v>1.2789999999999999</c:v>
                </c:pt>
                <c:pt idx="55">
                  <c:v>1.31</c:v>
                </c:pt>
                <c:pt idx="56">
                  <c:v>1.3440000000000001</c:v>
                </c:pt>
                <c:pt idx="57">
                  <c:v>1.3440000000000001</c:v>
                </c:pt>
                <c:pt idx="58">
                  <c:v>1.357</c:v>
                </c:pt>
                <c:pt idx="59">
                  <c:v>1.3779999999999999</c:v>
                </c:pt>
                <c:pt idx="60">
                  <c:v>1.407</c:v>
                </c:pt>
                <c:pt idx="61">
                  <c:v>1.405</c:v>
                </c:pt>
                <c:pt idx="62">
                  <c:v>1.4419999999999999</c:v>
                </c:pt>
                <c:pt idx="63">
                  <c:v>1.4570000000000001</c:v>
                </c:pt>
                <c:pt idx="64">
                  <c:v>1.486</c:v>
                </c:pt>
                <c:pt idx="65">
                  <c:v>1.478</c:v>
                </c:pt>
                <c:pt idx="66">
                  <c:v>1.498</c:v>
                </c:pt>
                <c:pt idx="67">
                  <c:v>1.508</c:v>
                </c:pt>
                <c:pt idx="68">
                  <c:v>1.5349999999999999</c:v>
                </c:pt>
                <c:pt idx="69">
                  <c:v>1.5369999999999999</c:v>
                </c:pt>
                <c:pt idx="70">
                  <c:v>1.546</c:v>
                </c:pt>
                <c:pt idx="71" formatCode="0.000">
                  <c:v>1.5549999999999999</c:v>
                </c:pt>
                <c:pt idx="72" formatCode="0.000">
                  <c:v>1.5840000000000001</c:v>
                </c:pt>
                <c:pt idx="73" formatCode="0.000">
                  <c:v>1.57</c:v>
                </c:pt>
                <c:pt idx="74" formatCode="0.000">
                  <c:v>1.5840000000000001</c:v>
                </c:pt>
                <c:pt idx="75" formatCode="0.000">
                  <c:v>1.5760000000000001</c:v>
                </c:pt>
                <c:pt idx="76" formatCode="0.000">
                  <c:v>1.59</c:v>
                </c:pt>
                <c:pt idx="77" formatCode="0.000">
                  <c:v>1.589</c:v>
                </c:pt>
                <c:pt idx="78" formatCode="0.000">
                  <c:v>1.5740000000000001</c:v>
                </c:pt>
                <c:pt idx="79" formatCode="0.000">
                  <c:v>1.595</c:v>
                </c:pt>
                <c:pt idx="80" formatCode="0.000">
                  <c:v>1.6040000000000001</c:v>
                </c:pt>
                <c:pt idx="81" formatCode="0.000">
                  <c:v>1.569</c:v>
                </c:pt>
                <c:pt idx="82" formatCode="0.000">
                  <c:v>1.599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EE-1A4E-8C8E-205C892DE0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</c:f>
              <c:strCache>
                <c:ptCount val="8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  <c:pt idx="63">
                  <c:v>18:Q4</c:v>
                </c:pt>
                <c:pt idx="64">
                  <c:v>19:Q1</c:v>
                </c:pt>
                <c:pt idx="65">
                  <c:v>19:Q2</c:v>
                </c:pt>
                <c:pt idx="66">
                  <c:v>19:Q3</c:v>
                </c:pt>
                <c:pt idx="67">
                  <c:v>19:Q4</c:v>
                </c:pt>
                <c:pt idx="68">
                  <c:v>20:Q1</c:v>
                </c:pt>
                <c:pt idx="69">
                  <c:v>20:Q2</c:v>
                </c:pt>
                <c:pt idx="70">
                  <c:v>20:Q3</c:v>
                </c:pt>
                <c:pt idx="71">
                  <c:v>20:Q4</c:v>
                </c:pt>
                <c:pt idx="72">
                  <c:v>21:Q1</c:v>
                </c:pt>
                <c:pt idx="73">
                  <c:v>21:Q2</c:v>
                </c:pt>
                <c:pt idx="74">
                  <c:v>21:Q3</c:v>
                </c:pt>
                <c:pt idx="75">
                  <c:v>21:Q4</c:v>
                </c:pt>
                <c:pt idx="76">
                  <c:v>22:Q1</c:v>
                </c:pt>
                <c:pt idx="77">
                  <c:v>22:Q2</c:v>
                </c:pt>
                <c:pt idx="78">
                  <c:v>22:Q3</c:v>
                </c:pt>
                <c:pt idx="79">
                  <c:v>22:Q4</c:v>
                </c:pt>
                <c:pt idx="80">
                  <c:v>23:Q1</c:v>
                </c:pt>
                <c:pt idx="81">
                  <c:v>23:Q2</c:v>
                </c:pt>
                <c:pt idx="82">
                  <c:v>23:Q3</c:v>
                </c:pt>
              </c:strCache>
            </c:strRef>
          </c:cat>
          <c:val>
            <c:numRef>
              <c:f>Sheet1!$F$2:$F$84</c:f>
              <c:numCache>
                <c:formatCode>0.00</c:formatCode>
                <c:ptCount val="83"/>
                <c:pt idx="0">
                  <c:v>0.47760000000000002</c:v>
                </c:pt>
                <c:pt idx="1">
                  <c:v>0.48599999999999999</c:v>
                </c:pt>
                <c:pt idx="2">
                  <c:v>0.4773</c:v>
                </c:pt>
                <c:pt idx="3">
                  <c:v>0.4486</c:v>
                </c:pt>
                <c:pt idx="4">
                  <c:v>0.44650000000000001</c:v>
                </c:pt>
                <c:pt idx="5">
                  <c:v>0.42309999999999998</c:v>
                </c:pt>
                <c:pt idx="6">
                  <c:v>0.41</c:v>
                </c:pt>
                <c:pt idx="7">
                  <c:v>0.4229</c:v>
                </c:pt>
                <c:pt idx="8">
                  <c:v>0.39410000000000001</c:v>
                </c:pt>
                <c:pt idx="9">
                  <c:v>0.40239999999999998</c:v>
                </c:pt>
                <c:pt idx="10">
                  <c:v>0.40539999999999998</c:v>
                </c:pt>
                <c:pt idx="11">
                  <c:v>0.41549999999999998</c:v>
                </c:pt>
                <c:pt idx="12">
                  <c:v>0.41830000000000001</c:v>
                </c:pt>
                <c:pt idx="13">
                  <c:v>0.42320000000000002</c:v>
                </c:pt>
                <c:pt idx="14">
                  <c:v>0.44169999999999998</c:v>
                </c:pt>
                <c:pt idx="15">
                  <c:v>0.40570000000000001</c:v>
                </c:pt>
                <c:pt idx="16">
                  <c:v>0.40389999999999998</c:v>
                </c:pt>
                <c:pt idx="17">
                  <c:v>0.4078</c:v>
                </c:pt>
                <c:pt idx="18">
                  <c:v>0.41299999999999998</c:v>
                </c:pt>
                <c:pt idx="19">
                  <c:v>0.42209999999999998</c:v>
                </c:pt>
                <c:pt idx="20">
                  <c:v>0.4153</c:v>
                </c:pt>
                <c:pt idx="21">
                  <c:v>0.40079999999999999</c:v>
                </c:pt>
                <c:pt idx="22">
                  <c:v>0.41149999999999998</c:v>
                </c:pt>
                <c:pt idx="23">
                  <c:v>0.41160000000000002</c:v>
                </c:pt>
                <c:pt idx="24">
                  <c:v>0.4088</c:v>
                </c:pt>
                <c:pt idx="25">
                  <c:v>0.38879999999999998</c:v>
                </c:pt>
                <c:pt idx="26">
                  <c:v>0.38150000000000001</c:v>
                </c:pt>
                <c:pt idx="27">
                  <c:v>0.3785</c:v>
                </c:pt>
                <c:pt idx="28">
                  <c:v>0.3629</c:v>
                </c:pt>
                <c:pt idx="29">
                  <c:v>0.34910000000000002</c:v>
                </c:pt>
                <c:pt idx="30">
                  <c:v>0.3427</c:v>
                </c:pt>
                <c:pt idx="31">
                  <c:v>0.34100000000000003</c:v>
                </c:pt>
                <c:pt idx="32">
                  <c:v>0.32869999999999999</c:v>
                </c:pt>
                <c:pt idx="33">
                  <c:v>0.33029999999999998</c:v>
                </c:pt>
                <c:pt idx="34">
                  <c:v>0.3266</c:v>
                </c:pt>
                <c:pt idx="35">
                  <c:v>0.33</c:v>
                </c:pt>
                <c:pt idx="36">
                  <c:v>0.31850000000000001</c:v>
                </c:pt>
                <c:pt idx="37">
                  <c:v>0.312</c:v>
                </c:pt>
                <c:pt idx="38">
                  <c:v>0.311</c:v>
                </c:pt>
                <c:pt idx="39">
                  <c:v>0.317</c:v>
                </c:pt>
                <c:pt idx="40">
                  <c:v>0.307</c:v>
                </c:pt>
                <c:pt idx="41">
                  <c:v>0.29599999999999999</c:v>
                </c:pt>
                <c:pt idx="42">
                  <c:v>0.30399999999999999</c:v>
                </c:pt>
                <c:pt idx="43">
                  <c:v>0.317</c:v>
                </c:pt>
                <c:pt idx="44">
                  <c:v>0.314</c:v>
                </c:pt>
                <c:pt idx="45">
                  <c:v>0.32300000000000001</c:v>
                </c:pt>
                <c:pt idx="46">
                  <c:v>0.32700000000000001</c:v>
                </c:pt>
                <c:pt idx="47">
                  <c:v>0.33500000000000002</c:v>
                </c:pt>
                <c:pt idx="48">
                  <c:v>0.32900000000000001</c:v>
                </c:pt>
                <c:pt idx="49">
                  <c:v>0.33900000000000002</c:v>
                </c:pt>
                <c:pt idx="50">
                  <c:v>0.35099999999999998</c:v>
                </c:pt>
                <c:pt idx="51">
                  <c:v>0.35099999999999998</c:v>
                </c:pt>
                <c:pt idx="52">
                  <c:v>0.35399999999999998</c:v>
                </c:pt>
                <c:pt idx="53">
                  <c:v>0.35599999999999998</c:v>
                </c:pt>
                <c:pt idx="54">
                  <c:v>0.36699999999999999</c:v>
                </c:pt>
                <c:pt idx="55">
                  <c:v>0.377</c:v>
                </c:pt>
                <c:pt idx="56">
                  <c:v>0.36699999999999999</c:v>
                </c:pt>
                <c:pt idx="57">
                  <c:v>0.378</c:v>
                </c:pt>
                <c:pt idx="58">
                  <c:v>0.38600000000000001</c:v>
                </c:pt>
                <c:pt idx="59">
                  <c:v>0.38900000000000001</c:v>
                </c:pt>
                <c:pt idx="60">
                  <c:v>0.38500000000000001</c:v>
                </c:pt>
                <c:pt idx="61">
                  <c:v>0.39</c:v>
                </c:pt>
                <c:pt idx="62">
                  <c:v>0.39900000000000002</c:v>
                </c:pt>
                <c:pt idx="63">
                  <c:v>0.40699999999999997</c:v>
                </c:pt>
                <c:pt idx="64">
                  <c:v>0.40400000000000003</c:v>
                </c:pt>
                <c:pt idx="65">
                  <c:v>0.41199999999999998</c:v>
                </c:pt>
                <c:pt idx="66">
                  <c:v>0.42499999999999999</c:v>
                </c:pt>
                <c:pt idx="67">
                  <c:v>0.432</c:v>
                </c:pt>
                <c:pt idx="68">
                  <c:v>0.42699999999999999</c:v>
                </c:pt>
                <c:pt idx="69">
                  <c:v>0.41799999999999998</c:v>
                </c:pt>
                <c:pt idx="70">
                  <c:v>0.41699999999999998</c:v>
                </c:pt>
                <c:pt idx="71" formatCode="0.000">
                  <c:v>0.41899999999999998</c:v>
                </c:pt>
                <c:pt idx="72" formatCode="0.000">
                  <c:v>0.41299999999999998</c:v>
                </c:pt>
                <c:pt idx="73" formatCode="0.000">
                  <c:v>0.42099999999999999</c:v>
                </c:pt>
                <c:pt idx="74" formatCode="0.000">
                  <c:v>0.42299999999999999</c:v>
                </c:pt>
                <c:pt idx="75" formatCode="0.000">
                  <c:v>0.438</c:v>
                </c:pt>
                <c:pt idx="76" formatCode="0.000">
                  <c:v>0.44500000000000001</c:v>
                </c:pt>
                <c:pt idx="77" formatCode="0.000">
                  <c:v>0.47</c:v>
                </c:pt>
                <c:pt idx="78" formatCode="0.000">
                  <c:v>0.49099999999999999</c:v>
                </c:pt>
                <c:pt idx="79" formatCode="0.000">
                  <c:v>0.50700000000000001</c:v>
                </c:pt>
                <c:pt idx="80" formatCode="0.000">
                  <c:v>0.51200000000000001</c:v>
                </c:pt>
                <c:pt idx="81" formatCode="0.000">
                  <c:v>0.52700000000000002</c:v>
                </c:pt>
                <c:pt idx="82" formatCode="0.000">
                  <c:v>0.52900000000000003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EE-1A4E-8C8E-205C892DE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5095952"/>
        <c:axId val="525410640"/>
      </c:lineChart>
      <c:catAx>
        <c:axId val="91509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410640"/>
        <c:crosses val="autoZero"/>
        <c:auto val="1"/>
        <c:lblAlgn val="ctr"/>
        <c:lblOffset val="100"/>
        <c:noMultiLvlLbl val="0"/>
      </c:catAx>
      <c:valAx>
        <c:axId val="52541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09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Mortgage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Sheet1!$H$2:$H$84</c:f>
              <c:strCache>
                <c:ptCount val="83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  <c:pt idx="63">
                  <c:v>18:Q4</c:v>
                </c:pt>
                <c:pt idx="64">
                  <c:v>19:Q1</c:v>
                </c:pt>
                <c:pt idx="65">
                  <c:v>19:Q2</c:v>
                </c:pt>
                <c:pt idx="66">
                  <c:v>19:Q3</c:v>
                </c:pt>
                <c:pt idx="67">
                  <c:v>19:Q4</c:v>
                </c:pt>
                <c:pt idx="68">
                  <c:v>20:Q1</c:v>
                </c:pt>
                <c:pt idx="69">
                  <c:v>20:Q2</c:v>
                </c:pt>
                <c:pt idx="70">
                  <c:v>20:Q3</c:v>
                </c:pt>
                <c:pt idx="71">
                  <c:v>20:Q4</c:v>
                </c:pt>
                <c:pt idx="72">
                  <c:v>21:Q1</c:v>
                </c:pt>
                <c:pt idx="73">
                  <c:v>21:Q2</c:v>
                </c:pt>
                <c:pt idx="74">
                  <c:v>21:Q3</c:v>
                </c:pt>
                <c:pt idx="75">
                  <c:v>21:Q4</c:v>
                </c:pt>
                <c:pt idx="76">
                  <c:v>22:Q1</c:v>
                </c:pt>
                <c:pt idx="77">
                  <c:v>22:Q2</c:v>
                </c:pt>
                <c:pt idx="78">
                  <c:v>22:Q3</c:v>
                </c:pt>
                <c:pt idx="79">
                  <c:v>22:Q4</c:v>
                </c:pt>
                <c:pt idx="80">
                  <c:v>23:Q1</c:v>
                </c:pt>
                <c:pt idx="81">
                  <c:v>23:Q2</c:v>
                </c:pt>
                <c:pt idx="82">
                  <c:v>23:Q3</c:v>
                </c:pt>
              </c:strCache>
            </c:strRef>
          </c:cat>
          <c:val>
            <c:numRef>
              <c:f>Sheet1!$I$2:$I$84</c:f>
              <c:numCache>
                <c:formatCode>0.00</c:formatCode>
                <c:ptCount val="83"/>
                <c:pt idx="0">
                  <c:v>4.9420000000000002</c:v>
                </c:pt>
                <c:pt idx="1">
                  <c:v>5.08</c:v>
                </c:pt>
                <c:pt idx="2">
                  <c:v>5.1829999999999998</c:v>
                </c:pt>
                <c:pt idx="3">
                  <c:v>5.66</c:v>
                </c:pt>
                <c:pt idx="4">
                  <c:v>5.84</c:v>
                </c:pt>
                <c:pt idx="5">
                  <c:v>5.9669999999999996</c:v>
                </c:pt>
                <c:pt idx="6">
                  <c:v>6.21</c:v>
                </c:pt>
                <c:pt idx="7">
                  <c:v>6.36</c:v>
                </c:pt>
                <c:pt idx="8">
                  <c:v>6.5119999999999996</c:v>
                </c:pt>
                <c:pt idx="9">
                  <c:v>6.6959999999999997</c:v>
                </c:pt>
                <c:pt idx="10">
                  <c:v>6.9059999999999997</c:v>
                </c:pt>
                <c:pt idx="11">
                  <c:v>7.1020000000000003</c:v>
                </c:pt>
                <c:pt idx="12">
                  <c:v>7.4359999999999999</c:v>
                </c:pt>
                <c:pt idx="13">
                  <c:v>7.76</c:v>
                </c:pt>
                <c:pt idx="14">
                  <c:v>8.0449999999999999</c:v>
                </c:pt>
                <c:pt idx="15">
                  <c:v>8.234</c:v>
                </c:pt>
                <c:pt idx="16">
                  <c:v>8.4220000000000006</c:v>
                </c:pt>
                <c:pt idx="17">
                  <c:v>8.7059999999999995</c:v>
                </c:pt>
                <c:pt idx="18">
                  <c:v>8.9250000000000007</c:v>
                </c:pt>
                <c:pt idx="19">
                  <c:v>9.1010000000000009</c:v>
                </c:pt>
                <c:pt idx="20">
                  <c:v>9.234</c:v>
                </c:pt>
                <c:pt idx="21">
                  <c:v>9.2729999999999997</c:v>
                </c:pt>
                <c:pt idx="22">
                  <c:v>9.2940000000000005</c:v>
                </c:pt>
                <c:pt idx="23">
                  <c:v>9.2569999999999997</c:v>
                </c:pt>
                <c:pt idx="24">
                  <c:v>9.1349999999999998</c:v>
                </c:pt>
                <c:pt idx="25">
                  <c:v>9.0630000000000006</c:v>
                </c:pt>
                <c:pt idx="26">
                  <c:v>8.9440000000000008</c:v>
                </c:pt>
                <c:pt idx="27">
                  <c:v>8.843</c:v>
                </c:pt>
                <c:pt idx="28">
                  <c:v>8.8339999999999996</c:v>
                </c:pt>
                <c:pt idx="29">
                  <c:v>8.7029999999999994</c:v>
                </c:pt>
                <c:pt idx="30">
                  <c:v>8.609</c:v>
                </c:pt>
                <c:pt idx="31">
                  <c:v>8.452</c:v>
                </c:pt>
                <c:pt idx="32">
                  <c:v>8.5440000000000005</c:v>
                </c:pt>
                <c:pt idx="33">
                  <c:v>8.516</c:v>
                </c:pt>
                <c:pt idx="34">
                  <c:v>8.4019999999999992</c:v>
                </c:pt>
                <c:pt idx="35">
                  <c:v>8.2680000000000007</c:v>
                </c:pt>
                <c:pt idx="36">
                  <c:v>8.1869999999999994</c:v>
                </c:pt>
                <c:pt idx="37">
                  <c:v>8.1470000000000002</c:v>
                </c:pt>
                <c:pt idx="38">
                  <c:v>8.0280000000000005</c:v>
                </c:pt>
                <c:pt idx="39">
                  <c:v>8.0329999999999995</c:v>
                </c:pt>
                <c:pt idx="40">
                  <c:v>7.9320000000000004</c:v>
                </c:pt>
                <c:pt idx="41">
                  <c:v>7.8410000000000002</c:v>
                </c:pt>
                <c:pt idx="42">
                  <c:v>7.8970000000000002</c:v>
                </c:pt>
                <c:pt idx="43">
                  <c:v>8.0489999999999995</c:v>
                </c:pt>
                <c:pt idx="44">
                  <c:v>8.1649999999999991</c:v>
                </c:pt>
                <c:pt idx="45">
                  <c:v>8.0960000000000001</c:v>
                </c:pt>
                <c:pt idx="46">
                  <c:v>8.1310000000000002</c:v>
                </c:pt>
                <c:pt idx="47">
                  <c:v>8.17</c:v>
                </c:pt>
                <c:pt idx="48">
                  <c:v>8.1709999999999994</c:v>
                </c:pt>
                <c:pt idx="49">
                  <c:v>8.1159999999999997</c:v>
                </c:pt>
                <c:pt idx="50">
                  <c:v>8.26</c:v>
                </c:pt>
                <c:pt idx="51">
                  <c:v>8.2490000000000006</c:v>
                </c:pt>
                <c:pt idx="52">
                  <c:v>8.3689999999999998</c:v>
                </c:pt>
                <c:pt idx="53">
                  <c:v>8.3620000000000001</c:v>
                </c:pt>
                <c:pt idx="54">
                  <c:v>8.35</c:v>
                </c:pt>
                <c:pt idx="55">
                  <c:v>8.48</c:v>
                </c:pt>
                <c:pt idx="56">
                  <c:v>8.6270000000000007</c:v>
                </c:pt>
                <c:pt idx="57">
                  <c:v>8.6910000000000007</c:v>
                </c:pt>
                <c:pt idx="58">
                  <c:v>8.7430000000000003</c:v>
                </c:pt>
                <c:pt idx="59">
                  <c:v>8.8819999999999997</c:v>
                </c:pt>
                <c:pt idx="60">
                  <c:v>8.9390000000000001</c:v>
                </c:pt>
                <c:pt idx="61">
                  <c:v>8.9990000000000006</c:v>
                </c:pt>
                <c:pt idx="62">
                  <c:v>9.14</c:v>
                </c:pt>
                <c:pt idx="63">
                  <c:v>9.1240000000000006</c:v>
                </c:pt>
                <c:pt idx="64">
                  <c:v>9.2439999999999998</c:v>
                </c:pt>
                <c:pt idx="65">
                  <c:v>9.4060000000000006</c:v>
                </c:pt>
                <c:pt idx="66">
                  <c:v>9.4369999999999994</c:v>
                </c:pt>
                <c:pt idx="67">
                  <c:v>9.5570000000000004</c:v>
                </c:pt>
                <c:pt idx="68">
                  <c:v>9.7129999999999992</c:v>
                </c:pt>
                <c:pt idx="69">
                  <c:v>9.7759999999999998</c:v>
                </c:pt>
                <c:pt idx="70">
                  <c:v>9.8610000000000007</c:v>
                </c:pt>
                <c:pt idx="71" formatCode="0.000">
                  <c:v>10.042999999999999</c:v>
                </c:pt>
                <c:pt idx="72" formatCode="0.000">
                  <c:v>10.16</c:v>
                </c:pt>
                <c:pt idx="73" formatCode="0.000">
                  <c:v>10.442</c:v>
                </c:pt>
                <c:pt idx="74" formatCode="0.000">
                  <c:v>10.672000000000001</c:v>
                </c:pt>
                <c:pt idx="75" formatCode="0.000">
                  <c:v>10.93</c:v>
                </c:pt>
                <c:pt idx="76" formatCode="0.000">
                  <c:v>11.18</c:v>
                </c:pt>
                <c:pt idx="77" formatCode="0.000">
                  <c:v>11.387</c:v>
                </c:pt>
                <c:pt idx="78" formatCode="0.000">
                  <c:v>11.669</c:v>
                </c:pt>
                <c:pt idx="79" formatCode="0.000">
                  <c:v>11.923</c:v>
                </c:pt>
                <c:pt idx="80" formatCode="0.000">
                  <c:v>12.044</c:v>
                </c:pt>
                <c:pt idx="81" formatCode="0.000">
                  <c:v>12.013999999999999</c:v>
                </c:pt>
                <c:pt idx="82" formatCode="0.000">
                  <c:v>12.14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89-8043-B5EB-641E2AC60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356480"/>
        <c:axId val="1483447423"/>
      </c:lineChart>
      <c:catAx>
        <c:axId val="19753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447423"/>
        <c:crosses val="autoZero"/>
        <c:auto val="1"/>
        <c:lblAlgn val="ctr"/>
        <c:lblOffset val="100"/>
        <c:noMultiLvlLbl val="0"/>
      </c:catAx>
      <c:valAx>
        <c:axId val="148344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35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dLbl>
              <c:idx val="9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20-C743-AE6B-A21DC74FC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Invest_Cat!$J$7:$J$102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Invest_Cat!$K$7:$K$102</c:f>
              <c:numCache>
                <c:formatCode>General</c:formatCode>
                <c:ptCount val="96"/>
                <c:pt idx="1">
                  <c:v>0</c:v>
                </c:pt>
                <c:pt idx="2">
                  <c:v>4.6900000000000004</c:v>
                </c:pt>
                <c:pt idx="3">
                  <c:v>0</c:v>
                </c:pt>
                <c:pt idx="4">
                  <c:v>0.17</c:v>
                </c:pt>
                <c:pt idx="5">
                  <c:v>0</c:v>
                </c:pt>
                <c:pt idx="6">
                  <c:v>0.15</c:v>
                </c:pt>
                <c:pt idx="7">
                  <c:v>0</c:v>
                </c:pt>
                <c:pt idx="8">
                  <c:v>0</c:v>
                </c:pt>
                <c:pt idx="9">
                  <c:v>2.17</c:v>
                </c:pt>
                <c:pt idx="10">
                  <c:v>1.22</c:v>
                </c:pt>
                <c:pt idx="11">
                  <c:v>0</c:v>
                </c:pt>
                <c:pt idx="12">
                  <c:v>0</c:v>
                </c:pt>
                <c:pt idx="13">
                  <c:v>0.59</c:v>
                </c:pt>
                <c:pt idx="14">
                  <c:v>0.49</c:v>
                </c:pt>
                <c:pt idx="15">
                  <c:v>2.6</c:v>
                </c:pt>
                <c:pt idx="16">
                  <c:v>2.46</c:v>
                </c:pt>
                <c:pt idx="17">
                  <c:v>0.15</c:v>
                </c:pt>
                <c:pt idx="18">
                  <c:v>2.9</c:v>
                </c:pt>
                <c:pt idx="19">
                  <c:v>1.21</c:v>
                </c:pt>
                <c:pt idx="20">
                  <c:v>1.58</c:v>
                </c:pt>
                <c:pt idx="21">
                  <c:v>2.16</c:v>
                </c:pt>
                <c:pt idx="22">
                  <c:v>0</c:v>
                </c:pt>
                <c:pt idx="23">
                  <c:v>1.03</c:v>
                </c:pt>
                <c:pt idx="24">
                  <c:v>2.4900000000000002</c:v>
                </c:pt>
                <c:pt idx="25">
                  <c:v>1.25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0.68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4.8</c:v>
                </c:pt>
                <c:pt idx="41">
                  <c:v>1.23</c:v>
                </c:pt>
                <c:pt idx="42">
                  <c:v>2.95</c:v>
                </c:pt>
                <c:pt idx="43">
                  <c:v>2.58</c:v>
                </c:pt>
                <c:pt idx="44">
                  <c:v>0</c:v>
                </c:pt>
                <c:pt idx="45">
                  <c:v>0</c:v>
                </c:pt>
                <c:pt idx="46">
                  <c:v>2.33</c:v>
                </c:pt>
                <c:pt idx="47">
                  <c:v>0.24</c:v>
                </c:pt>
                <c:pt idx="48">
                  <c:v>4.59</c:v>
                </c:pt>
                <c:pt idx="49">
                  <c:v>1.41</c:v>
                </c:pt>
                <c:pt idx="50">
                  <c:v>1.44</c:v>
                </c:pt>
                <c:pt idx="51">
                  <c:v>0.17</c:v>
                </c:pt>
                <c:pt idx="52">
                  <c:v>0</c:v>
                </c:pt>
                <c:pt idx="53">
                  <c:v>2.56</c:v>
                </c:pt>
                <c:pt idx="54">
                  <c:v>0.86</c:v>
                </c:pt>
                <c:pt idx="55">
                  <c:v>2.72</c:v>
                </c:pt>
                <c:pt idx="56">
                  <c:v>0.7</c:v>
                </c:pt>
                <c:pt idx="57">
                  <c:v>0</c:v>
                </c:pt>
                <c:pt idx="58">
                  <c:v>2.87</c:v>
                </c:pt>
                <c:pt idx="59">
                  <c:v>1.66</c:v>
                </c:pt>
                <c:pt idx="60">
                  <c:v>0.23</c:v>
                </c:pt>
                <c:pt idx="61">
                  <c:v>2.4700000000000002</c:v>
                </c:pt>
                <c:pt idx="62">
                  <c:v>0.28999999999999998</c:v>
                </c:pt>
                <c:pt idx="63">
                  <c:v>0.15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0.3</c:v>
                </c:pt>
                <c:pt idx="68">
                  <c:v>1.88</c:v>
                </c:pt>
                <c:pt idx="69">
                  <c:v>0</c:v>
                </c:pt>
                <c:pt idx="70">
                  <c:v>1.0900000000000001</c:v>
                </c:pt>
                <c:pt idx="71">
                  <c:v>1.17</c:v>
                </c:pt>
                <c:pt idx="72">
                  <c:v>1.35</c:v>
                </c:pt>
                <c:pt idx="73">
                  <c:v>1.0900000000000001</c:v>
                </c:pt>
                <c:pt idx="74">
                  <c:v>0</c:v>
                </c:pt>
                <c:pt idx="75">
                  <c:v>2.19</c:v>
                </c:pt>
                <c:pt idx="76">
                  <c:v>0.08</c:v>
                </c:pt>
                <c:pt idx="77">
                  <c:v>0.57999999999999996</c:v>
                </c:pt>
                <c:pt idx="78">
                  <c:v>0.54</c:v>
                </c:pt>
                <c:pt idx="79">
                  <c:v>0.78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13.52</c:v>
                </c:pt>
                <c:pt idx="84">
                  <c:v>2.36</c:v>
                </c:pt>
                <c:pt idx="85">
                  <c:v>0</c:v>
                </c:pt>
                <c:pt idx="86">
                  <c:v>0</c:v>
                </c:pt>
                <c:pt idx="87">
                  <c:v>2.71</c:v>
                </c:pt>
                <c:pt idx="88">
                  <c:v>4.63</c:v>
                </c:pt>
                <c:pt idx="89">
                  <c:v>1.1599999999999999</c:v>
                </c:pt>
                <c:pt idx="90">
                  <c:v>0</c:v>
                </c:pt>
                <c:pt idx="91">
                  <c:v>0</c:v>
                </c:pt>
                <c:pt idx="92">
                  <c:v>0.62</c:v>
                </c:pt>
                <c:pt idx="93">
                  <c:v>0</c:v>
                </c:pt>
                <c:pt idx="94">
                  <c:v>0.9</c:v>
                </c:pt>
                <c:pt idx="95">
                  <c:v>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0-C743-AE6B-A21DC74FC817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Invest_Cat!$J$7:$J$102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Invest_Cat!$L$7:$L$102</c:f>
              <c:numCache>
                <c:formatCode>General</c:formatCode>
                <c:ptCount val="96"/>
                <c:pt idx="1">
                  <c:v>-0.56000000000000005</c:v>
                </c:pt>
                <c:pt idx="2">
                  <c:v>0</c:v>
                </c:pt>
                <c:pt idx="3">
                  <c:v>-0.79</c:v>
                </c:pt>
                <c:pt idx="4">
                  <c:v>0</c:v>
                </c:pt>
                <c:pt idx="5">
                  <c:v>-3.6</c:v>
                </c:pt>
                <c:pt idx="6">
                  <c:v>0</c:v>
                </c:pt>
                <c:pt idx="7">
                  <c:v>-1.57</c:v>
                </c:pt>
                <c:pt idx="8">
                  <c:v>-3.57</c:v>
                </c:pt>
                <c:pt idx="9">
                  <c:v>0</c:v>
                </c:pt>
                <c:pt idx="10">
                  <c:v>0</c:v>
                </c:pt>
                <c:pt idx="11">
                  <c:v>-0.04</c:v>
                </c:pt>
                <c:pt idx="12">
                  <c:v>-0.04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-1.01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-0.46</c:v>
                </c:pt>
                <c:pt idx="27">
                  <c:v>-0.34</c:v>
                </c:pt>
                <c:pt idx="28">
                  <c:v>-1.51</c:v>
                </c:pt>
                <c:pt idx="29">
                  <c:v>-0.59</c:v>
                </c:pt>
                <c:pt idx="30">
                  <c:v>0</c:v>
                </c:pt>
                <c:pt idx="31">
                  <c:v>-0.87</c:v>
                </c:pt>
                <c:pt idx="32">
                  <c:v>-0.82</c:v>
                </c:pt>
                <c:pt idx="33">
                  <c:v>-1.92</c:v>
                </c:pt>
                <c:pt idx="34">
                  <c:v>-1.1399999999999999</c:v>
                </c:pt>
                <c:pt idx="35">
                  <c:v>-1.34</c:v>
                </c:pt>
                <c:pt idx="36">
                  <c:v>-6.38</c:v>
                </c:pt>
                <c:pt idx="37">
                  <c:v>-7.06</c:v>
                </c:pt>
                <c:pt idx="38">
                  <c:v>-3.17</c:v>
                </c:pt>
                <c:pt idx="39">
                  <c:v>-0.11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-0.16</c:v>
                </c:pt>
                <c:pt idx="45">
                  <c:v>-1.1200000000000001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-0.55000000000000004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-0.63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-0.43</c:v>
                </c:pt>
                <c:pt idx="65">
                  <c:v>-0.28999999999999998</c:v>
                </c:pt>
                <c:pt idx="66">
                  <c:v>-0.3</c:v>
                </c:pt>
                <c:pt idx="67">
                  <c:v>0</c:v>
                </c:pt>
                <c:pt idx="68">
                  <c:v>0</c:v>
                </c:pt>
                <c:pt idx="69">
                  <c:v>-0.21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-0.89</c:v>
                </c:pt>
                <c:pt idx="81">
                  <c:v>-1.87</c:v>
                </c:pt>
                <c:pt idx="82">
                  <c:v>-9.2899999999999991</c:v>
                </c:pt>
                <c:pt idx="83">
                  <c:v>0</c:v>
                </c:pt>
                <c:pt idx="84">
                  <c:v>0</c:v>
                </c:pt>
                <c:pt idx="85">
                  <c:v>-0.46</c:v>
                </c:pt>
                <c:pt idx="86">
                  <c:v>-0.84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-2.1</c:v>
                </c:pt>
                <c:pt idx="91">
                  <c:v>-1.45</c:v>
                </c:pt>
                <c:pt idx="92">
                  <c:v>0</c:v>
                </c:pt>
                <c:pt idx="93">
                  <c:v>-1.69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20-C743-AE6B-A21DC74FC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89"/>
        <c:axId val="838785024"/>
        <c:axId val="494377056"/>
      </c:barChart>
      <c:catAx>
        <c:axId val="8387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77056"/>
        <c:crosses val="autoZero"/>
        <c:auto val="1"/>
        <c:lblAlgn val="ctr"/>
        <c:lblOffset val="100"/>
        <c:noMultiLvlLbl val="0"/>
      </c:catAx>
      <c:valAx>
        <c:axId val="49437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78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95897204583494E-2"/>
          <c:y val="1.3807661139879135E-2"/>
          <c:w val="0.96061440598907333"/>
          <c:h val="0.7802507848165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Sheet2!$L$1</c:f>
              <c:strCache>
                <c:ptCount val="1"/>
                <c:pt idx="0">
                  <c:v>NonRes Fixed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numRef>
              <c:f>Sheet2!$K$2:$K$12</c:f>
              <c:numCache>
                <c:formatCode>m/d/yyyy</c:formatCode>
                <c:ptCount val="11"/>
                <c:pt idx="0">
                  <c:v>44197</c:v>
                </c:pt>
                <c:pt idx="1">
                  <c:v>44287</c:v>
                </c:pt>
                <c:pt idx="2">
                  <c:v>44378</c:v>
                </c:pt>
                <c:pt idx="3">
                  <c:v>44470</c:v>
                </c:pt>
                <c:pt idx="4">
                  <c:v>44562</c:v>
                </c:pt>
                <c:pt idx="5">
                  <c:v>44652</c:v>
                </c:pt>
                <c:pt idx="6">
                  <c:v>44743</c:v>
                </c:pt>
                <c:pt idx="7">
                  <c:v>44835</c:v>
                </c:pt>
                <c:pt idx="8">
                  <c:v>44927</c:v>
                </c:pt>
                <c:pt idx="9">
                  <c:v>45017</c:v>
                </c:pt>
                <c:pt idx="10">
                  <c:v>45108</c:v>
                </c:pt>
              </c:numCache>
            </c:numRef>
          </c:cat>
          <c:val>
            <c:numRef>
              <c:f>Sheet2!$L$2:$L$12</c:f>
              <c:numCache>
                <c:formatCode>General</c:formatCode>
                <c:ptCount val="11"/>
                <c:pt idx="0">
                  <c:v>1.18</c:v>
                </c:pt>
                <c:pt idx="1">
                  <c:v>1.27</c:v>
                </c:pt>
                <c:pt idx="2">
                  <c:v>-0.15</c:v>
                </c:pt>
                <c:pt idx="3">
                  <c:v>0.37</c:v>
                </c:pt>
                <c:pt idx="4">
                  <c:v>1.32</c:v>
                </c:pt>
                <c:pt idx="5">
                  <c:v>0.68</c:v>
                </c:pt>
                <c:pt idx="6">
                  <c:v>0.62</c:v>
                </c:pt>
                <c:pt idx="7">
                  <c:v>0.24</c:v>
                </c:pt>
                <c:pt idx="8">
                  <c:v>0.76</c:v>
                </c:pt>
                <c:pt idx="9">
                  <c:v>0.98</c:v>
                </c:pt>
                <c:pt idx="1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D-944E-A489-7EB2FD30A9D2}"/>
            </c:ext>
          </c:extLst>
        </c:ser>
        <c:ser>
          <c:idx val="1"/>
          <c:order val="1"/>
          <c:tx>
            <c:strRef>
              <c:f>Sheet2!$M$1</c:f>
              <c:strCache>
                <c:ptCount val="1"/>
                <c:pt idx="0">
                  <c:v>Res Fixed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Sheet2!$K$2:$K$12</c:f>
              <c:numCache>
                <c:formatCode>m/d/yyyy</c:formatCode>
                <c:ptCount val="11"/>
                <c:pt idx="0">
                  <c:v>44197</c:v>
                </c:pt>
                <c:pt idx="1">
                  <c:v>44287</c:v>
                </c:pt>
                <c:pt idx="2">
                  <c:v>44378</c:v>
                </c:pt>
                <c:pt idx="3">
                  <c:v>44470</c:v>
                </c:pt>
                <c:pt idx="4">
                  <c:v>44562</c:v>
                </c:pt>
                <c:pt idx="5">
                  <c:v>44652</c:v>
                </c:pt>
                <c:pt idx="6">
                  <c:v>44743</c:v>
                </c:pt>
                <c:pt idx="7">
                  <c:v>44835</c:v>
                </c:pt>
                <c:pt idx="8">
                  <c:v>44927</c:v>
                </c:pt>
                <c:pt idx="9">
                  <c:v>45017</c:v>
                </c:pt>
                <c:pt idx="10">
                  <c:v>45108</c:v>
                </c:pt>
              </c:numCache>
            </c:numRef>
          </c:cat>
          <c:val>
            <c:numRef>
              <c:f>Sheet2!$M$2:$M$12</c:f>
              <c:numCache>
                <c:formatCode>General</c:formatCode>
                <c:ptCount val="11"/>
                <c:pt idx="0">
                  <c:v>0.44</c:v>
                </c:pt>
                <c:pt idx="1">
                  <c:v>-0.22</c:v>
                </c:pt>
                <c:pt idx="2">
                  <c:v>-0.13</c:v>
                </c:pt>
                <c:pt idx="3">
                  <c:v>-0.02</c:v>
                </c:pt>
                <c:pt idx="4">
                  <c:v>-0.09</c:v>
                </c:pt>
                <c:pt idx="5">
                  <c:v>-0.73</c:v>
                </c:pt>
                <c:pt idx="6">
                  <c:v>-1.41</c:v>
                </c:pt>
                <c:pt idx="7">
                  <c:v>-1.23</c:v>
                </c:pt>
                <c:pt idx="8">
                  <c:v>-0.22</c:v>
                </c:pt>
                <c:pt idx="9">
                  <c:v>-0.09</c:v>
                </c:pt>
                <c:pt idx="1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AD-944E-A489-7EB2FD30A9D2}"/>
            </c:ext>
          </c:extLst>
        </c:ser>
        <c:ser>
          <c:idx val="2"/>
          <c:order val="2"/>
          <c:tx>
            <c:strRef>
              <c:f>Sheet2!$N$1</c:f>
              <c:strCache>
                <c:ptCount val="1"/>
                <c:pt idx="0">
                  <c:v>Changes in Bus Inv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Sheet2!$K$2:$K$12</c:f>
              <c:numCache>
                <c:formatCode>m/d/yyyy</c:formatCode>
                <c:ptCount val="11"/>
                <c:pt idx="0">
                  <c:v>44197</c:v>
                </c:pt>
                <c:pt idx="1">
                  <c:v>44287</c:v>
                </c:pt>
                <c:pt idx="2">
                  <c:v>44378</c:v>
                </c:pt>
                <c:pt idx="3">
                  <c:v>44470</c:v>
                </c:pt>
                <c:pt idx="4">
                  <c:v>44562</c:v>
                </c:pt>
                <c:pt idx="5">
                  <c:v>44652</c:v>
                </c:pt>
                <c:pt idx="6">
                  <c:v>44743</c:v>
                </c:pt>
                <c:pt idx="7">
                  <c:v>44835</c:v>
                </c:pt>
                <c:pt idx="8">
                  <c:v>44927</c:v>
                </c:pt>
                <c:pt idx="9">
                  <c:v>45017</c:v>
                </c:pt>
                <c:pt idx="10">
                  <c:v>45108</c:v>
                </c:pt>
              </c:numCache>
            </c:numRef>
          </c:cat>
          <c:val>
            <c:numRef>
              <c:f>Sheet2!$N$2:$N$12</c:f>
              <c:numCache>
                <c:formatCode>General</c:formatCode>
                <c:ptCount val="11"/>
                <c:pt idx="0">
                  <c:v>-2.08</c:v>
                </c:pt>
                <c:pt idx="1">
                  <c:v>-1.89</c:v>
                </c:pt>
                <c:pt idx="2">
                  <c:v>2.99</c:v>
                </c:pt>
                <c:pt idx="3">
                  <c:v>4.28</c:v>
                </c:pt>
                <c:pt idx="4">
                  <c:v>-7.0000000000000007E-2</c:v>
                </c:pt>
                <c:pt idx="5">
                  <c:v>-2.0499999999999998</c:v>
                </c:pt>
                <c:pt idx="6">
                  <c:v>-0.66</c:v>
                </c:pt>
                <c:pt idx="7">
                  <c:v>1.61</c:v>
                </c:pt>
                <c:pt idx="8">
                  <c:v>-2.2200000000000002</c:v>
                </c:pt>
                <c:pt idx="9">
                  <c:v>0</c:v>
                </c:pt>
                <c:pt idx="1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AD-944E-A489-7EB2FD30A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19823008"/>
        <c:axId val="1420533408"/>
      </c:barChart>
      <c:dateAx>
        <c:axId val="14198230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533408"/>
        <c:crosses val="autoZero"/>
        <c:auto val="1"/>
        <c:lblOffset val="100"/>
        <c:baseTimeUnit val="months"/>
      </c:dateAx>
      <c:valAx>
        <c:axId val="142053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8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dLbl>
              <c:idx val="94"/>
              <c:layout>
                <c:manualLayout>
                  <c:x val="-1.7713160915506076E-16"/>
                  <c:y val="-7.1339589842728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37-E840-9164-F2093F37E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'GDP Components'!$AY$8:$AY$102</c:f>
              <c:numCache>
                <c:formatCode>m/d/yyyy</c:formatCode>
                <c:ptCount val="95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  <c:pt idx="90">
                  <c:v>44743</c:v>
                </c:pt>
                <c:pt idx="91">
                  <c:v>44835</c:v>
                </c:pt>
                <c:pt idx="92">
                  <c:v>44927</c:v>
                </c:pt>
                <c:pt idx="93">
                  <c:v>45017</c:v>
                </c:pt>
                <c:pt idx="94">
                  <c:v>45108</c:v>
                </c:pt>
              </c:numCache>
            </c:numRef>
          </c:cat>
          <c:val>
            <c:numRef>
              <c:f>'GDP Components'!$AZ$8:$AZ$102</c:f>
              <c:numCache>
                <c:formatCode>General</c:formatCode>
                <c:ptCount val="95"/>
                <c:pt idx="0">
                  <c:v>2.0699999999999998</c:v>
                </c:pt>
                <c:pt idx="1">
                  <c:v>1.84</c:v>
                </c:pt>
                <c:pt idx="2">
                  <c:v>0.62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0.23</c:v>
                </c:pt>
                <c:pt idx="13">
                  <c:v>1.31</c:v>
                </c:pt>
                <c:pt idx="14">
                  <c:v>1.04</c:v>
                </c:pt>
                <c:pt idx="15">
                  <c:v>0.62</c:v>
                </c:pt>
                <c:pt idx="16">
                  <c:v>0</c:v>
                </c:pt>
                <c:pt idx="17">
                  <c:v>1.19</c:v>
                </c:pt>
                <c:pt idx="18">
                  <c:v>1.37</c:v>
                </c:pt>
                <c:pt idx="19">
                  <c:v>1</c:v>
                </c:pt>
                <c:pt idx="20">
                  <c:v>0.72</c:v>
                </c:pt>
                <c:pt idx="21">
                  <c:v>0.79</c:v>
                </c:pt>
                <c:pt idx="22">
                  <c:v>1.03</c:v>
                </c:pt>
                <c:pt idx="23">
                  <c:v>0.38</c:v>
                </c:pt>
                <c:pt idx="24">
                  <c:v>1.69</c:v>
                </c:pt>
                <c:pt idx="25">
                  <c:v>0.89</c:v>
                </c:pt>
                <c:pt idx="26">
                  <c:v>0.9</c:v>
                </c:pt>
                <c:pt idx="27">
                  <c:v>0.57999999999999996</c:v>
                </c:pt>
                <c:pt idx="28">
                  <c:v>0.99</c:v>
                </c:pt>
                <c:pt idx="29">
                  <c:v>1.21</c:v>
                </c:pt>
                <c:pt idx="30">
                  <c:v>0.86</c:v>
                </c:pt>
                <c:pt idx="31">
                  <c:v>0.84</c:v>
                </c:pt>
                <c:pt idx="32">
                  <c:v>0.21</c:v>
                </c:pt>
                <c:pt idx="33">
                  <c:v>0.12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0.33</c:v>
                </c:pt>
                <c:pt idx="40">
                  <c:v>0.32</c:v>
                </c:pt>
                <c:pt idx="41">
                  <c:v>1.49</c:v>
                </c:pt>
                <c:pt idx="42">
                  <c:v>1.26</c:v>
                </c:pt>
                <c:pt idx="43">
                  <c:v>0.93</c:v>
                </c:pt>
                <c:pt idx="44">
                  <c:v>0</c:v>
                </c:pt>
                <c:pt idx="45">
                  <c:v>1.24</c:v>
                </c:pt>
                <c:pt idx="46">
                  <c:v>2.25</c:v>
                </c:pt>
                <c:pt idx="47">
                  <c:v>1.29</c:v>
                </c:pt>
                <c:pt idx="48">
                  <c:v>1.3</c:v>
                </c:pt>
                <c:pt idx="49">
                  <c:v>1.1599999999999999</c:v>
                </c:pt>
                <c:pt idx="50">
                  <c:v>0</c:v>
                </c:pt>
                <c:pt idx="51">
                  <c:v>0.56999999999999995</c:v>
                </c:pt>
                <c:pt idx="52">
                  <c:v>0.82</c:v>
                </c:pt>
                <c:pt idx="53">
                  <c:v>0.28000000000000003</c:v>
                </c:pt>
                <c:pt idx="54">
                  <c:v>0.97</c:v>
                </c:pt>
                <c:pt idx="55">
                  <c:v>1.27</c:v>
                </c:pt>
                <c:pt idx="56">
                  <c:v>0.86</c:v>
                </c:pt>
                <c:pt idx="57">
                  <c:v>1.56</c:v>
                </c:pt>
                <c:pt idx="58">
                  <c:v>1.19</c:v>
                </c:pt>
                <c:pt idx="59">
                  <c:v>0.48</c:v>
                </c:pt>
                <c:pt idx="60">
                  <c:v>0.02</c:v>
                </c:pt>
                <c:pt idx="61">
                  <c:v>0.38</c:v>
                </c:pt>
                <c:pt idx="62">
                  <c:v>0.33</c:v>
                </c:pt>
                <c:pt idx="63">
                  <c:v>0</c:v>
                </c:pt>
                <c:pt idx="64">
                  <c:v>0.05</c:v>
                </c:pt>
                <c:pt idx="65">
                  <c:v>0.46</c:v>
                </c:pt>
                <c:pt idx="66">
                  <c:v>0.81</c:v>
                </c:pt>
                <c:pt idx="67">
                  <c:v>0.43</c:v>
                </c:pt>
                <c:pt idx="68">
                  <c:v>0.54</c:v>
                </c:pt>
                <c:pt idx="69">
                  <c:v>0.61</c:v>
                </c:pt>
                <c:pt idx="70">
                  <c:v>0.53</c:v>
                </c:pt>
                <c:pt idx="71">
                  <c:v>1.3</c:v>
                </c:pt>
                <c:pt idx="72">
                  <c:v>1.53</c:v>
                </c:pt>
                <c:pt idx="73">
                  <c:v>0.63</c:v>
                </c:pt>
                <c:pt idx="74">
                  <c:v>0.35</c:v>
                </c:pt>
                <c:pt idx="75">
                  <c:v>0.5</c:v>
                </c:pt>
                <c:pt idx="76">
                  <c:v>0.3</c:v>
                </c:pt>
                <c:pt idx="77">
                  <c:v>1.07</c:v>
                </c:pt>
                <c:pt idx="78">
                  <c:v>0.6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2.69</c:v>
                </c:pt>
                <c:pt idx="83">
                  <c:v>1.35</c:v>
                </c:pt>
                <c:pt idx="84">
                  <c:v>1.18</c:v>
                </c:pt>
                <c:pt idx="85">
                  <c:v>1.27</c:v>
                </c:pt>
                <c:pt idx="86">
                  <c:v>0</c:v>
                </c:pt>
                <c:pt idx="87">
                  <c:v>0.37</c:v>
                </c:pt>
                <c:pt idx="88">
                  <c:v>1.32</c:v>
                </c:pt>
                <c:pt idx="89">
                  <c:v>0.68</c:v>
                </c:pt>
                <c:pt idx="90">
                  <c:v>0.62</c:v>
                </c:pt>
                <c:pt idx="91">
                  <c:v>0.24</c:v>
                </c:pt>
                <c:pt idx="92">
                  <c:v>0.76</c:v>
                </c:pt>
                <c:pt idx="93">
                  <c:v>0.98</c:v>
                </c:pt>
                <c:pt idx="9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7-E840-9164-F2093F37E665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'GDP Components'!$AY$8:$AY$102</c:f>
              <c:numCache>
                <c:formatCode>m/d/yyyy</c:formatCode>
                <c:ptCount val="95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  <c:pt idx="90">
                  <c:v>44743</c:v>
                </c:pt>
                <c:pt idx="91">
                  <c:v>44835</c:v>
                </c:pt>
                <c:pt idx="92">
                  <c:v>44927</c:v>
                </c:pt>
                <c:pt idx="93">
                  <c:v>45017</c:v>
                </c:pt>
                <c:pt idx="94">
                  <c:v>45108</c:v>
                </c:pt>
              </c:numCache>
            </c:numRef>
          </c:cat>
          <c:val>
            <c:numRef>
              <c:f>'GDP Components'!$BA$8:$BA$102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-0.56000000000000005</c:v>
                </c:pt>
                <c:pt idx="5">
                  <c:v>-1.2</c:v>
                </c:pt>
                <c:pt idx="6">
                  <c:v>-0.66</c:v>
                </c:pt>
                <c:pt idx="7">
                  <c:v>-1.56</c:v>
                </c:pt>
                <c:pt idx="8">
                  <c:v>-1.24</c:v>
                </c:pt>
                <c:pt idx="9">
                  <c:v>-0.56000000000000005</c:v>
                </c:pt>
                <c:pt idx="10">
                  <c:v>-0.16</c:v>
                </c:pt>
                <c:pt idx="11">
                  <c:v>-0.66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-0.46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-1</c:v>
                </c:pt>
                <c:pt idx="35">
                  <c:v>-3.09</c:v>
                </c:pt>
                <c:pt idx="36">
                  <c:v>-3.88</c:v>
                </c:pt>
                <c:pt idx="37">
                  <c:v>-1.44</c:v>
                </c:pt>
                <c:pt idx="38">
                  <c:v>-0.25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-0.03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-0.17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-0.24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-0.22</c:v>
                </c:pt>
                <c:pt idx="80">
                  <c:v>-1.0900000000000001</c:v>
                </c:pt>
                <c:pt idx="81">
                  <c:v>-4.12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-0.15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7-E840-9164-F2093F37E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18404752"/>
        <c:axId val="1818505376"/>
      </c:barChart>
      <c:dateAx>
        <c:axId val="18184047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505376"/>
        <c:crosses val="autoZero"/>
        <c:auto val="1"/>
        <c:lblOffset val="100"/>
        <c:baseTimeUnit val="months"/>
      </c:dateAx>
      <c:valAx>
        <c:axId val="181850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40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'Index Values (smoothed)'!$M$5</c:f>
              <c:strCache>
                <c:ptCount val="1"/>
                <c:pt idx="0">
                  <c:v>Expected Sales Growth</c:v>
                </c:pt>
              </c:strCache>
            </c:strRef>
          </c:tx>
          <c:spPr>
            <a:ln w="38100" cap="rnd">
              <a:solidFill>
                <a:srgbClr val="7A81FF"/>
              </a:solidFill>
              <a:round/>
            </a:ln>
            <a:effectLst/>
          </c:spPr>
          <c:marker>
            <c:symbol val="none"/>
          </c:marker>
          <c:cat>
            <c:numRef>
              <c:f>'Index Values (smoothed)'!$L$6:$L$90</c:f>
              <c:numCache>
                <c:formatCode>m/d/yy</c:formatCode>
                <c:ptCount val="85"/>
                <c:pt idx="0">
                  <c:v>42705</c:v>
                </c:pt>
                <c:pt idx="1">
                  <c:v>42736</c:v>
                </c:pt>
                <c:pt idx="2">
                  <c:v>42767</c:v>
                </c:pt>
                <c:pt idx="3">
                  <c:v>42795</c:v>
                </c:pt>
                <c:pt idx="4">
                  <c:v>42826</c:v>
                </c:pt>
                <c:pt idx="5">
                  <c:v>42856</c:v>
                </c:pt>
                <c:pt idx="6">
                  <c:v>42887</c:v>
                </c:pt>
                <c:pt idx="7">
                  <c:v>42917</c:v>
                </c:pt>
                <c:pt idx="8">
                  <c:v>42948</c:v>
                </c:pt>
                <c:pt idx="9">
                  <c:v>42979</c:v>
                </c:pt>
                <c:pt idx="10">
                  <c:v>43009</c:v>
                </c:pt>
                <c:pt idx="11">
                  <c:v>43040</c:v>
                </c:pt>
                <c:pt idx="12">
                  <c:v>43070</c:v>
                </c:pt>
                <c:pt idx="13">
                  <c:v>43101</c:v>
                </c:pt>
                <c:pt idx="14">
                  <c:v>43132</c:v>
                </c:pt>
                <c:pt idx="15">
                  <c:v>43160</c:v>
                </c:pt>
                <c:pt idx="16">
                  <c:v>43191</c:v>
                </c:pt>
                <c:pt idx="17">
                  <c:v>43221</c:v>
                </c:pt>
                <c:pt idx="18">
                  <c:v>43252</c:v>
                </c:pt>
                <c:pt idx="19">
                  <c:v>43282</c:v>
                </c:pt>
                <c:pt idx="20">
                  <c:v>43313</c:v>
                </c:pt>
                <c:pt idx="21">
                  <c:v>43344</c:v>
                </c:pt>
                <c:pt idx="22">
                  <c:v>43374</c:v>
                </c:pt>
                <c:pt idx="23">
                  <c:v>43405</c:v>
                </c:pt>
                <c:pt idx="24">
                  <c:v>43435</c:v>
                </c:pt>
                <c:pt idx="25">
                  <c:v>43466</c:v>
                </c:pt>
                <c:pt idx="26">
                  <c:v>43497</c:v>
                </c:pt>
                <c:pt idx="27">
                  <c:v>43525</c:v>
                </c:pt>
                <c:pt idx="28">
                  <c:v>43556</c:v>
                </c:pt>
                <c:pt idx="29">
                  <c:v>43586</c:v>
                </c:pt>
                <c:pt idx="30">
                  <c:v>43617</c:v>
                </c:pt>
                <c:pt idx="31">
                  <c:v>43647</c:v>
                </c:pt>
                <c:pt idx="32">
                  <c:v>43678</c:v>
                </c:pt>
                <c:pt idx="33">
                  <c:v>43709</c:v>
                </c:pt>
                <c:pt idx="34">
                  <c:v>43739</c:v>
                </c:pt>
                <c:pt idx="35">
                  <c:v>43770</c:v>
                </c:pt>
                <c:pt idx="36">
                  <c:v>43800</c:v>
                </c:pt>
                <c:pt idx="37">
                  <c:v>43831</c:v>
                </c:pt>
                <c:pt idx="38">
                  <c:v>43862</c:v>
                </c:pt>
                <c:pt idx="39">
                  <c:v>43891</c:v>
                </c:pt>
                <c:pt idx="40">
                  <c:v>43922</c:v>
                </c:pt>
                <c:pt idx="41">
                  <c:v>43952</c:v>
                </c:pt>
                <c:pt idx="42">
                  <c:v>43983</c:v>
                </c:pt>
                <c:pt idx="43">
                  <c:v>44013</c:v>
                </c:pt>
                <c:pt idx="44">
                  <c:v>44044</c:v>
                </c:pt>
                <c:pt idx="45">
                  <c:v>44075</c:v>
                </c:pt>
                <c:pt idx="46">
                  <c:v>44105</c:v>
                </c:pt>
                <c:pt idx="47">
                  <c:v>44136</c:v>
                </c:pt>
                <c:pt idx="48">
                  <c:v>44166</c:v>
                </c:pt>
                <c:pt idx="49">
                  <c:v>44197</c:v>
                </c:pt>
                <c:pt idx="50">
                  <c:v>44228</c:v>
                </c:pt>
                <c:pt idx="51">
                  <c:v>44256</c:v>
                </c:pt>
                <c:pt idx="52">
                  <c:v>44287</c:v>
                </c:pt>
                <c:pt idx="53">
                  <c:v>44317</c:v>
                </c:pt>
                <c:pt idx="54">
                  <c:v>44348</c:v>
                </c:pt>
                <c:pt idx="55">
                  <c:v>44378</c:v>
                </c:pt>
                <c:pt idx="56">
                  <c:v>44409</c:v>
                </c:pt>
                <c:pt idx="57">
                  <c:v>44440</c:v>
                </c:pt>
                <c:pt idx="58">
                  <c:v>44470</c:v>
                </c:pt>
                <c:pt idx="59">
                  <c:v>44501</c:v>
                </c:pt>
                <c:pt idx="60">
                  <c:v>44531</c:v>
                </c:pt>
                <c:pt idx="61">
                  <c:v>44562</c:v>
                </c:pt>
                <c:pt idx="62">
                  <c:v>44593</c:v>
                </c:pt>
                <c:pt idx="63">
                  <c:v>44621</c:v>
                </c:pt>
                <c:pt idx="64">
                  <c:v>44652</c:v>
                </c:pt>
                <c:pt idx="65">
                  <c:v>44682</c:v>
                </c:pt>
                <c:pt idx="66">
                  <c:v>44713</c:v>
                </c:pt>
                <c:pt idx="67">
                  <c:v>44743</c:v>
                </c:pt>
                <c:pt idx="68">
                  <c:v>44774</c:v>
                </c:pt>
                <c:pt idx="69">
                  <c:v>44805</c:v>
                </c:pt>
                <c:pt idx="70">
                  <c:v>44835</c:v>
                </c:pt>
                <c:pt idx="71">
                  <c:v>44866</c:v>
                </c:pt>
                <c:pt idx="72">
                  <c:v>44896</c:v>
                </c:pt>
                <c:pt idx="73">
                  <c:v>44927</c:v>
                </c:pt>
                <c:pt idx="74">
                  <c:v>44958</c:v>
                </c:pt>
                <c:pt idx="75">
                  <c:v>44986</c:v>
                </c:pt>
                <c:pt idx="76">
                  <c:v>45017</c:v>
                </c:pt>
                <c:pt idx="77">
                  <c:v>45047</c:v>
                </c:pt>
                <c:pt idx="78">
                  <c:v>45078</c:v>
                </c:pt>
                <c:pt idx="79">
                  <c:v>45108</c:v>
                </c:pt>
                <c:pt idx="80">
                  <c:v>45139</c:v>
                </c:pt>
                <c:pt idx="81">
                  <c:v>45170</c:v>
                </c:pt>
                <c:pt idx="82">
                  <c:v>45200</c:v>
                </c:pt>
                <c:pt idx="83">
                  <c:v>45231</c:v>
                </c:pt>
                <c:pt idx="84">
                  <c:v>45261</c:v>
                </c:pt>
              </c:numCache>
            </c:numRef>
          </c:cat>
          <c:val>
            <c:numRef>
              <c:f>'Index Values (smoothed)'!$M$6:$M$90</c:f>
              <c:numCache>
                <c:formatCode>General</c:formatCode>
                <c:ptCount val="85"/>
                <c:pt idx="0">
                  <c:v>4.0469999999999997</c:v>
                </c:pt>
                <c:pt idx="1">
                  <c:v>4.4550000000000001</c:v>
                </c:pt>
                <c:pt idx="2">
                  <c:v>4.2729999999999997</c:v>
                </c:pt>
                <c:pt idx="3">
                  <c:v>4.2859999999999996</c:v>
                </c:pt>
                <c:pt idx="4">
                  <c:v>4.6760000000000002</c:v>
                </c:pt>
                <c:pt idx="5">
                  <c:v>4.1689999999999996</c:v>
                </c:pt>
                <c:pt idx="6">
                  <c:v>4.1159999999999997</c:v>
                </c:pt>
                <c:pt idx="7">
                  <c:v>3.9279999999999999</c:v>
                </c:pt>
                <c:pt idx="8">
                  <c:v>4.1779999999999999</c:v>
                </c:pt>
                <c:pt idx="9">
                  <c:v>4.2939999999999996</c:v>
                </c:pt>
                <c:pt idx="10">
                  <c:v>4.2649999999999997</c:v>
                </c:pt>
                <c:pt idx="11">
                  <c:v>4.4320000000000004</c:v>
                </c:pt>
                <c:pt idx="12">
                  <c:v>4.1689999999999996</c:v>
                </c:pt>
                <c:pt idx="13">
                  <c:v>4.3310000000000004</c:v>
                </c:pt>
                <c:pt idx="14">
                  <c:v>4.5739999999999998</c:v>
                </c:pt>
                <c:pt idx="15">
                  <c:v>5.0369999999999999</c:v>
                </c:pt>
                <c:pt idx="16">
                  <c:v>5.1319999999999997</c:v>
                </c:pt>
                <c:pt idx="17">
                  <c:v>4.9589999999999996</c:v>
                </c:pt>
                <c:pt idx="18">
                  <c:v>4.6349999999999998</c:v>
                </c:pt>
                <c:pt idx="19">
                  <c:v>5.47</c:v>
                </c:pt>
                <c:pt idx="20">
                  <c:v>5.5609999999999999</c:v>
                </c:pt>
                <c:pt idx="21">
                  <c:v>5.0759999999999996</c:v>
                </c:pt>
                <c:pt idx="22">
                  <c:v>5.4409999999999998</c:v>
                </c:pt>
                <c:pt idx="23">
                  <c:v>5.45</c:v>
                </c:pt>
                <c:pt idx="24">
                  <c:v>4.9009999999999998</c:v>
                </c:pt>
                <c:pt idx="25">
                  <c:v>4.4589999999999996</c:v>
                </c:pt>
                <c:pt idx="26">
                  <c:v>4.3659999999999997</c:v>
                </c:pt>
                <c:pt idx="27">
                  <c:v>4.2069999999999999</c:v>
                </c:pt>
                <c:pt idx="28">
                  <c:v>4.734</c:v>
                </c:pt>
                <c:pt idx="29">
                  <c:v>5.0529999999999999</c:v>
                </c:pt>
                <c:pt idx="30">
                  <c:v>4.8479999999999999</c:v>
                </c:pt>
                <c:pt idx="31">
                  <c:v>4.3949999999999996</c:v>
                </c:pt>
                <c:pt idx="32">
                  <c:v>4.5250000000000004</c:v>
                </c:pt>
                <c:pt idx="33">
                  <c:v>4.165</c:v>
                </c:pt>
                <c:pt idx="34">
                  <c:v>4.2080000000000002</c:v>
                </c:pt>
                <c:pt idx="35">
                  <c:v>3.9929999999999999</c:v>
                </c:pt>
                <c:pt idx="36">
                  <c:v>3.7480000000000002</c:v>
                </c:pt>
                <c:pt idx="37">
                  <c:v>3.8</c:v>
                </c:pt>
                <c:pt idx="38">
                  <c:v>3.7370000000000001</c:v>
                </c:pt>
                <c:pt idx="39">
                  <c:v>2.7250000000000001</c:v>
                </c:pt>
                <c:pt idx="40">
                  <c:v>0.67700000000000005</c:v>
                </c:pt>
                <c:pt idx="41">
                  <c:v>-0.56799999999999995</c:v>
                </c:pt>
                <c:pt idx="42">
                  <c:v>-7.2999999999999995E-2</c:v>
                </c:pt>
                <c:pt idx="43">
                  <c:v>1.361</c:v>
                </c:pt>
                <c:pt idx="44">
                  <c:v>1.375</c:v>
                </c:pt>
                <c:pt idx="45">
                  <c:v>2.1949999999999998</c:v>
                </c:pt>
                <c:pt idx="46">
                  <c:v>3.4079999999999999</c:v>
                </c:pt>
                <c:pt idx="47">
                  <c:v>3.633</c:v>
                </c:pt>
                <c:pt idx="48">
                  <c:v>3.8759999999999999</c:v>
                </c:pt>
                <c:pt idx="49">
                  <c:v>4.5380000000000003</c:v>
                </c:pt>
                <c:pt idx="50">
                  <c:v>5.7560000000000002</c:v>
                </c:pt>
                <c:pt idx="51">
                  <c:v>5.3040000000000003</c:v>
                </c:pt>
                <c:pt idx="52">
                  <c:v>5.3869999999999996</c:v>
                </c:pt>
                <c:pt idx="53">
                  <c:v>6.258</c:v>
                </c:pt>
                <c:pt idx="54">
                  <c:v>6.17</c:v>
                </c:pt>
                <c:pt idx="55">
                  <c:v>6.54</c:v>
                </c:pt>
                <c:pt idx="56">
                  <c:v>6.0389999999999997</c:v>
                </c:pt>
                <c:pt idx="57">
                  <c:v>5.4880000000000004</c:v>
                </c:pt>
                <c:pt idx="58">
                  <c:v>5.9109999999999996</c:v>
                </c:pt>
                <c:pt idx="59">
                  <c:v>5.3810000000000002</c:v>
                </c:pt>
                <c:pt idx="60">
                  <c:v>5.2329999999999997</c:v>
                </c:pt>
                <c:pt idx="61">
                  <c:v>5.4139999999999997</c:v>
                </c:pt>
                <c:pt idx="62">
                  <c:v>5.1239999999999997</c:v>
                </c:pt>
                <c:pt idx="63">
                  <c:v>5.649</c:v>
                </c:pt>
                <c:pt idx="64">
                  <c:v>6.9029999999999996</c:v>
                </c:pt>
                <c:pt idx="65">
                  <c:v>6.6950000000000003</c:v>
                </c:pt>
                <c:pt idx="66">
                  <c:v>5.8319999999999999</c:v>
                </c:pt>
                <c:pt idx="67">
                  <c:v>5.2720000000000002</c:v>
                </c:pt>
                <c:pt idx="68">
                  <c:v>4.6390000000000002</c:v>
                </c:pt>
                <c:pt idx="69">
                  <c:v>4.9260000000000002</c:v>
                </c:pt>
                <c:pt idx="70">
                  <c:v>4.71</c:v>
                </c:pt>
                <c:pt idx="71">
                  <c:v>4.8940000000000001</c:v>
                </c:pt>
                <c:pt idx="72">
                  <c:v>5.4189999999999996</c:v>
                </c:pt>
                <c:pt idx="73">
                  <c:v>4.7779999999999996</c:v>
                </c:pt>
                <c:pt idx="74">
                  <c:v>4.7009999999999996</c:v>
                </c:pt>
                <c:pt idx="75">
                  <c:v>5.0860000000000003</c:v>
                </c:pt>
                <c:pt idx="76">
                  <c:v>4.3540000000000001</c:v>
                </c:pt>
                <c:pt idx="77">
                  <c:v>4.101</c:v>
                </c:pt>
                <c:pt idx="78">
                  <c:v>4.2759999999999998</c:v>
                </c:pt>
                <c:pt idx="79">
                  <c:v>3.8439999999999999</c:v>
                </c:pt>
                <c:pt idx="80">
                  <c:v>3.7759999999999998</c:v>
                </c:pt>
                <c:pt idx="81" formatCode="0.000">
                  <c:v>3.85</c:v>
                </c:pt>
                <c:pt idx="82" formatCode="0.000">
                  <c:v>3.43</c:v>
                </c:pt>
                <c:pt idx="83" formatCode="0.000">
                  <c:v>3.5009999999999999</c:v>
                </c:pt>
                <c:pt idx="84" formatCode="0.000">
                  <c:v>4.0179999999999998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01-ED4F-A46E-694BA04704CD}"/>
            </c:ext>
          </c:extLst>
        </c:ser>
        <c:ser>
          <c:idx val="1"/>
          <c:order val="1"/>
          <c:tx>
            <c:strRef>
              <c:f>'Index Values (smoothed)'!$N$5</c:f>
              <c:strCache>
                <c:ptCount val="1"/>
                <c:pt idx="0">
                  <c:v>Expected Employment Growth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'Index Values (smoothed)'!$L$6:$L$90</c:f>
              <c:numCache>
                <c:formatCode>m/d/yy</c:formatCode>
                <c:ptCount val="85"/>
                <c:pt idx="0">
                  <c:v>42705</c:v>
                </c:pt>
                <c:pt idx="1">
                  <c:v>42736</c:v>
                </c:pt>
                <c:pt idx="2">
                  <c:v>42767</c:v>
                </c:pt>
                <c:pt idx="3">
                  <c:v>42795</c:v>
                </c:pt>
                <c:pt idx="4">
                  <c:v>42826</c:v>
                </c:pt>
                <c:pt idx="5">
                  <c:v>42856</c:v>
                </c:pt>
                <c:pt idx="6">
                  <c:v>42887</c:v>
                </c:pt>
                <c:pt idx="7">
                  <c:v>42917</c:v>
                </c:pt>
                <c:pt idx="8">
                  <c:v>42948</c:v>
                </c:pt>
                <c:pt idx="9">
                  <c:v>42979</c:v>
                </c:pt>
                <c:pt idx="10">
                  <c:v>43009</c:v>
                </c:pt>
                <c:pt idx="11">
                  <c:v>43040</c:v>
                </c:pt>
                <c:pt idx="12">
                  <c:v>43070</c:v>
                </c:pt>
                <c:pt idx="13">
                  <c:v>43101</c:v>
                </c:pt>
                <c:pt idx="14">
                  <c:v>43132</c:v>
                </c:pt>
                <c:pt idx="15">
                  <c:v>43160</c:v>
                </c:pt>
                <c:pt idx="16">
                  <c:v>43191</c:v>
                </c:pt>
                <c:pt idx="17">
                  <c:v>43221</c:v>
                </c:pt>
                <c:pt idx="18">
                  <c:v>43252</c:v>
                </c:pt>
                <c:pt idx="19">
                  <c:v>43282</c:v>
                </c:pt>
                <c:pt idx="20">
                  <c:v>43313</c:v>
                </c:pt>
                <c:pt idx="21">
                  <c:v>43344</c:v>
                </c:pt>
                <c:pt idx="22">
                  <c:v>43374</c:v>
                </c:pt>
                <c:pt idx="23">
                  <c:v>43405</c:v>
                </c:pt>
                <c:pt idx="24">
                  <c:v>43435</c:v>
                </c:pt>
                <c:pt idx="25">
                  <c:v>43466</c:v>
                </c:pt>
                <c:pt idx="26">
                  <c:v>43497</c:v>
                </c:pt>
                <c:pt idx="27">
                  <c:v>43525</c:v>
                </c:pt>
                <c:pt idx="28">
                  <c:v>43556</c:v>
                </c:pt>
                <c:pt idx="29">
                  <c:v>43586</c:v>
                </c:pt>
                <c:pt idx="30">
                  <c:v>43617</c:v>
                </c:pt>
                <c:pt idx="31">
                  <c:v>43647</c:v>
                </c:pt>
                <c:pt idx="32">
                  <c:v>43678</c:v>
                </c:pt>
                <c:pt idx="33">
                  <c:v>43709</c:v>
                </c:pt>
                <c:pt idx="34">
                  <c:v>43739</c:v>
                </c:pt>
                <c:pt idx="35">
                  <c:v>43770</c:v>
                </c:pt>
                <c:pt idx="36">
                  <c:v>43800</c:v>
                </c:pt>
                <c:pt idx="37">
                  <c:v>43831</c:v>
                </c:pt>
                <c:pt idx="38">
                  <c:v>43862</c:v>
                </c:pt>
                <c:pt idx="39">
                  <c:v>43891</c:v>
                </c:pt>
                <c:pt idx="40">
                  <c:v>43922</c:v>
                </c:pt>
                <c:pt idx="41">
                  <c:v>43952</c:v>
                </c:pt>
                <c:pt idx="42">
                  <c:v>43983</c:v>
                </c:pt>
                <c:pt idx="43">
                  <c:v>44013</c:v>
                </c:pt>
                <c:pt idx="44">
                  <c:v>44044</c:v>
                </c:pt>
                <c:pt idx="45">
                  <c:v>44075</c:v>
                </c:pt>
                <c:pt idx="46">
                  <c:v>44105</c:v>
                </c:pt>
                <c:pt idx="47">
                  <c:v>44136</c:v>
                </c:pt>
                <c:pt idx="48">
                  <c:v>44166</c:v>
                </c:pt>
                <c:pt idx="49">
                  <c:v>44197</c:v>
                </c:pt>
                <c:pt idx="50">
                  <c:v>44228</c:v>
                </c:pt>
                <c:pt idx="51">
                  <c:v>44256</c:v>
                </c:pt>
                <c:pt idx="52">
                  <c:v>44287</c:v>
                </c:pt>
                <c:pt idx="53">
                  <c:v>44317</c:v>
                </c:pt>
                <c:pt idx="54">
                  <c:v>44348</c:v>
                </c:pt>
                <c:pt idx="55">
                  <c:v>44378</c:v>
                </c:pt>
                <c:pt idx="56">
                  <c:v>44409</c:v>
                </c:pt>
                <c:pt idx="57">
                  <c:v>44440</c:v>
                </c:pt>
                <c:pt idx="58">
                  <c:v>44470</c:v>
                </c:pt>
                <c:pt idx="59">
                  <c:v>44501</c:v>
                </c:pt>
                <c:pt idx="60">
                  <c:v>44531</c:v>
                </c:pt>
                <c:pt idx="61">
                  <c:v>44562</c:v>
                </c:pt>
                <c:pt idx="62">
                  <c:v>44593</c:v>
                </c:pt>
                <c:pt idx="63">
                  <c:v>44621</c:v>
                </c:pt>
                <c:pt idx="64">
                  <c:v>44652</c:v>
                </c:pt>
                <c:pt idx="65">
                  <c:v>44682</c:v>
                </c:pt>
                <c:pt idx="66">
                  <c:v>44713</c:v>
                </c:pt>
                <c:pt idx="67">
                  <c:v>44743</c:v>
                </c:pt>
                <c:pt idx="68">
                  <c:v>44774</c:v>
                </c:pt>
                <c:pt idx="69">
                  <c:v>44805</c:v>
                </c:pt>
                <c:pt idx="70">
                  <c:v>44835</c:v>
                </c:pt>
                <c:pt idx="71">
                  <c:v>44866</c:v>
                </c:pt>
                <c:pt idx="72">
                  <c:v>44896</c:v>
                </c:pt>
                <c:pt idx="73">
                  <c:v>44927</c:v>
                </c:pt>
                <c:pt idx="74">
                  <c:v>44958</c:v>
                </c:pt>
                <c:pt idx="75">
                  <c:v>44986</c:v>
                </c:pt>
                <c:pt idx="76">
                  <c:v>45017</c:v>
                </c:pt>
                <c:pt idx="77">
                  <c:v>45047</c:v>
                </c:pt>
                <c:pt idx="78">
                  <c:v>45078</c:v>
                </c:pt>
                <c:pt idx="79">
                  <c:v>45108</c:v>
                </c:pt>
                <c:pt idx="80">
                  <c:v>45139</c:v>
                </c:pt>
                <c:pt idx="81">
                  <c:v>45170</c:v>
                </c:pt>
                <c:pt idx="82">
                  <c:v>45200</c:v>
                </c:pt>
                <c:pt idx="83">
                  <c:v>45231</c:v>
                </c:pt>
                <c:pt idx="84">
                  <c:v>45261</c:v>
                </c:pt>
              </c:numCache>
            </c:numRef>
          </c:cat>
          <c:val>
            <c:numRef>
              <c:f>'Index Values (smoothed)'!$N$6:$N$90</c:f>
              <c:numCache>
                <c:formatCode>General</c:formatCode>
                <c:ptCount val="85"/>
                <c:pt idx="0">
                  <c:v>1.165</c:v>
                </c:pt>
                <c:pt idx="1">
                  <c:v>1.0920000000000001</c:v>
                </c:pt>
                <c:pt idx="2">
                  <c:v>2.044</c:v>
                </c:pt>
                <c:pt idx="3">
                  <c:v>2.2850000000000001</c:v>
                </c:pt>
                <c:pt idx="4">
                  <c:v>1.5740000000000001</c:v>
                </c:pt>
                <c:pt idx="5">
                  <c:v>1.4450000000000001</c:v>
                </c:pt>
                <c:pt idx="6">
                  <c:v>1.4430000000000001</c:v>
                </c:pt>
                <c:pt idx="7">
                  <c:v>1.0660000000000001</c:v>
                </c:pt>
                <c:pt idx="8">
                  <c:v>0.71499999999999997</c:v>
                </c:pt>
                <c:pt idx="9">
                  <c:v>0.57099999999999995</c:v>
                </c:pt>
                <c:pt idx="10">
                  <c:v>1.133</c:v>
                </c:pt>
                <c:pt idx="11">
                  <c:v>1.7370000000000001</c:v>
                </c:pt>
                <c:pt idx="12">
                  <c:v>1.6879999999999999</c:v>
                </c:pt>
                <c:pt idx="13">
                  <c:v>1.746</c:v>
                </c:pt>
                <c:pt idx="14">
                  <c:v>1.5820000000000001</c:v>
                </c:pt>
                <c:pt idx="15">
                  <c:v>2.4969999999999999</c:v>
                </c:pt>
                <c:pt idx="16">
                  <c:v>2.8450000000000002</c:v>
                </c:pt>
                <c:pt idx="17">
                  <c:v>1.77</c:v>
                </c:pt>
                <c:pt idx="18">
                  <c:v>1.627</c:v>
                </c:pt>
                <c:pt idx="19">
                  <c:v>2.1789999999999998</c:v>
                </c:pt>
                <c:pt idx="20">
                  <c:v>2.2229999999999999</c:v>
                </c:pt>
                <c:pt idx="21">
                  <c:v>2.0350000000000001</c:v>
                </c:pt>
                <c:pt idx="22">
                  <c:v>2.1309999999999998</c:v>
                </c:pt>
                <c:pt idx="23">
                  <c:v>2.3199999999999998</c:v>
                </c:pt>
                <c:pt idx="24">
                  <c:v>1.8520000000000001</c:v>
                </c:pt>
                <c:pt idx="25">
                  <c:v>1.4059999999999999</c:v>
                </c:pt>
                <c:pt idx="26">
                  <c:v>1.73</c:v>
                </c:pt>
                <c:pt idx="27">
                  <c:v>1.788</c:v>
                </c:pt>
                <c:pt idx="28">
                  <c:v>1.4950000000000001</c:v>
                </c:pt>
                <c:pt idx="29">
                  <c:v>1.0429999999999999</c:v>
                </c:pt>
                <c:pt idx="30">
                  <c:v>1.496</c:v>
                </c:pt>
                <c:pt idx="31">
                  <c:v>1.31</c:v>
                </c:pt>
                <c:pt idx="32">
                  <c:v>1.4450000000000001</c:v>
                </c:pt>
                <c:pt idx="33">
                  <c:v>1.0980000000000001</c:v>
                </c:pt>
                <c:pt idx="34">
                  <c:v>1.2889999999999999</c:v>
                </c:pt>
                <c:pt idx="35">
                  <c:v>1.004</c:v>
                </c:pt>
                <c:pt idx="36">
                  <c:v>1.149</c:v>
                </c:pt>
                <c:pt idx="37">
                  <c:v>1.66</c:v>
                </c:pt>
                <c:pt idx="38">
                  <c:v>1.5609999999999999</c:v>
                </c:pt>
                <c:pt idx="39">
                  <c:v>1.242</c:v>
                </c:pt>
                <c:pt idx="40">
                  <c:v>0.56000000000000005</c:v>
                </c:pt>
                <c:pt idx="41">
                  <c:v>0.69299999999999995</c:v>
                </c:pt>
                <c:pt idx="42">
                  <c:v>1.5620000000000001</c:v>
                </c:pt>
                <c:pt idx="43">
                  <c:v>1.76</c:v>
                </c:pt>
                <c:pt idx="44">
                  <c:v>2.3780000000000001</c:v>
                </c:pt>
                <c:pt idx="45">
                  <c:v>1.51</c:v>
                </c:pt>
                <c:pt idx="46">
                  <c:v>1.7350000000000001</c:v>
                </c:pt>
                <c:pt idx="47">
                  <c:v>2.2970000000000002</c:v>
                </c:pt>
                <c:pt idx="48">
                  <c:v>2.1829999999999998</c:v>
                </c:pt>
                <c:pt idx="49">
                  <c:v>2.6419999999999999</c:v>
                </c:pt>
                <c:pt idx="50">
                  <c:v>2.5830000000000002</c:v>
                </c:pt>
                <c:pt idx="51">
                  <c:v>2.4630000000000001</c:v>
                </c:pt>
                <c:pt idx="52">
                  <c:v>3.113</c:v>
                </c:pt>
                <c:pt idx="53">
                  <c:v>2.9849999999999999</c:v>
                </c:pt>
                <c:pt idx="54">
                  <c:v>2.984</c:v>
                </c:pt>
                <c:pt idx="55">
                  <c:v>2.7949999999999999</c:v>
                </c:pt>
                <c:pt idx="56">
                  <c:v>2.3559999999999999</c:v>
                </c:pt>
                <c:pt idx="57">
                  <c:v>3.4740000000000002</c:v>
                </c:pt>
                <c:pt idx="58">
                  <c:v>3.5009999999999999</c:v>
                </c:pt>
                <c:pt idx="59">
                  <c:v>3.0270000000000001</c:v>
                </c:pt>
                <c:pt idx="60">
                  <c:v>3.198</c:v>
                </c:pt>
                <c:pt idx="61">
                  <c:v>2.8730000000000002</c:v>
                </c:pt>
                <c:pt idx="62">
                  <c:v>2.6269999999999998</c:v>
                </c:pt>
                <c:pt idx="63">
                  <c:v>2.399</c:v>
                </c:pt>
                <c:pt idx="64">
                  <c:v>2.6819999999999999</c:v>
                </c:pt>
                <c:pt idx="65">
                  <c:v>2.7010000000000001</c:v>
                </c:pt>
                <c:pt idx="66">
                  <c:v>1.8720000000000001</c:v>
                </c:pt>
                <c:pt idx="67">
                  <c:v>1.391</c:v>
                </c:pt>
                <c:pt idx="68">
                  <c:v>1.157</c:v>
                </c:pt>
                <c:pt idx="69">
                  <c:v>1.401</c:v>
                </c:pt>
                <c:pt idx="70">
                  <c:v>1.4710000000000001</c:v>
                </c:pt>
                <c:pt idx="71">
                  <c:v>1.1060000000000001</c:v>
                </c:pt>
                <c:pt idx="72">
                  <c:v>0.84199999999999997</c:v>
                </c:pt>
                <c:pt idx="73">
                  <c:v>1.2889999999999999</c:v>
                </c:pt>
                <c:pt idx="74">
                  <c:v>1.552</c:v>
                </c:pt>
                <c:pt idx="75">
                  <c:v>1.3640000000000001</c:v>
                </c:pt>
                <c:pt idx="76">
                  <c:v>1.3580000000000001</c:v>
                </c:pt>
                <c:pt idx="77">
                  <c:v>1.105</c:v>
                </c:pt>
                <c:pt idx="78">
                  <c:v>0.89200000000000002</c:v>
                </c:pt>
                <c:pt idx="79">
                  <c:v>0.61699999999999999</c:v>
                </c:pt>
                <c:pt idx="80">
                  <c:v>0.47299999999999998</c:v>
                </c:pt>
                <c:pt idx="81" formatCode="0.000">
                  <c:v>0.70799999999999996</c:v>
                </c:pt>
                <c:pt idx="82" formatCode="0.000">
                  <c:v>0.95</c:v>
                </c:pt>
                <c:pt idx="83" formatCode="0.000">
                  <c:v>1.1339999999999999</c:v>
                </c:pt>
                <c:pt idx="84" formatCode="0.000">
                  <c:v>0.95099999999999996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01-ED4F-A46E-694BA0470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3032928"/>
        <c:axId val="1912956432"/>
      </c:lineChart>
      <c:dateAx>
        <c:axId val="191303292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956432"/>
        <c:crosses val="autoZero"/>
        <c:auto val="1"/>
        <c:lblOffset val="100"/>
        <c:baseTimeUnit val="months"/>
      </c:dateAx>
      <c:valAx>
        <c:axId val="191295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03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'Index Values (smoothed)'!$H$5</c:f>
              <c:strCache>
                <c:ptCount val="1"/>
                <c:pt idx="0">
                  <c:v>Sales Growth Uncertainty</c:v>
                </c:pt>
              </c:strCache>
            </c:strRef>
          </c:tx>
          <c:spPr>
            <a:ln w="38100" cap="rnd">
              <a:solidFill>
                <a:srgbClr val="7A81FF"/>
              </a:solidFill>
              <a:round/>
            </a:ln>
            <a:effectLst/>
          </c:spPr>
          <c:marker>
            <c:symbol val="none"/>
          </c:marker>
          <c:cat>
            <c:numRef>
              <c:f>'Index Values (smoothed)'!$G$6:$G$93</c:f>
              <c:numCache>
                <c:formatCode>m/d/yy</c:formatCode>
                <c:ptCount val="88"/>
                <c:pt idx="0">
                  <c:v>42614</c:v>
                </c:pt>
                <c:pt idx="1">
                  <c:v>42644</c:v>
                </c:pt>
                <c:pt idx="2">
                  <c:v>42675</c:v>
                </c:pt>
                <c:pt idx="3">
                  <c:v>42705</c:v>
                </c:pt>
                <c:pt idx="4">
                  <c:v>42736</c:v>
                </c:pt>
                <c:pt idx="5">
                  <c:v>42767</c:v>
                </c:pt>
                <c:pt idx="6">
                  <c:v>42795</c:v>
                </c:pt>
                <c:pt idx="7">
                  <c:v>42826</c:v>
                </c:pt>
                <c:pt idx="8">
                  <c:v>42856</c:v>
                </c:pt>
                <c:pt idx="9">
                  <c:v>42887</c:v>
                </c:pt>
                <c:pt idx="10">
                  <c:v>42917</c:v>
                </c:pt>
                <c:pt idx="11">
                  <c:v>42948</c:v>
                </c:pt>
                <c:pt idx="12">
                  <c:v>42979</c:v>
                </c:pt>
                <c:pt idx="13">
                  <c:v>43009</c:v>
                </c:pt>
                <c:pt idx="14">
                  <c:v>43040</c:v>
                </c:pt>
                <c:pt idx="15">
                  <c:v>43070</c:v>
                </c:pt>
                <c:pt idx="16">
                  <c:v>43101</c:v>
                </c:pt>
                <c:pt idx="17">
                  <c:v>43132</c:v>
                </c:pt>
                <c:pt idx="18">
                  <c:v>43160</c:v>
                </c:pt>
                <c:pt idx="19">
                  <c:v>43191</c:v>
                </c:pt>
                <c:pt idx="20">
                  <c:v>43221</c:v>
                </c:pt>
                <c:pt idx="21">
                  <c:v>43252</c:v>
                </c:pt>
                <c:pt idx="22">
                  <c:v>43282</c:v>
                </c:pt>
                <c:pt idx="23">
                  <c:v>43313</c:v>
                </c:pt>
                <c:pt idx="24">
                  <c:v>43344</c:v>
                </c:pt>
                <c:pt idx="25">
                  <c:v>43374</c:v>
                </c:pt>
                <c:pt idx="26">
                  <c:v>43405</c:v>
                </c:pt>
                <c:pt idx="27">
                  <c:v>43435</c:v>
                </c:pt>
                <c:pt idx="28">
                  <c:v>43466</c:v>
                </c:pt>
                <c:pt idx="29">
                  <c:v>43497</c:v>
                </c:pt>
                <c:pt idx="30">
                  <c:v>43525</c:v>
                </c:pt>
                <c:pt idx="31">
                  <c:v>43556</c:v>
                </c:pt>
                <c:pt idx="32">
                  <c:v>43586</c:v>
                </c:pt>
                <c:pt idx="33">
                  <c:v>43617</c:v>
                </c:pt>
                <c:pt idx="34">
                  <c:v>43647</c:v>
                </c:pt>
                <c:pt idx="35">
                  <c:v>43678</c:v>
                </c:pt>
                <c:pt idx="36">
                  <c:v>43709</c:v>
                </c:pt>
                <c:pt idx="37">
                  <c:v>43739</c:v>
                </c:pt>
                <c:pt idx="38">
                  <c:v>43770</c:v>
                </c:pt>
                <c:pt idx="39">
                  <c:v>43800</c:v>
                </c:pt>
                <c:pt idx="40">
                  <c:v>43831</c:v>
                </c:pt>
                <c:pt idx="41">
                  <c:v>43862</c:v>
                </c:pt>
                <c:pt idx="42">
                  <c:v>43891</c:v>
                </c:pt>
                <c:pt idx="43">
                  <c:v>43922</c:v>
                </c:pt>
                <c:pt idx="44">
                  <c:v>43952</c:v>
                </c:pt>
                <c:pt idx="45">
                  <c:v>43983</c:v>
                </c:pt>
                <c:pt idx="46">
                  <c:v>44013</c:v>
                </c:pt>
                <c:pt idx="47">
                  <c:v>44044</c:v>
                </c:pt>
                <c:pt idx="48">
                  <c:v>44075</c:v>
                </c:pt>
                <c:pt idx="49">
                  <c:v>44105</c:v>
                </c:pt>
                <c:pt idx="50">
                  <c:v>44136</c:v>
                </c:pt>
                <c:pt idx="51">
                  <c:v>44166</c:v>
                </c:pt>
                <c:pt idx="52">
                  <c:v>44197</c:v>
                </c:pt>
                <c:pt idx="53">
                  <c:v>44228</c:v>
                </c:pt>
                <c:pt idx="54">
                  <c:v>44256</c:v>
                </c:pt>
                <c:pt idx="55">
                  <c:v>44287</c:v>
                </c:pt>
                <c:pt idx="56">
                  <c:v>44317</c:v>
                </c:pt>
                <c:pt idx="57">
                  <c:v>44348</c:v>
                </c:pt>
                <c:pt idx="58">
                  <c:v>44378</c:v>
                </c:pt>
                <c:pt idx="59">
                  <c:v>44409</c:v>
                </c:pt>
                <c:pt idx="60">
                  <c:v>44440</c:v>
                </c:pt>
                <c:pt idx="61">
                  <c:v>44470</c:v>
                </c:pt>
                <c:pt idx="62">
                  <c:v>44501</c:v>
                </c:pt>
                <c:pt idx="63">
                  <c:v>44531</c:v>
                </c:pt>
                <c:pt idx="64">
                  <c:v>44562</c:v>
                </c:pt>
                <c:pt idx="65">
                  <c:v>44593</c:v>
                </c:pt>
                <c:pt idx="66">
                  <c:v>44621</c:v>
                </c:pt>
                <c:pt idx="67">
                  <c:v>44652</c:v>
                </c:pt>
                <c:pt idx="68">
                  <c:v>44682</c:v>
                </c:pt>
                <c:pt idx="69">
                  <c:v>44713</c:v>
                </c:pt>
                <c:pt idx="70">
                  <c:v>44743</c:v>
                </c:pt>
                <c:pt idx="71">
                  <c:v>44774</c:v>
                </c:pt>
                <c:pt idx="72">
                  <c:v>44805</c:v>
                </c:pt>
                <c:pt idx="73">
                  <c:v>44835</c:v>
                </c:pt>
                <c:pt idx="74">
                  <c:v>44866</c:v>
                </c:pt>
                <c:pt idx="75">
                  <c:v>44896</c:v>
                </c:pt>
                <c:pt idx="76">
                  <c:v>44927</c:v>
                </c:pt>
                <c:pt idx="77">
                  <c:v>44958</c:v>
                </c:pt>
                <c:pt idx="78">
                  <c:v>44986</c:v>
                </c:pt>
                <c:pt idx="79">
                  <c:v>45017</c:v>
                </c:pt>
                <c:pt idx="80">
                  <c:v>45047</c:v>
                </c:pt>
                <c:pt idx="81">
                  <c:v>45078</c:v>
                </c:pt>
                <c:pt idx="82">
                  <c:v>45108</c:v>
                </c:pt>
                <c:pt idx="83">
                  <c:v>45139</c:v>
                </c:pt>
                <c:pt idx="84">
                  <c:v>45170</c:v>
                </c:pt>
                <c:pt idx="85">
                  <c:v>45200</c:v>
                </c:pt>
                <c:pt idx="86">
                  <c:v>45231</c:v>
                </c:pt>
                <c:pt idx="87">
                  <c:v>45261</c:v>
                </c:pt>
              </c:numCache>
            </c:numRef>
          </c:cat>
          <c:val>
            <c:numRef>
              <c:f>'Index Values (smoothed)'!$H$6:$H$93</c:f>
              <c:numCache>
                <c:formatCode>General</c:formatCode>
                <c:ptCount val="88"/>
                <c:pt idx="0">
                  <c:v>3.129</c:v>
                </c:pt>
                <c:pt idx="1">
                  <c:v>2.9910000000000001</c:v>
                </c:pt>
                <c:pt idx="2">
                  <c:v>3.0539999999999998</c:v>
                </c:pt>
                <c:pt idx="3">
                  <c:v>2.992</c:v>
                </c:pt>
                <c:pt idx="4">
                  <c:v>2.899</c:v>
                </c:pt>
                <c:pt idx="5">
                  <c:v>2.8170000000000002</c:v>
                </c:pt>
                <c:pt idx="6">
                  <c:v>2.9860000000000002</c:v>
                </c:pt>
                <c:pt idx="7">
                  <c:v>3.0960000000000001</c:v>
                </c:pt>
                <c:pt idx="8">
                  <c:v>2.948</c:v>
                </c:pt>
                <c:pt idx="9">
                  <c:v>2.95</c:v>
                </c:pt>
                <c:pt idx="10">
                  <c:v>2.9</c:v>
                </c:pt>
                <c:pt idx="11">
                  <c:v>3.03</c:v>
                </c:pt>
                <c:pt idx="12">
                  <c:v>3.1179999999999999</c:v>
                </c:pt>
                <c:pt idx="13">
                  <c:v>3.15</c:v>
                </c:pt>
                <c:pt idx="14">
                  <c:v>2.895</c:v>
                </c:pt>
                <c:pt idx="15">
                  <c:v>2.8239999999999998</c:v>
                </c:pt>
                <c:pt idx="16">
                  <c:v>3.085</c:v>
                </c:pt>
                <c:pt idx="17">
                  <c:v>2.9460000000000002</c:v>
                </c:pt>
                <c:pt idx="18">
                  <c:v>2.8260000000000001</c:v>
                </c:pt>
                <c:pt idx="19">
                  <c:v>3.1030000000000002</c:v>
                </c:pt>
                <c:pt idx="20">
                  <c:v>3.0579999999999998</c:v>
                </c:pt>
                <c:pt idx="21">
                  <c:v>2.9289999999999998</c:v>
                </c:pt>
                <c:pt idx="22">
                  <c:v>3.0249999999999999</c:v>
                </c:pt>
                <c:pt idx="23">
                  <c:v>3.048</c:v>
                </c:pt>
                <c:pt idx="24">
                  <c:v>3.23</c:v>
                </c:pt>
                <c:pt idx="25">
                  <c:v>3.1230000000000002</c:v>
                </c:pt>
                <c:pt idx="26">
                  <c:v>3.012</c:v>
                </c:pt>
                <c:pt idx="27">
                  <c:v>2.96</c:v>
                </c:pt>
                <c:pt idx="28">
                  <c:v>3.1509999999999998</c:v>
                </c:pt>
                <c:pt idx="29">
                  <c:v>3</c:v>
                </c:pt>
                <c:pt idx="30">
                  <c:v>3.2120000000000002</c:v>
                </c:pt>
                <c:pt idx="31">
                  <c:v>3.0739999999999998</c:v>
                </c:pt>
                <c:pt idx="32">
                  <c:v>3.4369999999999998</c:v>
                </c:pt>
                <c:pt idx="33">
                  <c:v>3.2610000000000001</c:v>
                </c:pt>
                <c:pt idx="34">
                  <c:v>3.31</c:v>
                </c:pt>
                <c:pt idx="35">
                  <c:v>3.0609999999999999</c:v>
                </c:pt>
                <c:pt idx="36">
                  <c:v>3.1579999999999999</c:v>
                </c:pt>
                <c:pt idx="37">
                  <c:v>3.0489999999999999</c:v>
                </c:pt>
                <c:pt idx="38">
                  <c:v>3.1120000000000001</c:v>
                </c:pt>
                <c:pt idx="39">
                  <c:v>3.7</c:v>
                </c:pt>
                <c:pt idx="40">
                  <c:v>4.7770000000000001</c:v>
                </c:pt>
                <c:pt idx="41">
                  <c:v>5.8470000000000004</c:v>
                </c:pt>
                <c:pt idx="42">
                  <c:v>6.1120000000000001</c:v>
                </c:pt>
                <c:pt idx="43">
                  <c:v>5.94</c:v>
                </c:pt>
                <c:pt idx="44">
                  <c:v>5.8019999999999996</c:v>
                </c:pt>
                <c:pt idx="45">
                  <c:v>5.4569999999999999</c:v>
                </c:pt>
                <c:pt idx="46">
                  <c:v>5.1459999999999999</c:v>
                </c:pt>
                <c:pt idx="47">
                  <c:v>5.2240000000000002</c:v>
                </c:pt>
                <c:pt idx="48">
                  <c:v>5.0430000000000001</c:v>
                </c:pt>
                <c:pt idx="49">
                  <c:v>4.532</c:v>
                </c:pt>
                <c:pt idx="50">
                  <c:v>4.3280000000000003</c:v>
                </c:pt>
                <c:pt idx="51">
                  <c:v>4.5940000000000003</c:v>
                </c:pt>
                <c:pt idx="52">
                  <c:v>4.6310000000000002</c:v>
                </c:pt>
                <c:pt idx="53">
                  <c:v>4.3769999999999998</c:v>
                </c:pt>
                <c:pt idx="54">
                  <c:v>4.1550000000000002</c:v>
                </c:pt>
                <c:pt idx="55">
                  <c:v>4.7190000000000003</c:v>
                </c:pt>
                <c:pt idx="56">
                  <c:v>4.76</c:v>
                </c:pt>
                <c:pt idx="57">
                  <c:v>4.2880000000000003</c:v>
                </c:pt>
                <c:pt idx="58">
                  <c:v>4.3550000000000004</c:v>
                </c:pt>
                <c:pt idx="59">
                  <c:v>4.4649999999999999</c:v>
                </c:pt>
                <c:pt idx="60">
                  <c:v>4.41</c:v>
                </c:pt>
                <c:pt idx="61">
                  <c:v>4.2949999999999999</c:v>
                </c:pt>
                <c:pt idx="62">
                  <c:v>4.274</c:v>
                </c:pt>
                <c:pt idx="63">
                  <c:v>4.4240000000000004</c:v>
                </c:pt>
                <c:pt idx="64">
                  <c:v>4.4320000000000004</c:v>
                </c:pt>
                <c:pt idx="65">
                  <c:v>4.4580000000000002</c:v>
                </c:pt>
                <c:pt idx="66">
                  <c:v>4.75</c:v>
                </c:pt>
                <c:pt idx="67">
                  <c:v>5.0259999999999998</c:v>
                </c:pt>
                <c:pt idx="68">
                  <c:v>4.7350000000000003</c:v>
                </c:pt>
                <c:pt idx="69">
                  <c:v>4.1340000000000003</c:v>
                </c:pt>
                <c:pt idx="70">
                  <c:v>4.3769999999999998</c:v>
                </c:pt>
                <c:pt idx="71">
                  <c:v>4.6689999999999996</c:v>
                </c:pt>
                <c:pt idx="72">
                  <c:v>4.4429999999999996</c:v>
                </c:pt>
                <c:pt idx="73">
                  <c:v>4.274</c:v>
                </c:pt>
                <c:pt idx="74">
                  <c:v>4.069</c:v>
                </c:pt>
                <c:pt idx="75">
                  <c:v>4.3129999999999997</c:v>
                </c:pt>
                <c:pt idx="76">
                  <c:v>4.54</c:v>
                </c:pt>
                <c:pt idx="77">
                  <c:v>4.7009999999999996</c:v>
                </c:pt>
                <c:pt idx="78">
                  <c:v>4.97</c:v>
                </c:pt>
                <c:pt idx="79">
                  <c:v>4.3109999999999999</c:v>
                </c:pt>
                <c:pt idx="80">
                  <c:v>4.1500000000000004</c:v>
                </c:pt>
                <c:pt idx="81" formatCode="0.000">
                  <c:v>4.298</c:v>
                </c:pt>
                <c:pt idx="82" formatCode="0.000">
                  <c:v>4.1260000000000003</c:v>
                </c:pt>
                <c:pt idx="83" formatCode="0.000">
                  <c:v>4.1349999999999998</c:v>
                </c:pt>
                <c:pt idx="84" formatCode="0.000">
                  <c:v>4.0110000000000001</c:v>
                </c:pt>
                <c:pt idx="85" formatCode="0.000">
                  <c:v>4.2679999999999998</c:v>
                </c:pt>
                <c:pt idx="86" formatCode="0.000">
                  <c:v>4.0019999999999998</c:v>
                </c:pt>
                <c:pt idx="87" formatCode="0.000">
                  <c:v>4.0209999999999999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60-514C-8293-CA4B9C1A4C48}"/>
            </c:ext>
          </c:extLst>
        </c:ser>
        <c:ser>
          <c:idx val="1"/>
          <c:order val="1"/>
          <c:tx>
            <c:strRef>
              <c:f>'Index Values (smoothed)'!$I$5</c:f>
              <c:strCache>
                <c:ptCount val="1"/>
                <c:pt idx="0">
                  <c:v>Employment Growth Uncertainty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'Index Values (smoothed)'!$G$6:$G$93</c:f>
              <c:numCache>
                <c:formatCode>m/d/yy</c:formatCode>
                <c:ptCount val="88"/>
                <c:pt idx="0">
                  <c:v>42614</c:v>
                </c:pt>
                <c:pt idx="1">
                  <c:v>42644</c:v>
                </c:pt>
                <c:pt idx="2">
                  <c:v>42675</c:v>
                </c:pt>
                <c:pt idx="3">
                  <c:v>42705</c:v>
                </c:pt>
                <c:pt idx="4">
                  <c:v>42736</c:v>
                </c:pt>
                <c:pt idx="5">
                  <c:v>42767</c:v>
                </c:pt>
                <c:pt idx="6">
                  <c:v>42795</c:v>
                </c:pt>
                <c:pt idx="7">
                  <c:v>42826</c:v>
                </c:pt>
                <c:pt idx="8">
                  <c:v>42856</c:v>
                </c:pt>
                <c:pt idx="9">
                  <c:v>42887</c:v>
                </c:pt>
                <c:pt idx="10">
                  <c:v>42917</c:v>
                </c:pt>
                <c:pt idx="11">
                  <c:v>42948</c:v>
                </c:pt>
                <c:pt idx="12">
                  <c:v>42979</c:v>
                </c:pt>
                <c:pt idx="13">
                  <c:v>43009</c:v>
                </c:pt>
                <c:pt idx="14">
                  <c:v>43040</c:v>
                </c:pt>
                <c:pt idx="15">
                  <c:v>43070</c:v>
                </c:pt>
                <c:pt idx="16">
                  <c:v>43101</c:v>
                </c:pt>
                <c:pt idx="17">
                  <c:v>43132</c:v>
                </c:pt>
                <c:pt idx="18">
                  <c:v>43160</c:v>
                </c:pt>
                <c:pt idx="19">
                  <c:v>43191</c:v>
                </c:pt>
                <c:pt idx="20">
                  <c:v>43221</c:v>
                </c:pt>
                <c:pt idx="21">
                  <c:v>43252</c:v>
                </c:pt>
                <c:pt idx="22">
                  <c:v>43282</c:v>
                </c:pt>
                <c:pt idx="23">
                  <c:v>43313</c:v>
                </c:pt>
                <c:pt idx="24">
                  <c:v>43344</c:v>
                </c:pt>
                <c:pt idx="25">
                  <c:v>43374</c:v>
                </c:pt>
                <c:pt idx="26">
                  <c:v>43405</c:v>
                </c:pt>
                <c:pt idx="27">
                  <c:v>43435</c:v>
                </c:pt>
                <c:pt idx="28">
                  <c:v>43466</c:v>
                </c:pt>
                <c:pt idx="29">
                  <c:v>43497</c:v>
                </c:pt>
                <c:pt idx="30">
                  <c:v>43525</c:v>
                </c:pt>
                <c:pt idx="31">
                  <c:v>43556</c:v>
                </c:pt>
                <c:pt idx="32">
                  <c:v>43586</c:v>
                </c:pt>
                <c:pt idx="33">
                  <c:v>43617</c:v>
                </c:pt>
                <c:pt idx="34">
                  <c:v>43647</c:v>
                </c:pt>
                <c:pt idx="35">
                  <c:v>43678</c:v>
                </c:pt>
                <c:pt idx="36">
                  <c:v>43709</c:v>
                </c:pt>
                <c:pt idx="37">
                  <c:v>43739</c:v>
                </c:pt>
                <c:pt idx="38">
                  <c:v>43770</c:v>
                </c:pt>
                <c:pt idx="39">
                  <c:v>43800</c:v>
                </c:pt>
                <c:pt idx="40">
                  <c:v>43831</c:v>
                </c:pt>
                <c:pt idx="41">
                  <c:v>43862</c:v>
                </c:pt>
                <c:pt idx="42">
                  <c:v>43891</c:v>
                </c:pt>
                <c:pt idx="43">
                  <c:v>43922</c:v>
                </c:pt>
                <c:pt idx="44">
                  <c:v>43952</c:v>
                </c:pt>
                <c:pt idx="45">
                  <c:v>43983</c:v>
                </c:pt>
                <c:pt idx="46">
                  <c:v>44013</c:v>
                </c:pt>
                <c:pt idx="47">
                  <c:v>44044</c:v>
                </c:pt>
                <c:pt idx="48">
                  <c:v>44075</c:v>
                </c:pt>
                <c:pt idx="49">
                  <c:v>44105</c:v>
                </c:pt>
                <c:pt idx="50">
                  <c:v>44136</c:v>
                </c:pt>
                <c:pt idx="51">
                  <c:v>44166</c:v>
                </c:pt>
                <c:pt idx="52">
                  <c:v>44197</c:v>
                </c:pt>
                <c:pt idx="53">
                  <c:v>44228</c:v>
                </c:pt>
                <c:pt idx="54">
                  <c:v>44256</c:v>
                </c:pt>
                <c:pt idx="55">
                  <c:v>44287</c:v>
                </c:pt>
                <c:pt idx="56">
                  <c:v>44317</c:v>
                </c:pt>
                <c:pt idx="57">
                  <c:v>44348</c:v>
                </c:pt>
                <c:pt idx="58">
                  <c:v>44378</c:v>
                </c:pt>
                <c:pt idx="59">
                  <c:v>44409</c:v>
                </c:pt>
                <c:pt idx="60">
                  <c:v>44440</c:v>
                </c:pt>
                <c:pt idx="61">
                  <c:v>44470</c:v>
                </c:pt>
                <c:pt idx="62">
                  <c:v>44501</c:v>
                </c:pt>
                <c:pt idx="63">
                  <c:v>44531</c:v>
                </c:pt>
                <c:pt idx="64">
                  <c:v>44562</c:v>
                </c:pt>
                <c:pt idx="65">
                  <c:v>44593</c:v>
                </c:pt>
                <c:pt idx="66">
                  <c:v>44621</c:v>
                </c:pt>
                <c:pt idx="67">
                  <c:v>44652</c:v>
                </c:pt>
                <c:pt idx="68">
                  <c:v>44682</c:v>
                </c:pt>
                <c:pt idx="69">
                  <c:v>44713</c:v>
                </c:pt>
                <c:pt idx="70">
                  <c:v>44743</c:v>
                </c:pt>
                <c:pt idx="71">
                  <c:v>44774</c:v>
                </c:pt>
                <c:pt idx="72">
                  <c:v>44805</c:v>
                </c:pt>
                <c:pt idx="73">
                  <c:v>44835</c:v>
                </c:pt>
                <c:pt idx="74">
                  <c:v>44866</c:v>
                </c:pt>
                <c:pt idx="75">
                  <c:v>44896</c:v>
                </c:pt>
                <c:pt idx="76">
                  <c:v>44927</c:v>
                </c:pt>
                <c:pt idx="77">
                  <c:v>44958</c:v>
                </c:pt>
                <c:pt idx="78">
                  <c:v>44986</c:v>
                </c:pt>
                <c:pt idx="79">
                  <c:v>45017</c:v>
                </c:pt>
                <c:pt idx="80">
                  <c:v>45047</c:v>
                </c:pt>
                <c:pt idx="81">
                  <c:v>45078</c:v>
                </c:pt>
                <c:pt idx="82">
                  <c:v>45108</c:v>
                </c:pt>
                <c:pt idx="83">
                  <c:v>45139</c:v>
                </c:pt>
                <c:pt idx="84">
                  <c:v>45170</c:v>
                </c:pt>
                <c:pt idx="85">
                  <c:v>45200</c:v>
                </c:pt>
                <c:pt idx="86">
                  <c:v>45231</c:v>
                </c:pt>
                <c:pt idx="87">
                  <c:v>45261</c:v>
                </c:pt>
              </c:numCache>
            </c:numRef>
          </c:cat>
          <c:val>
            <c:numRef>
              <c:f>'Index Values (smoothed)'!$I$6:$I$93</c:f>
              <c:numCache>
                <c:formatCode>0.000</c:formatCode>
                <c:ptCount val="88"/>
                <c:pt idx="0">
                  <c:v>4.4980000000000002</c:v>
                </c:pt>
                <c:pt idx="1">
                  <c:v>4.0119999999999996</c:v>
                </c:pt>
                <c:pt idx="2">
                  <c:v>4.1760000000000002</c:v>
                </c:pt>
                <c:pt idx="3">
                  <c:v>3.92</c:v>
                </c:pt>
                <c:pt idx="4">
                  <c:v>3.9390000000000001</c:v>
                </c:pt>
                <c:pt idx="5">
                  <c:v>4.2380000000000004</c:v>
                </c:pt>
                <c:pt idx="6">
                  <c:v>4.3630000000000004</c:v>
                </c:pt>
                <c:pt idx="7">
                  <c:v>4.5039999999999996</c:v>
                </c:pt>
                <c:pt idx="8">
                  <c:v>4</c:v>
                </c:pt>
                <c:pt idx="9">
                  <c:v>3.899</c:v>
                </c:pt>
                <c:pt idx="10">
                  <c:v>4.0540000000000003</c:v>
                </c:pt>
                <c:pt idx="11">
                  <c:v>3.972</c:v>
                </c:pt>
                <c:pt idx="12">
                  <c:v>3.903</c:v>
                </c:pt>
                <c:pt idx="13">
                  <c:v>4.101</c:v>
                </c:pt>
                <c:pt idx="14">
                  <c:v>4.085</c:v>
                </c:pt>
                <c:pt idx="15">
                  <c:v>3.7280000000000002</c:v>
                </c:pt>
                <c:pt idx="16">
                  <c:v>4.0250000000000004</c:v>
                </c:pt>
                <c:pt idx="17">
                  <c:v>3.6</c:v>
                </c:pt>
                <c:pt idx="18">
                  <c:v>4.3070000000000004</c:v>
                </c:pt>
                <c:pt idx="19">
                  <c:v>3.536</c:v>
                </c:pt>
                <c:pt idx="20">
                  <c:v>4.0030000000000001</c:v>
                </c:pt>
                <c:pt idx="21">
                  <c:v>3.5760000000000001</c:v>
                </c:pt>
                <c:pt idx="22">
                  <c:v>4.1529999999999996</c:v>
                </c:pt>
                <c:pt idx="23">
                  <c:v>4.1109999999999998</c:v>
                </c:pt>
                <c:pt idx="24">
                  <c:v>4.0090000000000003</c:v>
                </c:pt>
                <c:pt idx="25">
                  <c:v>3.7349999999999999</c:v>
                </c:pt>
                <c:pt idx="26">
                  <c:v>4.2779999999999996</c:v>
                </c:pt>
                <c:pt idx="27">
                  <c:v>3.863</c:v>
                </c:pt>
                <c:pt idx="28">
                  <c:v>3.5270000000000001</c:v>
                </c:pt>
                <c:pt idx="29">
                  <c:v>3.621</c:v>
                </c:pt>
                <c:pt idx="30">
                  <c:v>3.5840000000000001</c:v>
                </c:pt>
                <c:pt idx="31">
                  <c:v>4.1120000000000001</c:v>
                </c:pt>
                <c:pt idx="32">
                  <c:v>4.3769999999999998</c:v>
                </c:pt>
                <c:pt idx="33">
                  <c:v>3.984</c:v>
                </c:pt>
                <c:pt idx="34">
                  <c:v>3.6749999999999998</c:v>
                </c:pt>
                <c:pt idx="35">
                  <c:v>3.9689999999999999</c:v>
                </c:pt>
                <c:pt idx="36">
                  <c:v>3.7650000000000001</c:v>
                </c:pt>
                <c:pt idx="37">
                  <c:v>4.0830000000000002</c:v>
                </c:pt>
                <c:pt idx="38">
                  <c:v>4.3789999999999996</c:v>
                </c:pt>
                <c:pt idx="39">
                  <c:v>4.1760000000000002</c:v>
                </c:pt>
                <c:pt idx="40">
                  <c:v>3.7789999999999999</c:v>
                </c:pt>
                <c:pt idx="41">
                  <c:v>4.3490000000000002</c:v>
                </c:pt>
                <c:pt idx="42">
                  <c:v>4.274</c:v>
                </c:pt>
                <c:pt idx="43">
                  <c:v>6.2569999999999997</c:v>
                </c:pt>
                <c:pt idx="44">
                  <c:v>6.56</c:v>
                </c:pt>
                <c:pt idx="45">
                  <c:v>5.2759999999999998</c:v>
                </c:pt>
                <c:pt idx="46">
                  <c:v>5.0410000000000004</c:v>
                </c:pt>
                <c:pt idx="47">
                  <c:v>5.9290000000000003</c:v>
                </c:pt>
                <c:pt idx="48">
                  <c:v>5.4649999999999999</c:v>
                </c:pt>
                <c:pt idx="49">
                  <c:v>5.5869999999999997</c:v>
                </c:pt>
                <c:pt idx="50">
                  <c:v>5.4</c:v>
                </c:pt>
                <c:pt idx="51">
                  <c:v>5.2930000000000001</c:v>
                </c:pt>
                <c:pt idx="52">
                  <c:v>5.2249999999999996</c:v>
                </c:pt>
                <c:pt idx="53">
                  <c:v>5.1779999999999999</c:v>
                </c:pt>
                <c:pt idx="54">
                  <c:v>5.0380000000000003</c:v>
                </c:pt>
                <c:pt idx="55">
                  <c:v>4.4989999999999997</c:v>
                </c:pt>
                <c:pt idx="56">
                  <c:v>5.0549999999999997</c:v>
                </c:pt>
                <c:pt idx="57">
                  <c:v>4.4009999999999998</c:v>
                </c:pt>
                <c:pt idx="58">
                  <c:v>5.2839999999999998</c:v>
                </c:pt>
                <c:pt idx="59">
                  <c:v>4.2930000000000001</c:v>
                </c:pt>
                <c:pt idx="60">
                  <c:v>6.024</c:v>
                </c:pt>
                <c:pt idx="61">
                  <c:v>4.3479999999999999</c:v>
                </c:pt>
                <c:pt idx="62">
                  <c:v>4.8070000000000004</c:v>
                </c:pt>
                <c:pt idx="63">
                  <c:v>4.4089999999999998</c:v>
                </c:pt>
                <c:pt idx="64">
                  <c:v>5.3090000000000002</c:v>
                </c:pt>
                <c:pt idx="65">
                  <c:v>5.4080000000000004</c:v>
                </c:pt>
                <c:pt idx="66">
                  <c:v>4.9009999999999998</c:v>
                </c:pt>
                <c:pt idx="67">
                  <c:v>4.3840000000000003</c:v>
                </c:pt>
                <c:pt idx="68">
                  <c:v>4.7210000000000001</c:v>
                </c:pt>
                <c:pt idx="69">
                  <c:v>5.0129999999999999</c:v>
                </c:pt>
                <c:pt idx="70">
                  <c:v>5.109</c:v>
                </c:pt>
                <c:pt idx="71">
                  <c:v>5.7619999999999996</c:v>
                </c:pt>
                <c:pt idx="72">
                  <c:v>5.2679999999999998</c:v>
                </c:pt>
                <c:pt idx="73">
                  <c:v>4.1760000000000002</c:v>
                </c:pt>
                <c:pt idx="74">
                  <c:v>4.2839999999999998</c:v>
                </c:pt>
                <c:pt idx="75">
                  <c:v>4.2709999999999999</c:v>
                </c:pt>
                <c:pt idx="76">
                  <c:v>4.4169999999999998</c:v>
                </c:pt>
                <c:pt idx="77">
                  <c:v>4.1669999999999998</c:v>
                </c:pt>
                <c:pt idx="78">
                  <c:v>4.4050000000000002</c:v>
                </c:pt>
                <c:pt idx="79">
                  <c:v>4.5209999999999999</c:v>
                </c:pt>
                <c:pt idx="80">
                  <c:v>4.5590000000000002</c:v>
                </c:pt>
                <c:pt idx="81">
                  <c:v>4.1219999999999999</c:v>
                </c:pt>
                <c:pt idx="82">
                  <c:v>4.6760000000000002</c:v>
                </c:pt>
                <c:pt idx="83">
                  <c:v>3.899</c:v>
                </c:pt>
                <c:pt idx="84">
                  <c:v>4.4210000000000003</c:v>
                </c:pt>
                <c:pt idx="85">
                  <c:v>3.76</c:v>
                </c:pt>
                <c:pt idx="86">
                  <c:v>4.569</c:v>
                </c:pt>
                <c:pt idx="87">
                  <c:v>3.9049999999999998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60-514C-8293-CA4B9C1A4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7570832"/>
        <c:axId val="1917628320"/>
      </c:lineChart>
      <c:dateAx>
        <c:axId val="191757083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628320"/>
        <c:crosses val="autoZero"/>
        <c:auto val="1"/>
        <c:lblOffset val="100"/>
        <c:baseTimeUnit val="months"/>
      </c:dateAx>
      <c:valAx>
        <c:axId val="191762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7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9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65-D942-8F70-8ED0F02342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0432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'GDP Components'!$AC$7:$AC$102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Components'!$AD$7:$AD$102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2.95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1.06</c:v>
                </c:pt>
                <c:pt idx="7">
                  <c:v>0</c:v>
                </c:pt>
                <c:pt idx="8">
                  <c:v>0</c:v>
                </c:pt>
                <c:pt idx="9">
                  <c:v>2.77</c:v>
                </c:pt>
                <c:pt idx="10">
                  <c:v>1.29</c:v>
                </c:pt>
                <c:pt idx="11">
                  <c:v>0.06</c:v>
                </c:pt>
                <c:pt idx="12">
                  <c:v>0.26</c:v>
                </c:pt>
                <c:pt idx="13">
                  <c:v>0</c:v>
                </c:pt>
                <c:pt idx="14">
                  <c:v>0</c:v>
                </c:pt>
                <c:pt idx="15">
                  <c:v>0.3</c:v>
                </c:pt>
                <c:pt idx="16">
                  <c:v>1.1599999999999999</c:v>
                </c:pt>
                <c:pt idx="17">
                  <c:v>0.34</c:v>
                </c:pt>
                <c:pt idx="18">
                  <c:v>0.96</c:v>
                </c:pt>
                <c:pt idx="19">
                  <c:v>0</c:v>
                </c:pt>
                <c:pt idx="20">
                  <c:v>0.24</c:v>
                </c:pt>
                <c:pt idx="21">
                  <c:v>0.84</c:v>
                </c:pt>
                <c:pt idx="22">
                  <c:v>0</c:v>
                </c:pt>
                <c:pt idx="23">
                  <c:v>0</c:v>
                </c:pt>
                <c:pt idx="24">
                  <c:v>2.17</c:v>
                </c:pt>
                <c:pt idx="25">
                  <c:v>0</c:v>
                </c:pt>
                <c:pt idx="26">
                  <c:v>0</c:v>
                </c:pt>
                <c:pt idx="27">
                  <c:v>0.15</c:v>
                </c:pt>
                <c:pt idx="28">
                  <c:v>0</c:v>
                </c:pt>
                <c:pt idx="29">
                  <c:v>0</c:v>
                </c:pt>
                <c:pt idx="30">
                  <c:v>0.28999999999999998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0.39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4.49</c:v>
                </c:pt>
                <c:pt idx="41">
                  <c:v>1.25</c:v>
                </c:pt>
                <c:pt idx="42">
                  <c:v>0.93</c:v>
                </c:pt>
                <c:pt idx="43">
                  <c:v>2.25</c:v>
                </c:pt>
                <c:pt idx="44">
                  <c:v>0</c:v>
                </c:pt>
                <c:pt idx="45">
                  <c:v>0</c:v>
                </c:pt>
                <c:pt idx="46">
                  <c:v>0.98</c:v>
                </c:pt>
                <c:pt idx="47">
                  <c:v>0</c:v>
                </c:pt>
                <c:pt idx="48">
                  <c:v>3.05</c:v>
                </c:pt>
                <c:pt idx="49">
                  <c:v>0</c:v>
                </c:pt>
                <c:pt idx="50">
                  <c:v>0.19</c:v>
                </c:pt>
                <c:pt idx="51">
                  <c:v>0.08</c:v>
                </c:pt>
                <c:pt idx="52">
                  <c:v>0</c:v>
                </c:pt>
                <c:pt idx="53">
                  <c:v>1.31</c:v>
                </c:pt>
                <c:pt idx="54">
                  <c:v>0.19</c:v>
                </c:pt>
                <c:pt idx="55">
                  <c:v>1.52</c:v>
                </c:pt>
                <c:pt idx="56">
                  <c:v>0</c:v>
                </c:pt>
                <c:pt idx="57">
                  <c:v>0</c:v>
                </c:pt>
                <c:pt idx="58">
                  <c:v>0.89</c:v>
                </c:pt>
                <c:pt idx="59">
                  <c:v>0.28000000000000003</c:v>
                </c:pt>
                <c:pt idx="60">
                  <c:v>0</c:v>
                </c:pt>
                <c:pt idx="61">
                  <c:v>2.19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1.25</c:v>
                </c:pt>
                <c:pt idx="69">
                  <c:v>0</c:v>
                </c:pt>
                <c:pt idx="70">
                  <c:v>0.39</c:v>
                </c:pt>
                <c:pt idx="71">
                  <c:v>0.63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1.99</c:v>
                </c:pt>
                <c:pt idx="76">
                  <c:v>0</c:v>
                </c:pt>
                <c:pt idx="77">
                  <c:v>0.44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2.99</c:v>
                </c:pt>
                <c:pt idx="88">
                  <c:v>4.28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1.61</c:v>
                </c:pt>
                <c:pt idx="93">
                  <c:v>0</c:v>
                </c:pt>
                <c:pt idx="94">
                  <c:v>0</c:v>
                </c:pt>
                <c:pt idx="95">
                  <c:v>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65-D942-8F70-8ED0F0234264}"/>
            </c:ext>
          </c:extLst>
        </c:ser>
        <c:ser>
          <c:idx val="1"/>
          <c:order val="1"/>
          <c:spPr>
            <a:solidFill>
              <a:srgbClr val="FF0000"/>
            </a:solidFill>
          </c:spPr>
          <c:invertIfNegative val="0"/>
          <c:cat>
            <c:strRef>
              <c:f>'GDP Components'!$AC$7:$AC$102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Components'!$AE$7:$AE$102</c:f>
              <c:numCache>
                <c:formatCode>General</c:formatCode>
                <c:ptCount val="96"/>
                <c:pt idx="1">
                  <c:v>-2.73</c:v>
                </c:pt>
                <c:pt idx="2">
                  <c:v>0</c:v>
                </c:pt>
                <c:pt idx="3">
                  <c:v>-1.1100000000000001</c:v>
                </c:pt>
                <c:pt idx="4">
                  <c:v>-0.04</c:v>
                </c:pt>
                <c:pt idx="5">
                  <c:v>-3.12</c:v>
                </c:pt>
                <c:pt idx="6">
                  <c:v>0</c:v>
                </c:pt>
                <c:pt idx="7">
                  <c:v>-1.03</c:v>
                </c:pt>
                <c:pt idx="8">
                  <c:v>-1.89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-0.03</c:v>
                </c:pt>
                <c:pt idx="14">
                  <c:v>-1.17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-0.34</c:v>
                </c:pt>
                <c:pt idx="20">
                  <c:v>0</c:v>
                </c:pt>
                <c:pt idx="21">
                  <c:v>0</c:v>
                </c:pt>
                <c:pt idx="22">
                  <c:v>-2.27</c:v>
                </c:pt>
                <c:pt idx="23">
                  <c:v>-0.28999999999999998</c:v>
                </c:pt>
                <c:pt idx="24">
                  <c:v>0</c:v>
                </c:pt>
                <c:pt idx="25">
                  <c:v>-0.18</c:v>
                </c:pt>
                <c:pt idx="26">
                  <c:v>-0.03</c:v>
                </c:pt>
                <c:pt idx="27">
                  <c:v>0</c:v>
                </c:pt>
                <c:pt idx="28">
                  <c:v>-1.01</c:v>
                </c:pt>
                <c:pt idx="29">
                  <c:v>-0.57999999999999996</c:v>
                </c:pt>
                <c:pt idx="30">
                  <c:v>0</c:v>
                </c:pt>
                <c:pt idx="31">
                  <c:v>-0.47</c:v>
                </c:pt>
                <c:pt idx="32">
                  <c:v>-0.12</c:v>
                </c:pt>
                <c:pt idx="33">
                  <c:v>-0.8</c:v>
                </c:pt>
                <c:pt idx="34">
                  <c:v>-0.56999999999999995</c:v>
                </c:pt>
                <c:pt idx="35">
                  <c:v>0</c:v>
                </c:pt>
                <c:pt idx="36">
                  <c:v>-1.99</c:v>
                </c:pt>
                <c:pt idx="37">
                  <c:v>-2</c:v>
                </c:pt>
                <c:pt idx="38">
                  <c:v>-1.06</c:v>
                </c:pt>
                <c:pt idx="39">
                  <c:v>-0.35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-1.25</c:v>
                </c:pt>
                <c:pt idx="45">
                  <c:v>-1.05</c:v>
                </c:pt>
                <c:pt idx="46">
                  <c:v>0</c:v>
                </c:pt>
                <c:pt idx="47">
                  <c:v>-2.1800000000000002</c:v>
                </c:pt>
                <c:pt idx="48">
                  <c:v>0</c:v>
                </c:pt>
                <c:pt idx="49">
                  <c:v>-0.48</c:v>
                </c:pt>
                <c:pt idx="50">
                  <c:v>0</c:v>
                </c:pt>
                <c:pt idx="51">
                  <c:v>0</c:v>
                </c:pt>
                <c:pt idx="52">
                  <c:v>-1.68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-0.37</c:v>
                </c:pt>
                <c:pt idx="57">
                  <c:v>-1.44</c:v>
                </c:pt>
                <c:pt idx="58">
                  <c:v>0</c:v>
                </c:pt>
                <c:pt idx="59">
                  <c:v>0</c:v>
                </c:pt>
                <c:pt idx="60">
                  <c:v>-0.7</c:v>
                </c:pt>
                <c:pt idx="61">
                  <c:v>0</c:v>
                </c:pt>
                <c:pt idx="62">
                  <c:v>-0.45</c:v>
                </c:pt>
                <c:pt idx="63">
                  <c:v>-0.61</c:v>
                </c:pt>
                <c:pt idx="64">
                  <c:v>-0.41</c:v>
                </c:pt>
                <c:pt idx="65">
                  <c:v>-0.8</c:v>
                </c:pt>
                <c:pt idx="66">
                  <c:v>-0.8</c:v>
                </c:pt>
                <c:pt idx="67">
                  <c:v>-0.47</c:v>
                </c:pt>
                <c:pt idx="68">
                  <c:v>0</c:v>
                </c:pt>
                <c:pt idx="69">
                  <c:v>-1.1000000000000001</c:v>
                </c:pt>
                <c:pt idx="70">
                  <c:v>0</c:v>
                </c:pt>
                <c:pt idx="71">
                  <c:v>0</c:v>
                </c:pt>
                <c:pt idx="72">
                  <c:v>-0.28000000000000003</c:v>
                </c:pt>
                <c:pt idx="73">
                  <c:v>-0.14000000000000001</c:v>
                </c:pt>
                <c:pt idx="74">
                  <c:v>-0.74</c:v>
                </c:pt>
                <c:pt idx="75">
                  <c:v>0</c:v>
                </c:pt>
                <c:pt idx="76">
                  <c:v>-0.11</c:v>
                </c:pt>
                <c:pt idx="77">
                  <c:v>0</c:v>
                </c:pt>
                <c:pt idx="78">
                  <c:v>-0.76</c:v>
                </c:pt>
                <c:pt idx="79">
                  <c:v>-0.06</c:v>
                </c:pt>
                <c:pt idx="80">
                  <c:v>-0.71</c:v>
                </c:pt>
                <c:pt idx="81">
                  <c:v>-1.3</c:v>
                </c:pt>
                <c:pt idx="82">
                  <c:v>0</c:v>
                </c:pt>
                <c:pt idx="83">
                  <c:v>0</c:v>
                </c:pt>
                <c:pt idx="84">
                  <c:v>-0.18</c:v>
                </c:pt>
                <c:pt idx="85">
                  <c:v>-2.08</c:v>
                </c:pt>
                <c:pt idx="86">
                  <c:v>-1.89</c:v>
                </c:pt>
                <c:pt idx="87">
                  <c:v>0</c:v>
                </c:pt>
                <c:pt idx="88">
                  <c:v>0</c:v>
                </c:pt>
                <c:pt idx="89">
                  <c:v>-7.0000000000000007E-2</c:v>
                </c:pt>
                <c:pt idx="90">
                  <c:v>-2.0499999999999998</c:v>
                </c:pt>
                <c:pt idx="91">
                  <c:v>-0.66</c:v>
                </c:pt>
                <c:pt idx="92">
                  <c:v>0</c:v>
                </c:pt>
                <c:pt idx="93">
                  <c:v>-2.2200000000000002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65-D942-8F70-8ED0F0234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807982480"/>
        <c:axId val="1808024144"/>
      </c:barChart>
      <c:catAx>
        <c:axId val="180798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024144"/>
        <c:crosses val="autoZero"/>
        <c:auto val="1"/>
        <c:lblAlgn val="ctr"/>
        <c:lblOffset val="100"/>
        <c:noMultiLvlLbl val="0"/>
      </c:catAx>
      <c:valAx>
        <c:axId val="180802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982480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Sheet2!$A$8:$A$313</c:f>
              <c:numCache>
                <c:formatCode>m/d/yyyy</c:formatCode>
                <c:ptCount val="306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  <c:pt idx="299">
                  <c:v>44470</c:v>
                </c:pt>
                <c:pt idx="300">
                  <c:v>44562</c:v>
                </c:pt>
                <c:pt idx="301">
                  <c:v>44652</c:v>
                </c:pt>
                <c:pt idx="302">
                  <c:v>44743</c:v>
                </c:pt>
                <c:pt idx="303">
                  <c:v>44835</c:v>
                </c:pt>
                <c:pt idx="304">
                  <c:v>44927</c:v>
                </c:pt>
                <c:pt idx="305">
                  <c:v>45017</c:v>
                </c:pt>
              </c:numCache>
            </c:numRef>
          </c:cat>
          <c:val>
            <c:numRef>
              <c:f>Sheet2!$B$8:$B$313</c:f>
              <c:numCache>
                <c:formatCode>General</c:formatCode>
                <c:ptCount val="306"/>
                <c:pt idx="0">
                  <c:v>2182.681</c:v>
                </c:pt>
                <c:pt idx="1">
                  <c:v>2176.8919999999998</c:v>
                </c:pt>
                <c:pt idx="2">
                  <c:v>2172.4319999999998</c:v>
                </c:pt>
                <c:pt idx="3">
                  <c:v>2206.4520000000002</c:v>
                </c:pt>
                <c:pt idx="4">
                  <c:v>2239.6819999999998</c:v>
                </c:pt>
                <c:pt idx="5">
                  <c:v>2276.69</c:v>
                </c:pt>
                <c:pt idx="6">
                  <c:v>2289.77</c:v>
                </c:pt>
                <c:pt idx="7">
                  <c:v>2292.364</c:v>
                </c:pt>
                <c:pt idx="8">
                  <c:v>2260.8069999999998</c:v>
                </c:pt>
                <c:pt idx="9">
                  <c:v>2253.1280000000002</c:v>
                </c:pt>
                <c:pt idx="10">
                  <c:v>2276.424</c:v>
                </c:pt>
                <c:pt idx="11">
                  <c:v>2257.3519999999999</c:v>
                </c:pt>
                <c:pt idx="12">
                  <c:v>2346.1039999999998</c:v>
                </c:pt>
                <c:pt idx="13">
                  <c:v>2417.6819999999998</c:v>
                </c:pt>
                <c:pt idx="14">
                  <c:v>2511.127</c:v>
                </c:pt>
                <c:pt idx="15">
                  <c:v>2559.2139999999999</c:v>
                </c:pt>
                <c:pt idx="16">
                  <c:v>2593.9670000000001</c:v>
                </c:pt>
                <c:pt idx="17">
                  <c:v>2638.8980000000001</c:v>
                </c:pt>
                <c:pt idx="18">
                  <c:v>2693.259</c:v>
                </c:pt>
                <c:pt idx="19">
                  <c:v>2699.1559999999999</c:v>
                </c:pt>
                <c:pt idx="20">
                  <c:v>2727.9540000000002</c:v>
                </c:pt>
                <c:pt idx="21">
                  <c:v>2733.8</c:v>
                </c:pt>
                <c:pt idx="22">
                  <c:v>2753.5169999999998</c:v>
                </c:pt>
                <c:pt idx="23">
                  <c:v>2843.9409999999998</c:v>
                </c:pt>
                <c:pt idx="24">
                  <c:v>2896.8110000000001</c:v>
                </c:pt>
                <c:pt idx="25">
                  <c:v>2919.2060000000001</c:v>
                </c:pt>
                <c:pt idx="26">
                  <c:v>2902.7849999999999</c:v>
                </c:pt>
                <c:pt idx="27">
                  <c:v>2858.8449999999998</c:v>
                </c:pt>
                <c:pt idx="28">
                  <c:v>2845.192</c:v>
                </c:pt>
                <c:pt idx="29">
                  <c:v>2848.3049999999998</c:v>
                </c:pt>
                <c:pt idx="30">
                  <c:v>2880.482</c:v>
                </c:pt>
                <c:pt idx="31">
                  <c:v>2936.8519999999999</c:v>
                </c:pt>
                <c:pt idx="32">
                  <c:v>3020.7460000000001</c:v>
                </c:pt>
                <c:pt idx="33">
                  <c:v>3069.91</c:v>
                </c:pt>
                <c:pt idx="34">
                  <c:v>3111.3789999999999</c:v>
                </c:pt>
                <c:pt idx="35">
                  <c:v>3130.0680000000002</c:v>
                </c:pt>
                <c:pt idx="36">
                  <c:v>3117.922</c:v>
                </c:pt>
                <c:pt idx="37">
                  <c:v>3143.694</c:v>
                </c:pt>
                <c:pt idx="38">
                  <c:v>3140.8739999999998</c:v>
                </c:pt>
                <c:pt idx="39">
                  <c:v>3192.57</c:v>
                </c:pt>
                <c:pt idx="40">
                  <c:v>3213.011</c:v>
                </c:pt>
                <c:pt idx="41">
                  <c:v>3205.97</c:v>
                </c:pt>
                <c:pt idx="42">
                  <c:v>3237.386</c:v>
                </c:pt>
                <c:pt idx="43">
                  <c:v>3203.8939999999998</c:v>
                </c:pt>
                <c:pt idx="44">
                  <c:v>3120.7240000000002</c:v>
                </c:pt>
                <c:pt idx="45">
                  <c:v>3141.2240000000002</c:v>
                </c:pt>
                <c:pt idx="46">
                  <c:v>3213.884</c:v>
                </c:pt>
                <c:pt idx="47">
                  <c:v>3289.0320000000002</c:v>
                </c:pt>
                <c:pt idx="48">
                  <c:v>3352.1289999999999</c:v>
                </c:pt>
                <c:pt idx="49">
                  <c:v>3427.6669999999999</c:v>
                </c:pt>
                <c:pt idx="50">
                  <c:v>3430.0569999999998</c:v>
                </c:pt>
                <c:pt idx="51">
                  <c:v>3439.8319999999999</c:v>
                </c:pt>
                <c:pt idx="52">
                  <c:v>3517.181</c:v>
                </c:pt>
                <c:pt idx="53">
                  <c:v>3498.2460000000001</c:v>
                </c:pt>
                <c:pt idx="54">
                  <c:v>3515.3850000000002</c:v>
                </c:pt>
                <c:pt idx="55">
                  <c:v>3470.2779999999998</c:v>
                </c:pt>
                <c:pt idx="56">
                  <c:v>3493.703</c:v>
                </c:pt>
                <c:pt idx="57">
                  <c:v>3553.0210000000002</c:v>
                </c:pt>
                <c:pt idx="58">
                  <c:v>3621.252</c:v>
                </c:pt>
                <c:pt idx="59">
                  <c:v>3692.2890000000002</c:v>
                </c:pt>
                <c:pt idx="60">
                  <c:v>3758.1469999999999</c:v>
                </c:pt>
                <c:pt idx="61">
                  <c:v>3792.1489999999999</c:v>
                </c:pt>
                <c:pt idx="62">
                  <c:v>3838.7759999999998</c:v>
                </c:pt>
                <c:pt idx="63">
                  <c:v>3851.4209999999998</c:v>
                </c:pt>
                <c:pt idx="64">
                  <c:v>3893.482</c:v>
                </c:pt>
                <c:pt idx="65">
                  <c:v>3937.183</c:v>
                </c:pt>
                <c:pt idx="66">
                  <c:v>4023.7550000000001</c:v>
                </c:pt>
                <c:pt idx="67">
                  <c:v>4050.1469999999999</c:v>
                </c:pt>
                <c:pt idx="68">
                  <c:v>4135.5529999999999</c:v>
                </c:pt>
                <c:pt idx="69">
                  <c:v>4180.5919999999996</c:v>
                </c:pt>
                <c:pt idx="70">
                  <c:v>4245.9179999999997</c:v>
                </c:pt>
                <c:pt idx="71">
                  <c:v>4259.0460000000003</c:v>
                </c:pt>
                <c:pt idx="72">
                  <c:v>4362.1109999999999</c:v>
                </c:pt>
                <c:pt idx="73">
                  <c:v>4417.2250000000004</c:v>
                </c:pt>
                <c:pt idx="74">
                  <c:v>4515.4269999999997</c:v>
                </c:pt>
                <c:pt idx="75">
                  <c:v>4619.4579999999996</c:v>
                </c:pt>
                <c:pt idx="76">
                  <c:v>4731.8879999999999</c:v>
                </c:pt>
                <c:pt idx="77">
                  <c:v>4748.0460000000003</c:v>
                </c:pt>
                <c:pt idx="78">
                  <c:v>4788.2539999999999</c:v>
                </c:pt>
                <c:pt idx="79">
                  <c:v>4827.5370000000003</c:v>
                </c:pt>
                <c:pt idx="80">
                  <c:v>4870.299</c:v>
                </c:pt>
                <c:pt idx="81">
                  <c:v>4873.2870000000003</c:v>
                </c:pt>
                <c:pt idx="82">
                  <c:v>4919.3919999999998</c:v>
                </c:pt>
                <c:pt idx="83">
                  <c:v>4956.4769999999999</c:v>
                </c:pt>
                <c:pt idx="84">
                  <c:v>5057.5529999999999</c:v>
                </c:pt>
                <c:pt idx="85">
                  <c:v>5142.0330000000004</c:v>
                </c:pt>
                <c:pt idx="86">
                  <c:v>5181.8590000000004</c:v>
                </c:pt>
                <c:pt idx="87">
                  <c:v>5202.2120000000004</c:v>
                </c:pt>
                <c:pt idx="88">
                  <c:v>5283.5969999999998</c:v>
                </c:pt>
                <c:pt idx="89">
                  <c:v>5299.625</c:v>
                </c:pt>
                <c:pt idx="90">
                  <c:v>5334.6</c:v>
                </c:pt>
                <c:pt idx="91">
                  <c:v>5308.5559999999996</c:v>
                </c:pt>
                <c:pt idx="92">
                  <c:v>5300.652</c:v>
                </c:pt>
                <c:pt idx="93">
                  <c:v>5308.1639999999998</c:v>
                </c:pt>
                <c:pt idx="94">
                  <c:v>5357.0770000000002</c:v>
                </c:pt>
                <c:pt idx="95">
                  <c:v>5299.6719999999996</c:v>
                </c:pt>
                <c:pt idx="96">
                  <c:v>5443.6189999999997</c:v>
                </c:pt>
                <c:pt idx="97">
                  <c:v>5473.0590000000002</c:v>
                </c:pt>
                <c:pt idx="98">
                  <c:v>5518.0720000000001</c:v>
                </c:pt>
                <c:pt idx="99">
                  <c:v>5531.0320000000002</c:v>
                </c:pt>
                <c:pt idx="100">
                  <c:v>5632.6490000000003</c:v>
                </c:pt>
                <c:pt idx="101">
                  <c:v>5760.47</c:v>
                </c:pt>
                <c:pt idx="102">
                  <c:v>5814.8540000000003</c:v>
                </c:pt>
                <c:pt idx="103">
                  <c:v>5912.22</c:v>
                </c:pt>
                <c:pt idx="104">
                  <c:v>6058.5439999999999</c:v>
                </c:pt>
                <c:pt idx="105">
                  <c:v>6124.5060000000003</c:v>
                </c:pt>
                <c:pt idx="106">
                  <c:v>6092.3010000000004</c:v>
                </c:pt>
                <c:pt idx="107">
                  <c:v>6150.1310000000003</c:v>
                </c:pt>
                <c:pt idx="108">
                  <c:v>6097.2579999999998</c:v>
                </c:pt>
                <c:pt idx="109">
                  <c:v>6111.7510000000002</c:v>
                </c:pt>
                <c:pt idx="110">
                  <c:v>6053.9780000000001</c:v>
                </c:pt>
                <c:pt idx="111">
                  <c:v>6030.4639999999999</c:v>
                </c:pt>
                <c:pt idx="112">
                  <c:v>5957.0349999999999</c:v>
                </c:pt>
                <c:pt idx="113">
                  <c:v>5999.61</c:v>
                </c:pt>
                <c:pt idx="114">
                  <c:v>6102.326</c:v>
                </c:pt>
                <c:pt idx="115">
                  <c:v>6184.53</c:v>
                </c:pt>
                <c:pt idx="116">
                  <c:v>6323.6490000000003</c:v>
                </c:pt>
                <c:pt idx="117">
                  <c:v>6370.0249999999996</c:v>
                </c:pt>
                <c:pt idx="118">
                  <c:v>6404.8950000000004</c:v>
                </c:pt>
                <c:pt idx="119">
                  <c:v>6451.1769999999997</c:v>
                </c:pt>
                <c:pt idx="120">
                  <c:v>6527.7030000000004</c:v>
                </c:pt>
                <c:pt idx="121">
                  <c:v>6654.4660000000003</c:v>
                </c:pt>
                <c:pt idx="122">
                  <c:v>6774.4570000000003</c:v>
                </c:pt>
                <c:pt idx="123">
                  <c:v>6774.5919999999996</c:v>
                </c:pt>
                <c:pt idx="124">
                  <c:v>6796.26</c:v>
                </c:pt>
                <c:pt idx="125">
                  <c:v>7058.92</c:v>
                </c:pt>
                <c:pt idx="126">
                  <c:v>7129.915</c:v>
                </c:pt>
                <c:pt idx="127">
                  <c:v>7225.75</c:v>
                </c:pt>
                <c:pt idx="128">
                  <c:v>7238.7269999999999</c:v>
                </c:pt>
                <c:pt idx="129">
                  <c:v>7246.4539999999997</c:v>
                </c:pt>
                <c:pt idx="130">
                  <c:v>7300.2809999999999</c:v>
                </c:pt>
                <c:pt idx="131">
                  <c:v>7318.5349999999999</c:v>
                </c:pt>
                <c:pt idx="132">
                  <c:v>7341.5569999999998</c:v>
                </c:pt>
                <c:pt idx="133">
                  <c:v>7190.2889999999998</c:v>
                </c:pt>
                <c:pt idx="134">
                  <c:v>7181.7430000000004</c:v>
                </c:pt>
                <c:pt idx="135">
                  <c:v>7315.6769999999997</c:v>
                </c:pt>
                <c:pt idx="136">
                  <c:v>7459.0219999999999</c:v>
                </c:pt>
                <c:pt idx="137">
                  <c:v>7403.7449999999999</c:v>
                </c:pt>
                <c:pt idx="138">
                  <c:v>7492.4049999999997</c:v>
                </c:pt>
                <c:pt idx="139">
                  <c:v>7410.768</c:v>
                </c:pt>
                <c:pt idx="140">
                  <c:v>7295.6310000000003</c:v>
                </c:pt>
                <c:pt idx="141">
                  <c:v>7328.9120000000003</c:v>
                </c:pt>
                <c:pt idx="142">
                  <c:v>7300.8959999999997</c:v>
                </c:pt>
                <c:pt idx="143">
                  <c:v>7303.817</c:v>
                </c:pt>
                <c:pt idx="144">
                  <c:v>7400.0659999999998</c:v>
                </c:pt>
                <c:pt idx="145">
                  <c:v>7568.4560000000001</c:v>
                </c:pt>
                <c:pt idx="146">
                  <c:v>7719.7460000000001</c:v>
                </c:pt>
                <c:pt idx="147">
                  <c:v>7880.7939999999999</c:v>
                </c:pt>
                <c:pt idx="148">
                  <c:v>8034.8469999999998</c:v>
                </c:pt>
                <c:pt idx="149">
                  <c:v>8173.67</c:v>
                </c:pt>
                <c:pt idx="150">
                  <c:v>8252.4650000000001</c:v>
                </c:pt>
                <c:pt idx="151">
                  <c:v>8320.1990000000005</c:v>
                </c:pt>
                <c:pt idx="152">
                  <c:v>8400.82</c:v>
                </c:pt>
                <c:pt idx="153">
                  <c:v>8474.7870000000003</c:v>
                </c:pt>
                <c:pt idx="154">
                  <c:v>8604.2199999999993</c:v>
                </c:pt>
                <c:pt idx="155">
                  <c:v>8668.1880000000001</c:v>
                </c:pt>
                <c:pt idx="156">
                  <c:v>8749.1270000000004</c:v>
                </c:pt>
                <c:pt idx="157">
                  <c:v>8788.5239999999994</c:v>
                </c:pt>
                <c:pt idx="158">
                  <c:v>8872.6010000000006</c:v>
                </c:pt>
                <c:pt idx="159">
                  <c:v>8920.1929999999993</c:v>
                </c:pt>
                <c:pt idx="160">
                  <c:v>8986.3670000000002</c:v>
                </c:pt>
                <c:pt idx="161">
                  <c:v>9083.2559999999994</c:v>
                </c:pt>
                <c:pt idx="162">
                  <c:v>9162.0239999999994</c:v>
                </c:pt>
                <c:pt idx="163">
                  <c:v>9319.3320000000003</c:v>
                </c:pt>
                <c:pt idx="164">
                  <c:v>9367.5020000000004</c:v>
                </c:pt>
                <c:pt idx="165">
                  <c:v>9490.5939999999991</c:v>
                </c:pt>
                <c:pt idx="166">
                  <c:v>9546.2060000000001</c:v>
                </c:pt>
                <c:pt idx="167">
                  <c:v>9673.4050000000007</c:v>
                </c:pt>
                <c:pt idx="168">
                  <c:v>9771.7250000000004</c:v>
                </c:pt>
                <c:pt idx="169">
                  <c:v>9846.2929999999997</c:v>
                </c:pt>
                <c:pt idx="170">
                  <c:v>9919.2279999999992</c:v>
                </c:pt>
                <c:pt idx="171">
                  <c:v>9938.7669999999998</c:v>
                </c:pt>
                <c:pt idx="172">
                  <c:v>10047.386</c:v>
                </c:pt>
                <c:pt idx="173">
                  <c:v>10083.855</c:v>
                </c:pt>
                <c:pt idx="174">
                  <c:v>10090.569</c:v>
                </c:pt>
                <c:pt idx="175">
                  <c:v>9998.7039999999997</c:v>
                </c:pt>
                <c:pt idx="176">
                  <c:v>9951.9159999999993</c:v>
                </c:pt>
                <c:pt idx="177">
                  <c:v>10029.51</c:v>
                </c:pt>
                <c:pt idx="178">
                  <c:v>10080.195</c:v>
                </c:pt>
                <c:pt idx="179">
                  <c:v>10115.329</c:v>
                </c:pt>
                <c:pt idx="180">
                  <c:v>10236.434999999999</c:v>
                </c:pt>
                <c:pt idx="181">
                  <c:v>10347.429</c:v>
                </c:pt>
                <c:pt idx="182">
                  <c:v>10449.673000000001</c:v>
                </c:pt>
                <c:pt idx="183">
                  <c:v>10558.647999999999</c:v>
                </c:pt>
                <c:pt idx="184">
                  <c:v>10576.275</c:v>
                </c:pt>
                <c:pt idx="185">
                  <c:v>10637.847</c:v>
                </c:pt>
                <c:pt idx="186">
                  <c:v>10688.606</c:v>
                </c:pt>
                <c:pt idx="187">
                  <c:v>10833.986999999999</c:v>
                </c:pt>
                <c:pt idx="188">
                  <c:v>10939.116</c:v>
                </c:pt>
                <c:pt idx="189">
                  <c:v>11087.361000000001</c:v>
                </c:pt>
                <c:pt idx="190">
                  <c:v>11152.175999999999</c:v>
                </c:pt>
                <c:pt idx="191">
                  <c:v>11279.932000000001</c:v>
                </c:pt>
                <c:pt idx="192">
                  <c:v>11319.950999999999</c:v>
                </c:pt>
                <c:pt idx="193">
                  <c:v>11353.721</c:v>
                </c:pt>
                <c:pt idx="194">
                  <c:v>11450.31</c:v>
                </c:pt>
                <c:pt idx="195">
                  <c:v>11528.066999999999</c:v>
                </c:pt>
                <c:pt idx="196">
                  <c:v>11614.418</c:v>
                </c:pt>
                <c:pt idx="197">
                  <c:v>11808.14</c:v>
                </c:pt>
                <c:pt idx="198">
                  <c:v>11914.063</c:v>
                </c:pt>
                <c:pt idx="199">
                  <c:v>12037.775</c:v>
                </c:pt>
                <c:pt idx="200">
                  <c:v>12115.472</c:v>
                </c:pt>
                <c:pt idx="201">
                  <c:v>12317.221</c:v>
                </c:pt>
                <c:pt idx="202">
                  <c:v>12471.01</c:v>
                </c:pt>
                <c:pt idx="203">
                  <c:v>12577.495000000001</c:v>
                </c:pt>
                <c:pt idx="204">
                  <c:v>12703.742</c:v>
                </c:pt>
                <c:pt idx="205">
                  <c:v>12821.339</c:v>
                </c:pt>
                <c:pt idx="206">
                  <c:v>12982.752</c:v>
                </c:pt>
                <c:pt idx="207">
                  <c:v>13191.67</c:v>
                </c:pt>
                <c:pt idx="208">
                  <c:v>13315.597</c:v>
                </c:pt>
                <c:pt idx="209">
                  <c:v>13426.748</c:v>
                </c:pt>
                <c:pt idx="210">
                  <c:v>13604.771000000001</c:v>
                </c:pt>
                <c:pt idx="211">
                  <c:v>13827.98</c:v>
                </c:pt>
                <c:pt idx="212">
                  <c:v>13878.147000000001</c:v>
                </c:pt>
                <c:pt idx="213">
                  <c:v>14130.907999999999</c:v>
                </c:pt>
                <c:pt idx="214">
                  <c:v>14145.312</c:v>
                </c:pt>
                <c:pt idx="215">
                  <c:v>14229.764999999999</c:v>
                </c:pt>
                <c:pt idx="216">
                  <c:v>14183.12</c:v>
                </c:pt>
                <c:pt idx="217">
                  <c:v>14271.694</c:v>
                </c:pt>
                <c:pt idx="218">
                  <c:v>14214.516</c:v>
                </c:pt>
                <c:pt idx="219">
                  <c:v>14253.574000000001</c:v>
                </c:pt>
                <c:pt idx="220">
                  <c:v>14372.785</c:v>
                </c:pt>
                <c:pt idx="221">
                  <c:v>14460.848</c:v>
                </c:pt>
                <c:pt idx="222">
                  <c:v>14519.633</c:v>
                </c:pt>
                <c:pt idx="223">
                  <c:v>14537.58</c:v>
                </c:pt>
                <c:pt idx="224">
                  <c:v>14614.141</c:v>
                </c:pt>
                <c:pt idx="225">
                  <c:v>14743.566999999999</c:v>
                </c:pt>
                <c:pt idx="226">
                  <c:v>14988.781999999999</c:v>
                </c:pt>
                <c:pt idx="227">
                  <c:v>15162.76</c:v>
                </c:pt>
                <c:pt idx="228">
                  <c:v>15248.68</c:v>
                </c:pt>
                <c:pt idx="229">
                  <c:v>15366.85</c:v>
                </c:pt>
                <c:pt idx="230">
                  <c:v>15512.619000000001</c:v>
                </c:pt>
                <c:pt idx="231">
                  <c:v>15670.88</c:v>
                </c:pt>
                <c:pt idx="232">
                  <c:v>15844.727000000001</c:v>
                </c:pt>
                <c:pt idx="233">
                  <c:v>15922.781999999999</c:v>
                </c:pt>
                <c:pt idx="234">
                  <c:v>16047.587</c:v>
                </c:pt>
                <c:pt idx="235">
                  <c:v>16136.734</c:v>
                </c:pt>
                <c:pt idx="236">
                  <c:v>16353.834999999999</c:v>
                </c:pt>
                <c:pt idx="237">
                  <c:v>16396.151000000002</c:v>
                </c:pt>
                <c:pt idx="238">
                  <c:v>16420.738000000001</c:v>
                </c:pt>
                <c:pt idx="239">
                  <c:v>16561.866000000002</c:v>
                </c:pt>
                <c:pt idx="240">
                  <c:v>16611.689999999999</c:v>
                </c:pt>
                <c:pt idx="241">
                  <c:v>16713.313999999998</c:v>
                </c:pt>
                <c:pt idx="242">
                  <c:v>16809.587</c:v>
                </c:pt>
                <c:pt idx="243">
                  <c:v>16915.190999999999</c:v>
                </c:pt>
                <c:pt idx="244">
                  <c:v>16843.003000000001</c:v>
                </c:pt>
                <c:pt idx="245">
                  <c:v>16943.291000000001</c:v>
                </c:pt>
                <c:pt idx="246">
                  <c:v>16854.294999999998</c:v>
                </c:pt>
                <c:pt idx="247">
                  <c:v>16485.349999999999</c:v>
                </c:pt>
                <c:pt idx="248">
                  <c:v>16298.262000000001</c:v>
                </c:pt>
                <c:pt idx="249">
                  <c:v>16269.145</c:v>
                </c:pt>
                <c:pt idx="250">
                  <c:v>16326.281000000001</c:v>
                </c:pt>
                <c:pt idx="251">
                  <c:v>16502.754000000001</c:v>
                </c:pt>
                <c:pt idx="252">
                  <c:v>16582.71</c:v>
                </c:pt>
                <c:pt idx="253">
                  <c:v>16743.162</c:v>
                </c:pt>
                <c:pt idx="254">
                  <c:v>16872.266</c:v>
                </c:pt>
                <c:pt idx="255">
                  <c:v>16960.864000000001</c:v>
                </c:pt>
                <c:pt idx="256">
                  <c:v>16920.632000000001</c:v>
                </c:pt>
                <c:pt idx="257">
                  <c:v>17035.114000000001</c:v>
                </c:pt>
                <c:pt idx="258">
                  <c:v>17031.312999999998</c:v>
                </c:pt>
                <c:pt idx="259">
                  <c:v>17222.582999999999</c:v>
                </c:pt>
                <c:pt idx="260">
                  <c:v>17367.009999999998</c:v>
                </c:pt>
                <c:pt idx="261">
                  <c:v>17444.525000000001</c:v>
                </c:pt>
                <c:pt idx="262">
                  <c:v>17469.650000000001</c:v>
                </c:pt>
                <c:pt idx="263">
                  <c:v>17489.851999999999</c:v>
                </c:pt>
                <c:pt idx="264">
                  <c:v>17662.400000000001</c:v>
                </c:pt>
                <c:pt idx="265">
                  <c:v>17709.670999999998</c:v>
                </c:pt>
                <c:pt idx="266">
                  <c:v>17860.45</c:v>
                </c:pt>
                <c:pt idx="267">
                  <c:v>18016.147000000001</c:v>
                </c:pt>
                <c:pt idx="268">
                  <c:v>17953.973999999998</c:v>
                </c:pt>
                <c:pt idx="269">
                  <c:v>18185.911</c:v>
                </c:pt>
                <c:pt idx="270">
                  <c:v>18406.940999999999</c:v>
                </c:pt>
                <c:pt idx="271">
                  <c:v>18500.030999999999</c:v>
                </c:pt>
                <c:pt idx="272">
                  <c:v>18666.620999999999</c:v>
                </c:pt>
                <c:pt idx="273">
                  <c:v>18782.242999999999</c:v>
                </c:pt>
                <c:pt idx="274">
                  <c:v>18857.418000000001</c:v>
                </c:pt>
                <c:pt idx="275">
                  <c:v>18892.205999999998</c:v>
                </c:pt>
                <c:pt idx="276">
                  <c:v>19001.689999999999</c:v>
                </c:pt>
                <c:pt idx="277">
                  <c:v>19062.708999999999</c:v>
                </c:pt>
                <c:pt idx="278">
                  <c:v>19197.937999999998</c:v>
                </c:pt>
                <c:pt idx="279">
                  <c:v>19304.351999999999</c:v>
                </c:pt>
                <c:pt idx="280">
                  <c:v>19398.343000000001</c:v>
                </c:pt>
                <c:pt idx="281">
                  <c:v>19506.949000000001</c:v>
                </c:pt>
                <c:pt idx="282">
                  <c:v>19660.766</c:v>
                </c:pt>
                <c:pt idx="283">
                  <c:v>19882.351999999999</c:v>
                </c:pt>
                <c:pt idx="284">
                  <c:v>20044.077000000001</c:v>
                </c:pt>
                <c:pt idx="285">
                  <c:v>20150.475999999999</c:v>
                </c:pt>
                <c:pt idx="286">
                  <c:v>20276.153999999999</c:v>
                </c:pt>
                <c:pt idx="287">
                  <c:v>20304.874</c:v>
                </c:pt>
                <c:pt idx="288">
                  <c:v>20415.150000000001</c:v>
                </c:pt>
                <c:pt idx="289">
                  <c:v>20584.527999999998</c:v>
                </c:pt>
                <c:pt idx="290">
                  <c:v>20817.580999999998</c:v>
                </c:pt>
                <c:pt idx="291">
                  <c:v>20951.088</c:v>
                </c:pt>
                <c:pt idx="292">
                  <c:v>20665.553</c:v>
                </c:pt>
                <c:pt idx="293">
                  <c:v>19034.830000000002</c:v>
                </c:pt>
                <c:pt idx="294">
                  <c:v>20511.785</c:v>
                </c:pt>
                <c:pt idx="295">
                  <c:v>20724.128000000001</c:v>
                </c:pt>
                <c:pt idx="296">
                  <c:v>20990.541000000001</c:v>
                </c:pt>
                <c:pt idx="297">
                  <c:v>21309.544000000002</c:v>
                </c:pt>
                <c:pt idx="298">
                  <c:v>21483.082999999999</c:v>
                </c:pt>
                <c:pt idx="299">
                  <c:v>21847.601999999999</c:v>
                </c:pt>
                <c:pt idx="300">
                  <c:v>21738.870999999999</c:v>
                </c:pt>
                <c:pt idx="301">
                  <c:v>21708.16</c:v>
                </c:pt>
                <c:pt idx="302">
                  <c:v>21851.133999999998</c:v>
                </c:pt>
                <c:pt idx="303">
                  <c:v>21989.981</c:v>
                </c:pt>
                <c:pt idx="304">
                  <c:v>22112.329000000002</c:v>
                </c:pt>
                <c:pt idx="305">
                  <c:v>22225.35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F8-BB44-A0DC-C045E0B5DEDB}"/>
            </c:ext>
          </c:extLst>
        </c:ser>
        <c:ser>
          <c:idx val="1"/>
          <c:order val="1"/>
          <c:tx>
            <c:strRef>
              <c:f>Sheet2!$C$7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Sheet2!$A$8:$A$313</c:f>
              <c:numCache>
                <c:formatCode>m/d/yyyy</c:formatCode>
                <c:ptCount val="306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  <c:pt idx="299">
                  <c:v>44470</c:v>
                </c:pt>
                <c:pt idx="300">
                  <c:v>44562</c:v>
                </c:pt>
                <c:pt idx="301">
                  <c:v>44652</c:v>
                </c:pt>
                <c:pt idx="302">
                  <c:v>44743</c:v>
                </c:pt>
                <c:pt idx="303">
                  <c:v>44835</c:v>
                </c:pt>
                <c:pt idx="304">
                  <c:v>44927</c:v>
                </c:pt>
                <c:pt idx="305">
                  <c:v>45017</c:v>
                </c:pt>
              </c:numCache>
            </c:numRef>
          </c:cat>
          <c:val>
            <c:numRef>
              <c:f>Sheet2!$C$8:$C$313</c:f>
              <c:numCache>
                <c:formatCode>General</c:formatCode>
                <c:ptCount val="306"/>
                <c:pt idx="0">
                  <c:v>2140.7482014732418</c:v>
                </c:pt>
                <c:pt idx="1">
                  <c:v>2159.5085764583278</c:v>
                </c:pt>
                <c:pt idx="2">
                  <c:v>2178.4333573596909</c:v>
                </c:pt>
                <c:pt idx="3">
                  <c:v>2197.5239849430577</c:v>
                </c:pt>
                <c:pt idx="4">
                  <c:v>2216.7819126002578</c:v>
                </c:pt>
                <c:pt idx="5">
                  <c:v>2236.2086064598707</c:v>
                </c:pt>
                <c:pt idx="6">
                  <c:v>2255.8055454988448</c:v>
                </c:pt>
                <c:pt idx="7">
                  <c:v>2275.574221655093</c:v>
                </c:pt>
                <c:pt idx="8">
                  <c:v>2295.5161399410763</c:v>
                </c:pt>
                <c:pt idx="9">
                  <c:v>2315.632818558382</c:v>
                </c:pt>
                <c:pt idx="10">
                  <c:v>2335.9257890133053</c:v>
                </c:pt>
                <c:pt idx="11">
                  <c:v>2356.3965962334469</c:v>
                </c:pt>
                <c:pt idx="12">
                  <c:v>2377.0467986853268</c:v>
                </c:pt>
                <c:pt idx="13">
                  <c:v>2397.8779684930355</c:v>
                </c:pt>
                <c:pt idx="14">
                  <c:v>2418.8916915579193</c:v>
                </c:pt>
                <c:pt idx="15">
                  <c:v>2440.0895676793175</c:v>
                </c:pt>
                <c:pt idx="16">
                  <c:v>2461.4732106763581</c:v>
                </c:pt>
                <c:pt idx="17">
                  <c:v>2483.0442485108188</c:v>
                </c:pt>
                <c:pt idx="18">
                  <c:v>2504.8043234110646</c:v>
                </c:pt>
                <c:pt idx="19">
                  <c:v>2526.7550919970754</c:v>
                </c:pt>
                <c:pt idx="20">
                  <c:v>2548.8982254065622</c:v>
                </c:pt>
                <c:pt idx="21">
                  <c:v>2571.2354094221973</c:v>
                </c:pt>
                <c:pt idx="22">
                  <c:v>2593.7683445999528</c:v>
                </c:pt>
                <c:pt idx="23">
                  <c:v>2616.4987463985635</c:v>
                </c:pt>
                <c:pt idx="24">
                  <c:v>2639.428345310133</c:v>
                </c:pt>
                <c:pt idx="25">
                  <c:v>2662.558886991872</c:v>
                </c:pt>
                <c:pt idx="26">
                  <c:v>2685.8921323989989</c:v>
                </c:pt>
                <c:pt idx="27">
                  <c:v>2709.4298579188062</c:v>
                </c:pt>
                <c:pt idx="28">
                  <c:v>2733.1738555058951</c:v>
                </c:pt>
                <c:pt idx="29">
                  <c:v>2757.1259328186025</c:v>
                </c:pt>
                <c:pt idx="30">
                  <c:v>2781.2879133566153</c:v>
                </c:pt>
                <c:pt idx="31">
                  <c:v>2805.6616365998011</c:v>
                </c:pt>
                <c:pt idx="32">
                  <c:v>2830.2489581482487</c:v>
                </c:pt>
                <c:pt idx="33">
                  <c:v>2855.0517498635331</c:v>
                </c:pt>
                <c:pt idx="34">
                  <c:v>2880.0719000112281</c:v>
                </c:pt>
                <c:pt idx="35">
                  <c:v>2905.3113134046553</c:v>
                </c:pt>
                <c:pt idx="36">
                  <c:v>2930.7719115499094</c:v>
                </c:pt>
                <c:pt idx="37">
                  <c:v>2956.455632792135</c:v>
                </c:pt>
                <c:pt idx="38">
                  <c:v>2982.3644324631005</c:v>
                </c:pt>
                <c:pt idx="39">
                  <c:v>3008.5002830300596</c:v>
                </c:pt>
                <c:pt idx="40">
                  <c:v>3034.8651742459165</c:v>
                </c:pt>
                <c:pt idx="41">
                  <c:v>3061.4611133007061</c:v>
                </c:pt>
                <c:pt idx="42">
                  <c:v>3088.2901249744073</c:v>
                </c:pt>
                <c:pt idx="43">
                  <c:v>3115.354251791091</c:v>
                </c:pt>
                <c:pt idx="44">
                  <c:v>3142.6555541744174</c:v>
                </c:pt>
                <c:pt idx="45">
                  <c:v>3170.1961106045028</c:v>
                </c:pt>
                <c:pt idx="46">
                  <c:v>3197.9780177761504</c:v>
                </c:pt>
                <c:pt idx="47">
                  <c:v>3226.0033907584821</c:v>
                </c:pt>
                <c:pt idx="48">
                  <c:v>3254.2743631559547</c:v>
                </c:pt>
                <c:pt idx="49">
                  <c:v>3282.7930872707961</c:v>
                </c:pt>
                <c:pt idx="50">
                  <c:v>3311.5617342668634</c:v>
                </c:pt>
                <c:pt idx="51">
                  <c:v>3340.5824943349344</c:v>
                </c:pt>
                <c:pt idx="52">
                  <c:v>3369.8575768594501</c:v>
                </c:pt>
                <c:pt idx="53">
                  <c:v>3399.389210586718</c:v>
                </c:pt>
                <c:pt idx="54">
                  <c:v>3429.1796437945914</c:v>
                </c:pt>
                <c:pt idx="55">
                  <c:v>3459.231144463628</c:v>
                </c:pt>
                <c:pt idx="56">
                  <c:v>3489.5460004497577</c:v>
                </c:pt>
                <c:pt idx="57">
                  <c:v>3520.1265196584586</c:v>
                </c:pt>
                <c:pt idx="58">
                  <c:v>3550.9750302204634</c:v>
                </c:pt>
                <c:pt idx="59">
                  <c:v>3582.0938806689974</c:v>
                </c:pt>
                <c:pt idx="60">
                  <c:v>3613.4854401185794</c:v>
                </c:pt>
                <c:pt idx="61">
                  <c:v>3645.1520984453832</c:v>
                </c:pt>
                <c:pt idx="62">
                  <c:v>3677.0962664691842</c:v>
                </c:pt>
                <c:pt idx="63">
                  <c:v>3709.3203761368918</c:v>
                </c:pt>
                <c:pt idx="64">
                  <c:v>3741.8268807077052</c:v>
                </c:pt>
                <c:pt idx="65">
                  <c:v>3774.6182549398741</c:v>
                </c:pt>
                <c:pt idx="66">
                  <c:v>3807.6969952791114</c:v>
                </c:pt>
                <c:pt idx="67">
                  <c:v>3841.0656200486492</c:v>
                </c:pt>
                <c:pt idx="68">
                  <c:v>3874.7266696409574</c:v>
                </c:pt>
                <c:pt idx="69">
                  <c:v>3908.6827067111531</c:v>
                </c:pt>
                <c:pt idx="70">
                  <c:v>3942.9363163720923</c:v>
                </c:pt>
                <c:pt idx="71">
                  <c:v>3977.4901063911843</c:v>
                </c:pt>
                <c:pt idx="72">
                  <c:v>4012.3467073889183</c:v>
                </c:pt>
                <c:pt idx="73">
                  <c:v>4047.5087730391378</c:v>
                </c:pt>
                <c:pt idx="74">
                  <c:v>4082.9789802710698</c:v>
                </c:pt>
                <c:pt idx="75">
                  <c:v>4118.7600294731183</c:v>
                </c:pt>
                <c:pt idx="76">
                  <c:v>4154.854644698451</c:v>
                </c:pt>
                <c:pt idx="77">
                  <c:v>4191.2655738723861</c:v>
                </c:pt>
                <c:pt idx="78">
                  <c:v>4227.9955890015899</c:v>
                </c:pt>
                <c:pt idx="79">
                  <c:v>4265.0474863851186</c:v>
                </c:pt>
                <c:pt idx="80">
                  <c:v>4302.4240868273009</c:v>
                </c:pt>
                <c:pt idx="81">
                  <c:v>4340.1282358524877</c:v>
                </c:pt>
                <c:pt idx="82">
                  <c:v>4378.1628039216885</c:v>
                </c:pt>
                <c:pt idx="83">
                  <c:v>4416.530686651101</c:v>
                </c:pt>
                <c:pt idx="84">
                  <c:v>4455.23480503256</c:v>
                </c:pt>
                <c:pt idx="85">
                  <c:v>4494.2781056559115</c:v>
                </c:pt>
                <c:pt idx="86">
                  <c:v>4533.6635609333434</c:v>
                </c:pt>
                <c:pt idx="87">
                  <c:v>4573.3941693256793</c:v>
                </c:pt>
                <c:pt idx="88">
                  <c:v>4613.4729555706526</c:v>
                </c:pt>
                <c:pt idx="89">
                  <c:v>4653.9029709131837</c:v>
                </c:pt>
                <c:pt idx="90">
                  <c:v>4694.6872933376771</c:v>
                </c:pt>
                <c:pt idx="91">
                  <c:v>4735.8290278023487</c:v>
                </c:pt>
                <c:pt idx="92">
                  <c:v>4777.3313064756121</c:v>
                </c:pt>
                <c:pt idx="93">
                  <c:v>4819.1972889745321</c:v>
                </c:pt>
                <c:pt idx="94">
                  <c:v>4861.4301626053748</c:v>
                </c:pt>
                <c:pt idx="95">
                  <c:v>4904.0331426062558</c:v>
                </c:pt>
                <c:pt idx="96">
                  <c:v>4947.009472391921</c:v>
                </c:pt>
                <c:pt idx="97">
                  <c:v>4990.3624238006742</c:v>
                </c:pt>
                <c:pt idx="98">
                  <c:v>5034.0952973434642</c:v>
                </c:pt>
                <c:pt idx="99">
                  <c:v>5078.2114224551569</c:v>
                </c:pt>
                <c:pt idx="100">
                  <c:v>5122.7141577480061</c:v>
                </c:pt>
                <c:pt idx="101">
                  <c:v>5167.6068912673545</c:v>
                </c:pt>
                <c:pt idx="102">
                  <c:v>5212.8930407495654</c:v>
                </c:pt>
                <c:pt idx="103">
                  <c:v>5258.5760538822205</c:v>
                </c:pt>
                <c:pt idx="104">
                  <c:v>5304.6594085665929</c:v>
                </c:pt>
                <c:pt idx="105">
                  <c:v>5351.1466131824318</c:v>
                </c:pt>
                <c:pt idx="106">
                  <c:v>5398.0412068550504</c:v>
                </c:pt>
                <c:pt idx="107">
                  <c:v>5445.34675972477</c:v>
                </c:pt>
                <c:pt idx="108">
                  <c:v>5493.0668732187132</c:v>
                </c:pt>
                <c:pt idx="109">
                  <c:v>5541.2051803249951</c:v>
                </c:pt>
                <c:pt idx="110">
                  <c:v>5589.7653458692939</c:v>
                </c:pt>
                <c:pt idx="111">
                  <c:v>5638.7510667938659</c:v>
                </c:pt>
                <c:pt idx="112">
                  <c:v>5688.1660724389985</c:v>
                </c:pt>
                <c:pt idx="113">
                  <c:v>5738.0141248269265</c:v>
                </c:pt>
                <c:pt idx="114">
                  <c:v>5788.2990189482407</c:v>
                </c:pt>
                <c:pt idx="115">
                  <c:v>5839.024583050802</c:v>
                </c:pt>
                <c:pt idx="116">
                  <c:v>5890.1946789311978</c:v>
                </c:pt>
                <c:pt idx="117">
                  <c:v>5941.8132022287364</c:v>
                </c:pt>
                <c:pt idx="118">
                  <c:v>5993.8840827220301</c:v>
                </c:pt>
                <c:pt idx="119">
                  <c:v>6046.4112846281769</c:v>
                </c:pt>
                <c:pt idx="120">
                  <c:v>6099.3988069045554</c:v>
                </c:pt>
                <c:pt idx="121">
                  <c:v>6152.8506835532762</c:v>
                </c:pt>
                <c:pt idx="122">
                  <c:v>6206.7709839282879</c:v>
                </c:pt>
                <c:pt idx="123">
                  <c:v>6261.1638130451893</c:v>
                </c:pt>
                <c:pt idx="124">
                  <c:v>6316.0333118937433</c:v>
                </c:pt>
                <c:pt idx="125">
                  <c:v>6371.3836577531383</c:v>
                </c:pt>
                <c:pt idx="126">
                  <c:v>6427.2190645100109</c:v>
                </c:pt>
                <c:pt idx="127">
                  <c:v>6483.5437829792463</c:v>
                </c:pt>
                <c:pt idx="128">
                  <c:v>6540.362101227608</c:v>
                </c:pt>
                <c:pt idx="129">
                  <c:v>6597.6783449001878</c:v>
                </c:pt>
                <c:pt idx="130">
                  <c:v>6655.4968775497209</c:v>
                </c:pt>
                <c:pt idx="131">
                  <c:v>6713.8221009687923</c:v>
                </c:pt>
                <c:pt idx="132">
                  <c:v>6772.6584555249501</c:v>
                </c:pt>
                <c:pt idx="133">
                  <c:v>6832.0104204987483</c:v>
                </c:pt>
                <c:pt idx="134">
                  <c:v>6891.882514424773</c:v>
                </c:pt>
                <c:pt idx="135">
                  <c:v>6952.2792954356319</c:v>
                </c:pt>
                <c:pt idx="136">
                  <c:v>7013.2053616089752</c:v>
                </c:pt>
                <c:pt idx="137">
                  <c:v>7074.6653513175524</c:v>
                </c:pt>
                <c:pt idx="138">
                  <c:v>7136.6639435823381</c:v>
                </c:pt>
                <c:pt idx="139">
                  <c:v>7199.2058584287506</c:v>
                </c:pt>
                <c:pt idx="140">
                  <c:v>7262.2958572459902</c:v>
                </c:pt>
                <c:pt idx="141">
                  <c:v>7325.9387431495306</c:v>
                </c:pt>
                <c:pt idx="142">
                  <c:v>7390.1393613467917</c:v>
                </c:pt>
                <c:pt idx="143">
                  <c:v>7454.9025995060019</c:v>
                </c:pt>
                <c:pt idx="144">
                  <c:v>7520.2333881283066</c:v>
                </c:pt>
                <c:pt idx="145">
                  <c:v>7586.1367009231326</c:v>
                </c:pt>
                <c:pt idx="146">
                  <c:v>7652.6175551868437</c:v>
                </c:pt>
                <c:pt idx="147">
                  <c:v>7719.6810121847093</c:v>
                </c:pt>
                <c:pt idx="148">
                  <c:v>7787.3321775362292</c:v>
                </c:pt>
                <c:pt idx="149">
                  <c:v>7855.576201603827</c:v>
                </c:pt>
                <c:pt idx="150">
                  <c:v>7924.4182798849561</c:v>
                </c:pt>
                <c:pt idx="151">
                  <c:v>7993.8636534076368</c:v>
                </c:pt>
                <c:pt idx="152">
                  <c:v>8063.9176091294594</c:v>
                </c:pt>
                <c:pt idx="153">
                  <c:v>8134.5854803400944</c:v>
                </c:pt>
                <c:pt idx="154">
                  <c:v>8205.8726470673137</c:v>
                </c:pt>
                <c:pt idx="155">
                  <c:v>8277.7845364865843</c:v>
                </c:pt>
                <c:pt idx="156">
                  <c:v>8350.3266233342401</c:v>
                </c:pt>
                <c:pt idx="157">
                  <c:v>8423.5044303242885</c:v>
                </c:pt>
                <c:pt idx="158">
                  <c:v>8497.3235285688479</c:v>
                </c:pt>
                <c:pt idx="159">
                  <c:v>8571.7895380022983</c:v>
                </c:pt>
                <c:pt idx="160">
                  <c:v>8646.9081278091217</c:v>
                </c:pt>
                <c:pt idx="161">
                  <c:v>8722.6850168555084</c:v>
                </c:pt>
                <c:pt idx="162">
                  <c:v>8799.1259741247395</c:v>
                </c:pt>
                <c:pt idx="163">
                  <c:v>8876.2368191563928</c:v>
                </c:pt>
                <c:pt idx="164">
                  <c:v>8954.0234224893793</c:v>
                </c:pt>
                <c:pt idx="165">
                  <c:v>9032.4917061088836</c:v>
                </c:pt>
                <c:pt idx="166">
                  <c:v>9111.6476438972095</c:v>
                </c:pt>
                <c:pt idx="167">
                  <c:v>9191.4972620885746</c:v>
                </c:pt>
                <c:pt idx="168">
                  <c:v>9272.0466397278997</c:v>
                </c:pt>
                <c:pt idx="169">
                  <c:v>9353.3019091336118</c:v>
                </c:pt>
                <c:pt idx="170">
                  <c:v>9435.2692563645069</c:v>
                </c:pt>
                <c:pt idx="171">
                  <c:v>9517.9549216906944</c:v>
                </c:pt>
                <c:pt idx="172">
                  <c:v>9601.3652000686834</c:v>
                </c:pt>
                <c:pt idx="173">
                  <c:v>9685.5064416206278</c:v>
                </c:pt>
                <c:pt idx="174">
                  <c:v>9770.3850521177537</c:v>
                </c:pt>
                <c:pt idx="175">
                  <c:v>9856.0074934680579</c:v>
                </c:pt>
                <c:pt idx="176">
                  <c:v>9942.3802842082459</c:v>
                </c:pt>
                <c:pt idx="177">
                  <c:v>10029.51</c:v>
                </c:pt>
                <c:pt idx="178">
                  <c:v>10117.403274130598</c:v>
                </c:pt>
                <c:pt idx="179">
                  <c:v>10206.066798017902</c:v>
                </c:pt>
                <c:pt idx="180">
                  <c:v>10295.507321719797</c:v>
                </c:pt>
                <c:pt idx="181">
                  <c:v>10385.731654448065</c:v>
                </c:pt>
                <c:pt idx="182">
                  <c:v>10476.746665086795</c:v>
                </c:pt>
                <c:pt idx="183">
                  <c:v>10568.559282715303</c:v>
                </c:pt>
                <c:pt idx="184">
                  <c:v>10661.176497135668</c:v>
                </c:pt>
                <c:pt idx="185">
                  <c:v>10754.605359404854</c:v>
                </c:pt>
                <c:pt idx="186">
                  <c:v>10848.852982371536</c:v>
                </c:pt>
                <c:pt idx="187">
                  <c:v>10943.926541217596</c:v>
                </c:pt>
                <c:pt idx="188">
                  <c:v>11039.833274004379</c:v>
                </c:pt>
                <c:pt idx="189">
                  <c:v>11136.580482223741</c:v>
                </c:pt>
                <c:pt idx="190">
                  <c:v>11234.175531353912</c:v>
                </c:pt>
                <c:pt idx="191">
                  <c:v>11332.625851420251</c:v>
                </c:pt>
                <c:pt idx="192">
                  <c:v>11431.938937560888</c:v>
                </c:pt>
                <c:pt idx="193">
                  <c:v>11532.122350597347</c:v>
                </c:pt>
                <c:pt idx="194">
                  <c:v>11633.183717610158</c:v>
                </c:pt>
                <c:pt idx="195">
                  <c:v>11735.130732519512</c:v>
                </c:pt>
                <c:pt idx="196">
                  <c:v>11837.971156671018</c:v>
                </c:pt>
                <c:pt idx="197">
                  <c:v>11941.712819426564</c:v>
                </c:pt>
                <c:pt idx="198">
                  <c:v>12046.363618760404</c:v>
                </c:pt>
                <c:pt idx="199">
                  <c:v>12151.931521860412</c:v>
                </c:pt>
                <c:pt idx="200">
                  <c:v>12258.424565734653</c:v>
                </c:pt>
                <c:pt idx="201">
                  <c:v>12365.850857823236</c:v>
                </c:pt>
                <c:pt idx="202">
                  <c:v>12474.218576615554</c:v>
                </c:pt>
                <c:pt idx="203">
                  <c:v>12583.535972272919</c:v>
                </c:pt>
                <c:pt idx="204">
                  <c:v>12693.811367256643</c:v>
                </c:pt>
                <c:pt idx="205">
                  <c:v>12805.053156961663</c:v>
                </c:pt>
                <c:pt idx="206">
                  <c:v>12917.26981035567</c:v>
                </c:pt>
                <c:pt idx="207">
                  <c:v>13030.469870623867</c:v>
                </c:pt>
                <c:pt idx="208">
                  <c:v>13144.66195581938</c:v>
                </c:pt>
                <c:pt idx="209">
                  <c:v>13259.854759519347</c:v>
                </c:pt>
                <c:pt idx="210">
                  <c:v>13376.057051486785</c:v>
                </c:pt>
                <c:pt idx="211">
                  <c:v>13493.277678338234</c:v>
                </c:pt>
                <c:pt idx="212">
                  <c:v>13611.525564217251</c:v>
                </c:pt>
                <c:pt idx="213">
                  <c:v>13730.809711473836</c:v>
                </c:pt>
                <c:pt idx="214">
                  <c:v>13851.139201349777</c:v>
                </c:pt>
                <c:pt idx="215">
                  <c:v>13972.523194670019</c:v>
                </c:pt>
                <c:pt idx="216">
                  <c:v>14094.970932540093</c:v>
                </c:pt>
                <c:pt idx="217">
                  <c:v>14218.491737049641</c:v>
                </c:pt>
                <c:pt idx="218">
                  <c:v>14343.095011982128</c:v>
                </c:pt>
                <c:pt idx="219">
                  <c:v>14468.790243530764</c:v>
                </c:pt>
                <c:pt idx="220">
                  <c:v>14595.587001020691</c:v>
                </c:pt>
                <c:pt idx="221">
                  <c:v>14723.494937637504</c:v>
                </c:pt>
                <c:pt idx="222">
                  <c:v>14852.523791162177</c:v>
                </c:pt>
                <c:pt idx="223">
                  <c:v>14982.683384712396</c:v>
                </c:pt>
                <c:pt idx="224">
                  <c:v>15113.983627490406</c:v>
                </c:pt>
                <c:pt idx="225">
                  <c:v>15246.434515537418</c:v>
                </c:pt>
                <c:pt idx="226">
                  <c:v>15380.046132494612</c:v>
                </c:pt>
                <c:pt idx="227">
                  <c:v>15514.828650370819</c:v>
                </c:pt>
                <c:pt idx="228">
                  <c:v>15650.792330316926</c:v>
                </c:pt>
                <c:pt idx="229">
                  <c:v>15787.947523407078</c:v>
                </c:pt>
                <c:pt idx="230">
                  <c:v>15926.304671426704</c:v>
                </c:pt>
                <c:pt idx="231">
                  <c:v>16065.874307667471</c:v>
                </c:pt>
                <c:pt idx="232">
                  <c:v>16206.667057729195</c:v>
                </c:pt>
                <c:pt idx="233">
                  <c:v>16348.693640328775</c:v>
                </c:pt>
                <c:pt idx="234">
                  <c:v>16491.964868116233</c:v>
                </c:pt>
                <c:pt idx="235">
                  <c:v>16636.491648497882</c:v>
                </c:pt>
                <c:pt idx="236">
                  <c:v>16782.284984466718</c:v>
                </c:pt>
                <c:pt idx="237">
                  <c:v>16929.35597544011</c:v>
                </c:pt>
                <c:pt idx="238">
                  <c:v>17077.715818104793</c:v>
                </c:pt>
                <c:pt idx="239">
                  <c:v>17227.37580726928</c:v>
                </c:pt>
                <c:pt idx="240">
                  <c:v>17378.347336723775</c:v>
                </c:pt>
                <c:pt idx="241">
                  <c:v>17530.64190010757</c:v>
                </c:pt>
                <c:pt idx="242">
                  <c:v>17684.271091784085</c:v>
                </c:pt>
                <c:pt idx="243">
                  <c:v>17839.246607723544</c:v>
                </c:pt>
                <c:pt idx="244">
                  <c:v>17995.580246393431</c:v>
                </c:pt>
                <c:pt idx="245">
                  <c:v>18153.283909656686</c:v>
                </c:pt>
                <c:pt idx="246">
                  <c:v>18312.369603677831</c:v>
                </c:pt>
                <c:pt idx="247">
                  <c:v>18472.849439837013</c:v>
                </c:pt>
                <c:pt idx="248">
                  <c:v>18634.73563565205</c:v>
                </c:pt>
                <c:pt idx="249">
                  <c:v>18798.040515708562</c:v>
                </c:pt>
                <c:pt idx="250">
                  <c:v>18962.77651259827</c:v>
                </c:pt>
                <c:pt idx="251">
                  <c:v>19128.956167865479</c:v>
                </c:pt>
                <c:pt idx="252">
                  <c:v>19296.59213296192</c:v>
                </c:pt>
                <c:pt idx="253">
                  <c:v>19465.697170209878</c:v>
                </c:pt>
                <c:pt idx="254">
                  <c:v>19636.284153773828</c:v>
                </c:pt>
                <c:pt idx="255">
                  <c:v>19808.36607064055</c:v>
                </c:pt>
                <c:pt idx="256">
                  <c:v>19981.95602160785</c:v>
                </c:pt>
                <c:pt idx="257">
                  <c:v>20157.067222281938</c:v>
                </c:pt>
                <c:pt idx="258">
                  <c:v>20333.713004083525</c:v>
                </c:pt>
                <c:pt idx="259">
                  <c:v>20511.906815262821</c:v>
                </c:pt>
                <c:pt idx="260">
                  <c:v>20691.662221923285</c:v>
                </c:pt>
                <c:pt idx="261">
                  <c:v>20872.992909054487</c:v>
                </c:pt>
                <c:pt idx="262">
                  <c:v>21055.912681573936</c:v>
                </c:pt>
                <c:pt idx="263">
                  <c:v>21240.435465378079</c:v>
                </c:pt>
                <c:pt idx="264">
                  <c:v>21426.575308402491</c:v>
                </c:pt>
                <c:pt idx="265">
                  <c:v>21614.34638169135</c:v>
                </c:pt>
                <c:pt idx="266">
                  <c:v>21803.762980476306</c:v>
                </c:pt>
                <c:pt idx="267">
                  <c:v>21994.839525264793</c:v>
                </c:pt>
                <c:pt idx="268">
                  <c:v>22187.590562937879</c:v>
                </c:pt>
                <c:pt idx="269">
                  <c:v>22382.030767857741</c:v>
                </c:pt>
                <c:pt idx="270">
                  <c:v>22578.174942984821</c:v>
                </c:pt>
                <c:pt idx="271">
                  <c:v>22776.038021004817</c:v>
                </c:pt>
                <c:pt idx="272">
                  <c:v>22975.635065465529</c:v>
                </c:pt>
                <c:pt idx="273">
                  <c:v>23176.981271923622</c:v>
                </c:pt>
                <c:pt idx="274">
                  <c:v>23380.091969101544</c:v>
                </c:pt>
                <c:pt idx="275">
                  <c:v>23584.982620054467</c:v>
                </c:pt>
                <c:pt idx="276">
                  <c:v>23791.668823347532</c:v>
                </c:pt>
                <c:pt idx="277">
                  <c:v>24000.166314243386</c:v>
                </c:pt>
                <c:pt idx="278">
                  <c:v>24210.490965900121</c:v>
                </c:pt>
                <c:pt idx="279">
                  <c:v>24422.658790579717</c:v>
                </c:pt>
                <c:pt idx="280">
                  <c:v>24636.685940867064</c:v>
                </c:pt>
                <c:pt idx="281">
                  <c:v>24852.588710899705</c:v>
                </c:pt>
                <c:pt idx="282">
                  <c:v>25070.383537608301</c:v>
                </c:pt>
                <c:pt idx="283">
                  <c:v>25290.087001967997</c:v>
                </c:pt>
                <c:pt idx="284">
                  <c:v>25511.715830260771</c:v>
                </c:pt>
                <c:pt idx="285">
                  <c:v>25735.2868953488</c:v>
                </c:pt>
                <c:pt idx="286">
                  <c:v>25960.817217959026</c:v>
                </c:pt>
                <c:pt idx="287">
                  <c:v>26188.323967978962</c:v>
                </c:pt>
                <c:pt idx="288">
                  <c:v>26417.824465763846</c:v>
                </c:pt>
                <c:pt idx="289">
                  <c:v>26649.336183455274</c:v>
                </c:pt>
                <c:pt idx="290">
                  <c:v>26882.87674631138</c:v>
                </c:pt>
                <c:pt idx="291">
                  <c:v>27118.463934048628</c:v>
                </c:pt>
                <c:pt idx="292">
                  <c:v>27356.115682195457</c:v>
                </c:pt>
                <c:pt idx="293">
                  <c:v>27595.850083457688</c:v>
                </c:pt>
                <c:pt idx="294">
                  <c:v>27837.685389095968</c:v>
                </c:pt>
                <c:pt idx="295">
                  <c:v>28081.640010315266</c:v>
                </c:pt>
                <c:pt idx="296">
                  <c:v>28327.732519666512</c:v>
                </c:pt>
                <c:pt idx="297">
                  <c:v>28575.98165246057</c:v>
                </c:pt>
                <c:pt idx="298">
                  <c:v>28826.406308194564</c:v>
                </c:pt>
                <c:pt idx="299">
                  <c:v>29079.02555199074</c:v>
                </c:pt>
                <c:pt idx="300">
                  <c:v>29333.858616047888</c:v>
                </c:pt>
                <c:pt idx="301">
                  <c:v>29590.924901105533</c:v>
                </c:pt>
                <c:pt idx="302">
                  <c:v>29850.243977920927</c:v>
                </c:pt>
                <c:pt idx="303">
                  <c:v>30111.835588759008</c:v>
                </c:pt>
                <c:pt idx="304">
                  <c:v>30375.719648895374</c:v>
                </c:pt>
                <c:pt idx="305">
                  <c:v>30641.916248132482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F8-BB44-A0DC-C045E0B5D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22799"/>
        <c:axId val="67880399"/>
      </c:lineChart>
      <c:dateAx>
        <c:axId val="14952279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0399"/>
        <c:crosses val="autoZero"/>
        <c:auto val="1"/>
        <c:lblOffset val="100"/>
        <c:baseTimeUnit val="months"/>
      </c:dateAx>
      <c:valAx>
        <c:axId val="6788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2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dLbl>
              <c:idx val="9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A7-0341-8F5A-401497649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Invest_Cat!$C$7:$C$102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Invest_Cat!$D$7:$D$102</c:f>
              <c:numCache>
                <c:formatCode>General</c:formatCode>
                <c:ptCount val="96"/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0.08</c:v>
                </c:pt>
                <c:pt idx="6">
                  <c:v>0.28999999999999998</c:v>
                </c:pt>
                <c:pt idx="7">
                  <c:v>0.12</c:v>
                </c:pt>
                <c:pt idx="8">
                  <c:v>0</c:v>
                </c:pt>
                <c:pt idx="9">
                  <c:v>0.64</c:v>
                </c:pt>
                <c:pt idx="10">
                  <c:v>0.49</c:v>
                </c:pt>
                <c:pt idx="11">
                  <c:v>0.06</c:v>
                </c:pt>
                <c:pt idx="12">
                  <c:v>0.37</c:v>
                </c:pt>
                <c:pt idx="13">
                  <c:v>0.39</c:v>
                </c:pt>
                <c:pt idx="14">
                  <c:v>0.34</c:v>
                </c:pt>
                <c:pt idx="15">
                  <c:v>1.25</c:v>
                </c:pt>
                <c:pt idx="16">
                  <c:v>0.68</c:v>
                </c:pt>
                <c:pt idx="17">
                  <c:v>0.27</c:v>
                </c:pt>
                <c:pt idx="18">
                  <c:v>0.76</c:v>
                </c:pt>
                <c:pt idx="19">
                  <c:v>0.18</c:v>
                </c:pt>
                <c:pt idx="20">
                  <c:v>0.35</c:v>
                </c:pt>
                <c:pt idx="21">
                  <c:v>0.6</c:v>
                </c:pt>
                <c:pt idx="22">
                  <c:v>0.47</c:v>
                </c:pt>
                <c:pt idx="23">
                  <c:v>0.28999999999999998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0.49</c:v>
                </c:pt>
                <c:pt idx="40">
                  <c:v>0</c:v>
                </c:pt>
                <c:pt idx="41">
                  <c:v>0</c:v>
                </c:pt>
                <c:pt idx="42">
                  <c:v>0.53</c:v>
                </c:pt>
                <c:pt idx="43">
                  <c:v>0</c:v>
                </c:pt>
                <c:pt idx="44">
                  <c:v>0.16</c:v>
                </c:pt>
                <c:pt idx="45">
                  <c:v>0</c:v>
                </c:pt>
                <c:pt idx="46">
                  <c:v>0.11</c:v>
                </c:pt>
                <c:pt idx="47">
                  <c:v>0.17</c:v>
                </c:pt>
                <c:pt idx="48">
                  <c:v>0.25</c:v>
                </c:pt>
                <c:pt idx="49">
                  <c:v>0.6</c:v>
                </c:pt>
                <c:pt idx="50">
                  <c:v>0.09</c:v>
                </c:pt>
                <c:pt idx="51">
                  <c:v>0.27</c:v>
                </c:pt>
                <c:pt idx="52">
                  <c:v>0.56000000000000005</c:v>
                </c:pt>
                <c:pt idx="53">
                  <c:v>0.43</c:v>
                </c:pt>
                <c:pt idx="54">
                  <c:v>0.4</c:v>
                </c:pt>
                <c:pt idx="55">
                  <c:v>0.22</c:v>
                </c:pt>
                <c:pt idx="56">
                  <c:v>0</c:v>
                </c:pt>
                <c:pt idx="57">
                  <c:v>0</c:v>
                </c:pt>
                <c:pt idx="58">
                  <c:v>0.41</c:v>
                </c:pt>
                <c:pt idx="59">
                  <c:v>0.19</c:v>
                </c:pt>
                <c:pt idx="60">
                  <c:v>0.46</c:v>
                </c:pt>
                <c:pt idx="61">
                  <c:v>0.26</c:v>
                </c:pt>
                <c:pt idx="62">
                  <c:v>0.36</c:v>
                </c:pt>
                <c:pt idx="63">
                  <c:v>0.44</c:v>
                </c:pt>
                <c:pt idx="64">
                  <c:v>0.22</c:v>
                </c:pt>
                <c:pt idx="65">
                  <c:v>0.46</c:v>
                </c:pt>
                <c:pt idx="66">
                  <c:v>0.05</c:v>
                </c:pt>
                <c:pt idx="67">
                  <c:v>0</c:v>
                </c:pt>
                <c:pt idx="68">
                  <c:v>0.2</c:v>
                </c:pt>
                <c:pt idx="69">
                  <c:v>0.36</c:v>
                </c:pt>
                <c:pt idx="70">
                  <c:v>0.09</c:v>
                </c:pt>
                <c:pt idx="71">
                  <c:v>0.01</c:v>
                </c:pt>
                <c:pt idx="72">
                  <c:v>0.32</c:v>
                </c:pt>
                <c:pt idx="73">
                  <c:v>0</c:v>
                </c:pt>
                <c:pt idx="74">
                  <c:v>0.11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0.22</c:v>
                </c:pt>
                <c:pt idx="79">
                  <c:v>0.23</c:v>
                </c:pt>
                <c:pt idx="80">
                  <c:v>0.04</c:v>
                </c:pt>
                <c:pt idx="81">
                  <c:v>0.52</c:v>
                </c:pt>
                <c:pt idx="82">
                  <c:v>0</c:v>
                </c:pt>
                <c:pt idx="83">
                  <c:v>2.35</c:v>
                </c:pt>
                <c:pt idx="84">
                  <c:v>1.2</c:v>
                </c:pt>
                <c:pt idx="85">
                  <c:v>0.44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7-0341-8F5A-401497649A8F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Invest_Cat!$C$7:$C$102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Invest_Cat!$E$7:$E$102</c:f>
              <c:numCache>
                <c:formatCode>General</c:formatCode>
                <c:ptCount val="96"/>
                <c:pt idx="1">
                  <c:v>0</c:v>
                </c:pt>
                <c:pt idx="2">
                  <c:v>-0.1</c:v>
                </c:pt>
                <c:pt idx="3">
                  <c:v>-0.3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-0.13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-0.06</c:v>
                </c:pt>
                <c:pt idx="25">
                  <c:v>-0.25</c:v>
                </c:pt>
                <c:pt idx="26">
                  <c:v>-1.32</c:v>
                </c:pt>
                <c:pt idx="27">
                  <c:v>-1.38</c:v>
                </c:pt>
                <c:pt idx="28">
                  <c:v>-1.0900000000000001</c:v>
                </c:pt>
                <c:pt idx="29">
                  <c:v>-0.99</c:v>
                </c:pt>
                <c:pt idx="30">
                  <c:v>-0.82</c:v>
                </c:pt>
                <c:pt idx="31">
                  <c:v>-1.26</c:v>
                </c:pt>
                <c:pt idx="32">
                  <c:v>-1.54</c:v>
                </c:pt>
                <c:pt idx="33">
                  <c:v>-1.34</c:v>
                </c:pt>
                <c:pt idx="34">
                  <c:v>-0.69</c:v>
                </c:pt>
                <c:pt idx="35">
                  <c:v>-0.73</c:v>
                </c:pt>
                <c:pt idx="36">
                  <c:v>-1.3</c:v>
                </c:pt>
                <c:pt idx="37">
                  <c:v>-1.18</c:v>
                </c:pt>
                <c:pt idx="38">
                  <c:v>-0.68</c:v>
                </c:pt>
                <c:pt idx="39">
                  <c:v>0</c:v>
                </c:pt>
                <c:pt idx="40">
                  <c:v>-0.02</c:v>
                </c:pt>
                <c:pt idx="41">
                  <c:v>-0.34</c:v>
                </c:pt>
                <c:pt idx="42">
                  <c:v>0</c:v>
                </c:pt>
                <c:pt idx="43">
                  <c:v>-0.93</c:v>
                </c:pt>
                <c:pt idx="44">
                  <c:v>0</c:v>
                </c:pt>
                <c:pt idx="45">
                  <c:v>-0.03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-0.2</c:v>
                </c:pt>
                <c:pt idx="57">
                  <c:v>-0.05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-0.04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-0.3</c:v>
                </c:pt>
                <c:pt idx="74">
                  <c:v>0</c:v>
                </c:pt>
                <c:pt idx="75">
                  <c:v>-0.15</c:v>
                </c:pt>
                <c:pt idx="76">
                  <c:v>-0.32</c:v>
                </c:pt>
                <c:pt idx="77">
                  <c:v>-0.16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-1.1599999999999999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-0.22</c:v>
                </c:pt>
                <c:pt idx="87">
                  <c:v>-0.13</c:v>
                </c:pt>
                <c:pt idx="88">
                  <c:v>-0.02</c:v>
                </c:pt>
                <c:pt idx="89">
                  <c:v>-0.09</c:v>
                </c:pt>
                <c:pt idx="90">
                  <c:v>-0.73</c:v>
                </c:pt>
                <c:pt idx="91">
                  <c:v>-1.41</c:v>
                </c:pt>
                <c:pt idx="92">
                  <c:v>-1.23</c:v>
                </c:pt>
                <c:pt idx="93">
                  <c:v>-0.22</c:v>
                </c:pt>
                <c:pt idx="94">
                  <c:v>-0.09</c:v>
                </c:pt>
                <c:pt idx="9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7-0341-8F5A-401497649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84"/>
        <c:axId val="1119635743"/>
        <c:axId val="1036554559"/>
      </c:barChart>
      <c:catAx>
        <c:axId val="111963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554559"/>
        <c:crosses val="autoZero"/>
        <c:auto val="1"/>
        <c:lblAlgn val="ctr"/>
        <c:lblOffset val="100"/>
        <c:noMultiLvlLbl val="0"/>
      </c:catAx>
      <c:valAx>
        <c:axId val="103655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635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42"/>
              <c:layout>
                <c:manualLayout>
                  <c:x val="-2.2046428615853503E-2"/>
                  <c:y val="-2.559603825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E5-164C-8B2B-937B2CF84DFC}"/>
                </c:ext>
              </c:extLst>
            </c:dLbl>
            <c:dLbl>
              <c:idx val="1250"/>
              <c:layout>
                <c:manualLayout>
                  <c:x val="0"/>
                  <c:y val="8.2670663598185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E5-164C-8B2B-937B2CF84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Sheet1!$A$8:$A$1260</c:f>
              <c:numCache>
                <c:formatCode>m/d/yyyy</c:formatCode>
                <c:ptCount val="1253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37986</c:v>
                </c:pt>
                <c:pt idx="209">
                  <c:v>37994</c:v>
                </c:pt>
                <c:pt idx="210">
                  <c:v>38001</c:v>
                </c:pt>
                <c:pt idx="211">
                  <c:v>38008</c:v>
                </c:pt>
                <c:pt idx="212">
                  <c:v>38015</c:v>
                </c:pt>
                <c:pt idx="213">
                  <c:v>38022</c:v>
                </c:pt>
                <c:pt idx="214">
                  <c:v>38029</c:v>
                </c:pt>
                <c:pt idx="215">
                  <c:v>38036</c:v>
                </c:pt>
                <c:pt idx="216">
                  <c:v>38043</c:v>
                </c:pt>
                <c:pt idx="217">
                  <c:v>38050</c:v>
                </c:pt>
                <c:pt idx="218">
                  <c:v>38057</c:v>
                </c:pt>
                <c:pt idx="219">
                  <c:v>38064</c:v>
                </c:pt>
                <c:pt idx="220">
                  <c:v>38071</c:v>
                </c:pt>
                <c:pt idx="221">
                  <c:v>38078</c:v>
                </c:pt>
                <c:pt idx="222">
                  <c:v>38085</c:v>
                </c:pt>
                <c:pt idx="223">
                  <c:v>38092</c:v>
                </c:pt>
                <c:pt idx="224">
                  <c:v>38099</c:v>
                </c:pt>
                <c:pt idx="225">
                  <c:v>38106</c:v>
                </c:pt>
                <c:pt idx="226">
                  <c:v>38113</c:v>
                </c:pt>
                <c:pt idx="227">
                  <c:v>38120</c:v>
                </c:pt>
                <c:pt idx="228">
                  <c:v>38127</c:v>
                </c:pt>
                <c:pt idx="229">
                  <c:v>38134</c:v>
                </c:pt>
                <c:pt idx="230">
                  <c:v>38141</c:v>
                </c:pt>
                <c:pt idx="231">
                  <c:v>38148</c:v>
                </c:pt>
                <c:pt idx="232">
                  <c:v>38155</c:v>
                </c:pt>
                <c:pt idx="233">
                  <c:v>38162</c:v>
                </c:pt>
                <c:pt idx="234">
                  <c:v>38169</c:v>
                </c:pt>
                <c:pt idx="235">
                  <c:v>38176</c:v>
                </c:pt>
                <c:pt idx="236">
                  <c:v>38183</c:v>
                </c:pt>
                <c:pt idx="237">
                  <c:v>38190</c:v>
                </c:pt>
                <c:pt idx="238">
                  <c:v>38197</c:v>
                </c:pt>
                <c:pt idx="239">
                  <c:v>38204</c:v>
                </c:pt>
                <c:pt idx="240">
                  <c:v>38211</c:v>
                </c:pt>
                <c:pt idx="241">
                  <c:v>38218</c:v>
                </c:pt>
                <c:pt idx="242">
                  <c:v>38225</c:v>
                </c:pt>
                <c:pt idx="243">
                  <c:v>38232</c:v>
                </c:pt>
                <c:pt idx="244">
                  <c:v>38239</c:v>
                </c:pt>
                <c:pt idx="245">
                  <c:v>38246</c:v>
                </c:pt>
                <c:pt idx="246">
                  <c:v>38253</c:v>
                </c:pt>
                <c:pt idx="247">
                  <c:v>38260</c:v>
                </c:pt>
                <c:pt idx="248">
                  <c:v>38267</c:v>
                </c:pt>
                <c:pt idx="249">
                  <c:v>38274</c:v>
                </c:pt>
                <c:pt idx="250">
                  <c:v>38281</c:v>
                </c:pt>
                <c:pt idx="251">
                  <c:v>38288</c:v>
                </c:pt>
                <c:pt idx="252">
                  <c:v>38295</c:v>
                </c:pt>
                <c:pt idx="253">
                  <c:v>38302</c:v>
                </c:pt>
                <c:pt idx="254">
                  <c:v>38309</c:v>
                </c:pt>
                <c:pt idx="255">
                  <c:v>38315</c:v>
                </c:pt>
                <c:pt idx="256">
                  <c:v>38323</c:v>
                </c:pt>
                <c:pt idx="257">
                  <c:v>38330</c:v>
                </c:pt>
                <c:pt idx="258">
                  <c:v>38337</c:v>
                </c:pt>
                <c:pt idx="259">
                  <c:v>38343</c:v>
                </c:pt>
                <c:pt idx="260">
                  <c:v>38350</c:v>
                </c:pt>
                <c:pt idx="261">
                  <c:v>38358</c:v>
                </c:pt>
                <c:pt idx="262">
                  <c:v>38365</c:v>
                </c:pt>
                <c:pt idx="263">
                  <c:v>38372</c:v>
                </c:pt>
                <c:pt idx="264">
                  <c:v>38379</c:v>
                </c:pt>
                <c:pt idx="265">
                  <c:v>38386</c:v>
                </c:pt>
                <c:pt idx="266">
                  <c:v>38393</c:v>
                </c:pt>
                <c:pt idx="267">
                  <c:v>38400</c:v>
                </c:pt>
                <c:pt idx="268">
                  <c:v>38407</c:v>
                </c:pt>
                <c:pt idx="269">
                  <c:v>38414</c:v>
                </c:pt>
                <c:pt idx="270">
                  <c:v>38421</c:v>
                </c:pt>
                <c:pt idx="271">
                  <c:v>38428</c:v>
                </c:pt>
                <c:pt idx="272">
                  <c:v>38435</c:v>
                </c:pt>
                <c:pt idx="273">
                  <c:v>38442</c:v>
                </c:pt>
                <c:pt idx="274">
                  <c:v>38449</c:v>
                </c:pt>
                <c:pt idx="275">
                  <c:v>38456</c:v>
                </c:pt>
                <c:pt idx="276">
                  <c:v>38463</c:v>
                </c:pt>
                <c:pt idx="277">
                  <c:v>38470</c:v>
                </c:pt>
                <c:pt idx="278">
                  <c:v>38477</c:v>
                </c:pt>
                <c:pt idx="279">
                  <c:v>38484</c:v>
                </c:pt>
                <c:pt idx="280">
                  <c:v>38491</c:v>
                </c:pt>
                <c:pt idx="281">
                  <c:v>38498</c:v>
                </c:pt>
                <c:pt idx="282">
                  <c:v>38505</c:v>
                </c:pt>
                <c:pt idx="283">
                  <c:v>38512</c:v>
                </c:pt>
                <c:pt idx="284">
                  <c:v>38519</c:v>
                </c:pt>
                <c:pt idx="285">
                  <c:v>38526</c:v>
                </c:pt>
                <c:pt idx="286">
                  <c:v>38533</c:v>
                </c:pt>
                <c:pt idx="287">
                  <c:v>38540</c:v>
                </c:pt>
                <c:pt idx="288">
                  <c:v>38547</c:v>
                </c:pt>
                <c:pt idx="289">
                  <c:v>38554</c:v>
                </c:pt>
                <c:pt idx="290">
                  <c:v>38561</c:v>
                </c:pt>
                <c:pt idx="291">
                  <c:v>38568</c:v>
                </c:pt>
                <c:pt idx="292">
                  <c:v>38575</c:v>
                </c:pt>
                <c:pt idx="293">
                  <c:v>38582</c:v>
                </c:pt>
                <c:pt idx="294">
                  <c:v>38589</c:v>
                </c:pt>
                <c:pt idx="295">
                  <c:v>38596</c:v>
                </c:pt>
                <c:pt idx="296">
                  <c:v>38603</c:v>
                </c:pt>
                <c:pt idx="297">
                  <c:v>38610</c:v>
                </c:pt>
                <c:pt idx="298">
                  <c:v>38617</c:v>
                </c:pt>
                <c:pt idx="299">
                  <c:v>38624</c:v>
                </c:pt>
                <c:pt idx="300">
                  <c:v>38631</c:v>
                </c:pt>
                <c:pt idx="301">
                  <c:v>38638</c:v>
                </c:pt>
                <c:pt idx="302">
                  <c:v>38645</c:v>
                </c:pt>
                <c:pt idx="303">
                  <c:v>38652</c:v>
                </c:pt>
                <c:pt idx="304">
                  <c:v>38659</c:v>
                </c:pt>
                <c:pt idx="305">
                  <c:v>38666</c:v>
                </c:pt>
                <c:pt idx="306">
                  <c:v>38673</c:v>
                </c:pt>
                <c:pt idx="307">
                  <c:v>38679</c:v>
                </c:pt>
                <c:pt idx="308">
                  <c:v>38687</c:v>
                </c:pt>
                <c:pt idx="309">
                  <c:v>38694</c:v>
                </c:pt>
                <c:pt idx="310">
                  <c:v>38701</c:v>
                </c:pt>
                <c:pt idx="311">
                  <c:v>38708</c:v>
                </c:pt>
                <c:pt idx="312">
                  <c:v>38715</c:v>
                </c:pt>
                <c:pt idx="313">
                  <c:v>38722</c:v>
                </c:pt>
                <c:pt idx="314">
                  <c:v>38729</c:v>
                </c:pt>
                <c:pt idx="315">
                  <c:v>38736</c:v>
                </c:pt>
                <c:pt idx="316">
                  <c:v>38743</c:v>
                </c:pt>
                <c:pt idx="317">
                  <c:v>38750</c:v>
                </c:pt>
                <c:pt idx="318">
                  <c:v>38757</c:v>
                </c:pt>
                <c:pt idx="319">
                  <c:v>38764</c:v>
                </c:pt>
                <c:pt idx="320">
                  <c:v>38771</c:v>
                </c:pt>
                <c:pt idx="321">
                  <c:v>38778</c:v>
                </c:pt>
                <c:pt idx="322">
                  <c:v>38785</c:v>
                </c:pt>
                <c:pt idx="323">
                  <c:v>38792</c:v>
                </c:pt>
                <c:pt idx="324">
                  <c:v>38799</c:v>
                </c:pt>
                <c:pt idx="325">
                  <c:v>38806</c:v>
                </c:pt>
                <c:pt idx="326">
                  <c:v>38813</c:v>
                </c:pt>
                <c:pt idx="327">
                  <c:v>38820</c:v>
                </c:pt>
                <c:pt idx="328">
                  <c:v>38827</c:v>
                </c:pt>
                <c:pt idx="329">
                  <c:v>38834</c:v>
                </c:pt>
                <c:pt idx="330">
                  <c:v>38841</c:v>
                </c:pt>
                <c:pt idx="331">
                  <c:v>38848</c:v>
                </c:pt>
                <c:pt idx="332">
                  <c:v>38855</c:v>
                </c:pt>
                <c:pt idx="333">
                  <c:v>38862</c:v>
                </c:pt>
                <c:pt idx="334">
                  <c:v>38869</c:v>
                </c:pt>
                <c:pt idx="335">
                  <c:v>38876</c:v>
                </c:pt>
                <c:pt idx="336">
                  <c:v>38883</c:v>
                </c:pt>
                <c:pt idx="337">
                  <c:v>38890</c:v>
                </c:pt>
                <c:pt idx="338">
                  <c:v>38897</c:v>
                </c:pt>
                <c:pt idx="339">
                  <c:v>38904</c:v>
                </c:pt>
                <c:pt idx="340">
                  <c:v>38911</c:v>
                </c:pt>
                <c:pt idx="341">
                  <c:v>38918</c:v>
                </c:pt>
                <c:pt idx="342">
                  <c:v>38925</c:v>
                </c:pt>
                <c:pt idx="343">
                  <c:v>38932</c:v>
                </c:pt>
                <c:pt idx="344">
                  <c:v>38939</c:v>
                </c:pt>
                <c:pt idx="345">
                  <c:v>38946</c:v>
                </c:pt>
                <c:pt idx="346">
                  <c:v>38953</c:v>
                </c:pt>
                <c:pt idx="347">
                  <c:v>38960</c:v>
                </c:pt>
                <c:pt idx="348">
                  <c:v>38967</c:v>
                </c:pt>
                <c:pt idx="349">
                  <c:v>38974</c:v>
                </c:pt>
                <c:pt idx="350">
                  <c:v>38981</c:v>
                </c:pt>
                <c:pt idx="351">
                  <c:v>38988</c:v>
                </c:pt>
                <c:pt idx="352">
                  <c:v>38995</c:v>
                </c:pt>
                <c:pt idx="353">
                  <c:v>39002</c:v>
                </c:pt>
                <c:pt idx="354">
                  <c:v>39009</c:v>
                </c:pt>
                <c:pt idx="355">
                  <c:v>39016</c:v>
                </c:pt>
                <c:pt idx="356">
                  <c:v>39023</c:v>
                </c:pt>
                <c:pt idx="357">
                  <c:v>39030</c:v>
                </c:pt>
                <c:pt idx="358">
                  <c:v>39037</c:v>
                </c:pt>
                <c:pt idx="359">
                  <c:v>39043</c:v>
                </c:pt>
                <c:pt idx="360">
                  <c:v>39051</c:v>
                </c:pt>
                <c:pt idx="361">
                  <c:v>39058</c:v>
                </c:pt>
                <c:pt idx="362">
                  <c:v>39065</c:v>
                </c:pt>
                <c:pt idx="363">
                  <c:v>39072</c:v>
                </c:pt>
                <c:pt idx="364">
                  <c:v>39079</c:v>
                </c:pt>
                <c:pt idx="365">
                  <c:v>39086</c:v>
                </c:pt>
                <c:pt idx="366">
                  <c:v>39093</c:v>
                </c:pt>
                <c:pt idx="367">
                  <c:v>39100</c:v>
                </c:pt>
                <c:pt idx="368">
                  <c:v>39107</c:v>
                </c:pt>
                <c:pt idx="369">
                  <c:v>39114</c:v>
                </c:pt>
                <c:pt idx="370">
                  <c:v>39121</c:v>
                </c:pt>
                <c:pt idx="371">
                  <c:v>39128</c:v>
                </c:pt>
                <c:pt idx="372">
                  <c:v>39135</c:v>
                </c:pt>
                <c:pt idx="373">
                  <c:v>39142</c:v>
                </c:pt>
                <c:pt idx="374">
                  <c:v>39149</c:v>
                </c:pt>
                <c:pt idx="375">
                  <c:v>39156</c:v>
                </c:pt>
                <c:pt idx="376">
                  <c:v>39163</c:v>
                </c:pt>
                <c:pt idx="377">
                  <c:v>39170</c:v>
                </c:pt>
                <c:pt idx="378">
                  <c:v>39177</c:v>
                </c:pt>
                <c:pt idx="379">
                  <c:v>39184</c:v>
                </c:pt>
                <c:pt idx="380">
                  <c:v>39191</c:v>
                </c:pt>
                <c:pt idx="381">
                  <c:v>39198</c:v>
                </c:pt>
                <c:pt idx="382">
                  <c:v>39205</c:v>
                </c:pt>
                <c:pt idx="383">
                  <c:v>39212</c:v>
                </c:pt>
                <c:pt idx="384">
                  <c:v>39219</c:v>
                </c:pt>
                <c:pt idx="385">
                  <c:v>39226</c:v>
                </c:pt>
                <c:pt idx="386">
                  <c:v>39233</c:v>
                </c:pt>
                <c:pt idx="387">
                  <c:v>39240</c:v>
                </c:pt>
                <c:pt idx="388">
                  <c:v>39247</c:v>
                </c:pt>
                <c:pt idx="389">
                  <c:v>39254</c:v>
                </c:pt>
                <c:pt idx="390">
                  <c:v>39261</c:v>
                </c:pt>
                <c:pt idx="391">
                  <c:v>39268</c:v>
                </c:pt>
                <c:pt idx="392">
                  <c:v>39275</c:v>
                </c:pt>
                <c:pt idx="393">
                  <c:v>39282</c:v>
                </c:pt>
                <c:pt idx="394">
                  <c:v>39289</c:v>
                </c:pt>
                <c:pt idx="395">
                  <c:v>39296</c:v>
                </c:pt>
                <c:pt idx="396">
                  <c:v>39303</c:v>
                </c:pt>
                <c:pt idx="397">
                  <c:v>39310</c:v>
                </c:pt>
                <c:pt idx="398">
                  <c:v>39317</c:v>
                </c:pt>
                <c:pt idx="399">
                  <c:v>39324</c:v>
                </c:pt>
                <c:pt idx="400">
                  <c:v>39331</c:v>
                </c:pt>
                <c:pt idx="401">
                  <c:v>39338</c:v>
                </c:pt>
                <c:pt idx="402">
                  <c:v>39345</c:v>
                </c:pt>
                <c:pt idx="403">
                  <c:v>39352</c:v>
                </c:pt>
                <c:pt idx="404">
                  <c:v>39359</c:v>
                </c:pt>
                <c:pt idx="405">
                  <c:v>39366</c:v>
                </c:pt>
                <c:pt idx="406">
                  <c:v>39373</c:v>
                </c:pt>
                <c:pt idx="407">
                  <c:v>39380</c:v>
                </c:pt>
                <c:pt idx="408">
                  <c:v>39387</c:v>
                </c:pt>
                <c:pt idx="409">
                  <c:v>39394</c:v>
                </c:pt>
                <c:pt idx="410">
                  <c:v>39401</c:v>
                </c:pt>
                <c:pt idx="411">
                  <c:v>39407</c:v>
                </c:pt>
                <c:pt idx="412">
                  <c:v>39415</c:v>
                </c:pt>
                <c:pt idx="413">
                  <c:v>39422</c:v>
                </c:pt>
                <c:pt idx="414">
                  <c:v>39429</c:v>
                </c:pt>
                <c:pt idx="415">
                  <c:v>39436</c:v>
                </c:pt>
                <c:pt idx="416">
                  <c:v>39443</c:v>
                </c:pt>
                <c:pt idx="417">
                  <c:v>39450</c:v>
                </c:pt>
                <c:pt idx="418">
                  <c:v>39457</c:v>
                </c:pt>
                <c:pt idx="419">
                  <c:v>39464</c:v>
                </c:pt>
                <c:pt idx="420">
                  <c:v>39471</c:v>
                </c:pt>
                <c:pt idx="421">
                  <c:v>39478</c:v>
                </c:pt>
                <c:pt idx="422">
                  <c:v>39485</c:v>
                </c:pt>
                <c:pt idx="423">
                  <c:v>39492</c:v>
                </c:pt>
                <c:pt idx="424">
                  <c:v>39499</c:v>
                </c:pt>
                <c:pt idx="425">
                  <c:v>39506</c:v>
                </c:pt>
                <c:pt idx="426">
                  <c:v>39513</c:v>
                </c:pt>
                <c:pt idx="427">
                  <c:v>39520</c:v>
                </c:pt>
                <c:pt idx="428">
                  <c:v>39527</c:v>
                </c:pt>
                <c:pt idx="429">
                  <c:v>39534</c:v>
                </c:pt>
                <c:pt idx="430">
                  <c:v>39541</c:v>
                </c:pt>
                <c:pt idx="431">
                  <c:v>39548</c:v>
                </c:pt>
                <c:pt idx="432">
                  <c:v>39555</c:v>
                </c:pt>
                <c:pt idx="433">
                  <c:v>39562</c:v>
                </c:pt>
                <c:pt idx="434">
                  <c:v>39569</c:v>
                </c:pt>
                <c:pt idx="435">
                  <c:v>39576</c:v>
                </c:pt>
                <c:pt idx="436">
                  <c:v>39583</c:v>
                </c:pt>
                <c:pt idx="437">
                  <c:v>39590</c:v>
                </c:pt>
                <c:pt idx="438">
                  <c:v>39597</c:v>
                </c:pt>
                <c:pt idx="439">
                  <c:v>39604</c:v>
                </c:pt>
                <c:pt idx="440">
                  <c:v>39611</c:v>
                </c:pt>
                <c:pt idx="441">
                  <c:v>39618</c:v>
                </c:pt>
                <c:pt idx="442">
                  <c:v>39625</c:v>
                </c:pt>
                <c:pt idx="443">
                  <c:v>39632</c:v>
                </c:pt>
                <c:pt idx="444">
                  <c:v>39639</c:v>
                </c:pt>
                <c:pt idx="445">
                  <c:v>39646</c:v>
                </c:pt>
                <c:pt idx="446">
                  <c:v>39653</c:v>
                </c:pt>
                <c:pt idx="447">
                  <c:v>39660</c:v>
                </c:pt>
                <c:pt idx="448">
                  <c:v>39667</c:v>
                </c:pt>
                <c:pt idx="449">
                  <c:v>39674</c:v>
                </c:pt>
                <c:pt idx="450">
                  <c:v>39681</c:v>
                </c:pt>
                <c:pt idx="451">
                  <c:v>39688</c:v>
                </c:pt>
                <c:pt idx="452">
                  <c:v>39695</c:v>
                </c:pt>
                <c:pt idx="453">
                  <c:v>39702</c:v>
                </c:pt>
                <c:pt idx="454">
                  <c:v>39709</c:v>
                </c:pt>
                <c:pt idx="455">
                  <c:v>39716</c:v>
                </c:pt>
                <c:pt idx="456">
                  <c:v>39723</c:v>
                </c:pt>
                <c:pt idx="457">
                  <c:v>39730</c:v>
                </c:pt>
                <c:pt idx="458">
                  <c:v>39737</c:v>
                </c:pt>
                <c:pt idx="459">
                  <c:v>39744</c:v>
                </c:pt>
                <c:pt idx="460">
                  <c:v>39751</c:v>
                </c:pt>
                <c:pt idx="461">
                  <c:v>39758</c:v>
                </c:pt>
                <c:pt idx="462">
                  <c:v>39765</c:v>
                </c:pt>
                <c:pt idx="463">
                  <c:v>39772</c:v>
                </c:pt>
                <c:pt idx="464">
                  <c:v>39778</c:v>
                </c:pt>
                <c:pt idx="465">
                  <c:v>39786</c:v>
                </c:pt>
                <c:pt idx="466">
                  <c:v>39793</c:v>
                </c:pt>
                <c:pt idx="467">
                  <c:v>39800</c:v>
                </c:pt>
                <c:pt idx="468">
                  <c:v>39806</c:v>
                </c:pt>
                <c:pt idx="469">
                  <c:v>39813</c:v>
                </c:pt>
                <c:pt idx="470">
                  <c:v>39821</c:v>
                </c:pt>
                <c:pt idx="471">
                  <c:v>39828</c:v>
                </c:pt>
                <c:pt idx="472">
                  <c:v>39835</c:v>
                </c:pt>
                <c:pt idx="473">
                  <c:v>39842</c:v>
                </c:pt>
                <c:pt idx="474">
                  <c:v>39849</c:v>
                </c:pt>
                <c:pt idx="475">
                  <c:v>39856</c:v>
                </c:pt>
                <c:pt idx="476">
                  <c:v>39863</c:v>
                </c:pt>
                <c:pt idx="477">
                  <c:v>39870</c:v>
                </c:pt>
                <c:pt idx="478">
                  <c:v>39877</c:v>
                </c:pt>
                <c:pt idx="479">
                  <c:v>39884</c:v>
                </c:pt>
                <c:pt idx="480">
                  <c:v>39891</c:v>
                </c:pt>
                <c:pt idx="481">
                  <c:v>39898</c:v>
                </c:pt>
                <c:pt idx="482">
                  <c:v>39905</c:v>
                </c:pt>
                <c:pt idx="483">
                  <c:v>39912</c:v>
                </c:pt>
                <c:pt idx="484">
                  <c:v>39919</c:v>
                </c:pt>
                <c:pt idx="485">
                  <c:v>39926</c:v>
                </c:pt>
                <c:pt idx="486">
                  <c:v>39933</c:v>
                </c:pt>
                <c:pt idx="487">
                  <c:v>39940</c:v>
                </c:pt>
                <c:pt idx="488">
                  <c:v>39947</c:v>
                </c:pt>
                <c:pt idx="489">
                  <c:v>39954</c:v>
                </c:pt>
                <c:pt idx="490">
                  <c:v>39961</c:v>
                </c:pt>
                <c:pt idx="491">
                  <c:v>39968</c:v>
                </c:pt>
                <c:pt idx="492">
                  <c:v>39975</c:v>
                </c:pt>
                <c:pt idx="493">
                  <c:v>39982</c:v>
                </c:pt>
                <c:pt idx="494">
                  <c:v>39989</c:v>
                </c:pt>
                <c:pt idx="495">
                  <c:v>39996</c:v>
                </c:pt>
                <c:pt idx="496">
                  <c:v>40003</c:v>
                </c:pt>
                <c:pt idx="497">
                  <c:v>40010</c:v>
                </c:pt>
                <c:pt idx="498">
                  <c:v>40017</c:v>
                </c:pt>
                <c:pt idx="499">
                  <c:v>40024</c:v>
                </c:pt>
                <c:pt idx="500">
                  <c:v>40031</c:v>
                </c:pt>
                <c:pt idx="501">
                  <c:v>40038</c:v>
                </c:pt>
                <c:pt idx="502">
                  <c:v>40045</c:v>
                </c:pt>
                <c:pt idx="503">
                  <c:v>40052</c:v>
                </c:pt>
                <c:pt idx="504">
                  <c:v>40059</c:v>
                </c:pt>
                <c:pt idx="505">
                  <c:v>40066</c:v>
                </c:pt>
                <c:pt idx="506">
                  <c:v>40073</c:v>
                </c:pt>
                <c:pt idx="507">
                  <c:v>40080</c:v>
                </c:pt>
                <c:pt idx="508">
                  <c:v>40087</c:v>
                </c:pt>
                <c:pt idx="509">
                  <c:v>40094</c:v>
                </c:pt>
                <c:pt idx="510">
                  <c:v>40101</c:v>
                </c:pt>
                <c:pt idx="511">
                  <c:v>40108</c:v>
                </c:pt>
                <c:pt idx="512">
                  <c:v>40115</c:v>
                </c:pt>
                <c:pt idx="513">
                  <c:v>40122</c:v>
                </c:pt>
                <c:pt idx="514">
                  <c:v>40129</c:v>
                </c:pt>
                <c:pt idx="515">
                  <c:v>40136</c:v>
                </c:pt>
                <c:pt idx="516">
                  <c:v>40142</c:v>
                </c:pt>
                <c:pt idx="517">
                  <c:v>40150</c:v>
                </c:pt>
                <c:pt idx="518">
                  <c:v>40157</c:v>
                </c:pt>
                <c:pt idx="519">
                  <c:v>40164</c:v>
                </c:pt>
                <c:pt idx="520">
                  <c:v>40171</c:v>
                </c:pt>
                <c:pt idx="521">
                  <c:v>40178</c:v>
                </c:pt>
                <c:pt idx="522">
                  <c:v>40185</c:v>
                </c:pt>
                <c:pt idx="523">
                  <c:v>40192</c:v>
                </c:pt>
                <c:pt idx="524">
                  <c:v>40199</c:v>
                </c:pt>
                <c:pt idx="525">
                  <c:v>40206</c:v>
                </c:pt>
                <c:pt idx="526">
                  <c:v>40213</c:v>
                </c:pt>
                <c:pt idx="527">
                  <c:v>40220</c:v>
                </c:pt>
                <c:pt idx="528">
                  <c:v>40227</c:v>
                </c:pt>
                <c:pt idx="529">
                  <c:v>40234</c:v>
                </c:pt>
                <c:pt idx="530">
                  <c:v>40241</c:v>
                </c:pt>
                <c:pt idx="531">
                  <c:v>40248</c:v>
                </c:pt>
                <c:pt idx="532">
                  <c:v>40255</c:v>
                </c:pt>
                <c:pt idx="533">
                  <c:v>40262</c:v>
                </c:pt>
                <c:pt idx="534">
                  <c:v>40269</c:v>
                </c:pt>
                <c:pt idx="535">
                  <c:v>40276</c:v>
                </c:pt>
                <c:pt idx="536">
                  <c:v>40283</c:v>
                </c:pt>
                <c:pt idx="537">
                  <c:v>40290</c:v>
                </c:pt>
                <c:pt idx="538">
                  <c:v>40297</c:v>
                </c:pt>
                <c:pt idx="539">
                  <c:v>40304</c:v>
                </c:pt>
                <c:pt idx="540">
                  <c:v>40311</c:v>
                </c:pt>
                <c:pt idx="541">
                  <c:v>40318</c:v>
                </c:pt>
                <c:pt idx="542">
                  <c:v>40325</c:v>
                </c:pt>
                <c:pt idx="543">
                  <c:v>40332</c:v>
                </c:pt>
                <c:pt idx="544">
                  <c:v>40339</c:v>
                </c:pt>
                <c:pt idx="545">
                  <c:v>40346</c:v>
                </c:pt>
                <c:pt idx="546">
                  <c:v>40353</c:v>
                </c:pt>
                <c:pt idx="547">
                  <c:v>40360</c:v>
                </c:pt>
                <c:pt idx="548">
                  <c:v>40367</c:v>
                </c:pt>
                <c:pt idx="549">
                  <c:v>40374</c:v>
                </c:pt>
                <c:pt idx="550">
                  <c:v>40381</c:v>
                </c:pt>
                <c:pt idx="551">
                  <c:v>40388</c:v>
                </c:pt>
                <c:pt idx="552">
                  <c:v>40395</c:v>
                </c:pt>
                <c:pt idx="553">
                  <c:v>40402</c:v>
                </c:pt>
                <c:pt idx="554">
                  <c:v>40409</c:v>
                </c:pt>
                <c:pt idx="555">
                  <c:v>40416</c:v>
                </c:pt>
                <c:pt idx="556">
                  <c:v>40423</c:v>
                </c:pt>
                <c:pt idx="557">
                  <c:v>40430</c:v>
                </c:pt>
                <c:pt idx="558">
                  <c:v>40437</c:v>
                </c:pt>
                <c:pt idx="559">
                  <c:v>40444</c:v>
                </c:pt>
                <c:pt idx="560">
                  <c:v>40451</c:v>
                </c:pt>
                <c:pt idx="561">
                  <c:v>40458</c:v>
                </c:pt>
                <c:pt idx="562">
                  <c:v>40465</c:v>
                </c:pt>
                <c:pt idx="563">
                  <c:v>40472</c:v>
                </c:pt>
                <c:pt idx="564">
                  <c:v>40479</c:v>
                </c:pt>
                <c:pt idx="565">
                  <c:v>40486</c:v>
                </c:pt>
                <c:pt idx="566">
                  <c:v>40493</c:v>
                </c:pt>
                <c:pt idx="567">
                  <c:v>40500</c:v>
                </c:pt>
                <c:pt idx="568">
                  <c:v>40506</c:v>
                </c:pt>
                <c:pt idx="569">
                  <c:v>40514</c:v>
                </c:pt>
                <c:pt idx="570">
                  <c:v>40521</c:v>
                </c:pt>
                <c:pt idx="571">
                  <c:v>40528</c:v>
                </c:pt>
                <c:pt idx="572">
                  <c:v>40535</c:v>
                </c:pt>
                <c:pt idx="573">
                  <c:v>40542</c:v>
                </c:pt>
                <c:pt idx="574">
                  <c:v>40549</c:v>
                </c:pt>
                <c:pt idx="575">
                  <c:v>40556</c:v>
                </c:pt>
                <c:pt idx="576">
                  <c:v>40563</c:v>
                </c:pt>
                <c:pt idx="577">
                  <c:v>40570</c:v>
                </c:pt>
                <c:pt idx="578">
                  <c:v>40577</c:v>
                </c:pt>
                <c:pt idx="579">
                  <c:v>40584</c:v>
                </c:pt>
                <c:pt idx="580">
                  <c:v>40591</c:v>
                </c:pt>
                <c:pt idx="581">
                  <c:v>40598</c:v>
                </c:pt>
                <c:pt idx="582">
                  <c:v>40605</c:v>
                </c:pt>
                <c:pt idx="583">
                  <c:v>40612</c:v>
                </c:pt>
                <c:pt idx="584">
                  <c:v>40619</c:v>
                </c:pt>
                <c:pt idx="585">
                  <c:v>40626</c:v>
                </c:pt>
                <c:pt idx="586">
                  <c:v>40633</c:v>
                </c:pt>
                <c:pt idx="587">
                  <c:v>40640</c:v>
                </c:pt>
                <c:pt idx="588">
                  <c:v>40647</c:v>
                </c:pt>
                <c:pt idx="589">
                  <c:v>40654</c:v>
                </c:pt>
                <c:pt idx="590">
                  <c:v>40661</c:v>
                </c:pt>
                <c:pt idx="591">
                  <c:v>40668</c:v>
                </c:pt>
                <c:pt idx="592">
                  <c:v>40675</c:v>
                </c:pt>
                <c:pt idx="593">
                  <c:v>40682</c:v>
                </c:pt>
                <c:pt idx="594">
                  <c:v>40689</c:v>
                </c:pt>
                <c:pt idx="595">
                  <c:v>40696</c:v>
                </c:pt>
                <c:pt idx="596">
                  <c:v>40703</c:v>
                </c:pt>
                <c:pt idx="597">
                  <c:v>40710</c:v>
                </c:pt>
                <c:pt idx="598">
                  <c:v>40717</c:v>
                </c:pt>
                <c:pt idx="599">
                  <c:v>40724</c:v>
                </c:pt>
                <c:pt idx="600">
                  <c:v>40731</c:v>
                </c:pt>
                <c:pt idx="601">
                  <c:v>40738</c:v>
                </c:pt>
                <c:pt idx="602">
                  <c:v>40745</c:v>
                </c:pt>
                <c:pt idx="603">
                  <c:v>40752</c:v>
                </c:pt>
                <c:pt idx="604">
                  <c:v>40759</c:v>
                </c:pt>
                <c:pt idx="605">
                  <c:v>40766</c:v>
                </c:pt>
                <c:pt idx="606">
                  <c:v>40773</c:v>
                </c:pt>
                <c:pt idx="607">
                  <c:v>40780</c:v>
                </c:pt>
                <c:pt idx="608">
                  <c:v>40787</c:v>
                </c:pt>
                <c:pt idx="609">
                  <c:v>40794</c:v>
                </c:pt>
                <c:pt idx="610">
                  <c:v>40801</c:v>
                </c:pt>
                <c:pt idx="611">
                  <c:v>40808</c:v>
                </c:pt>
                <c:pt idx="612">
                  <c:v>40815</c:v>
                </c:pt>
                <c:pt idx="613">
                  <c:v>40822</c:v>
                </c:pt>
                <c:pt idx="614">
                  <c:v>40829</c:v>
                </c:pt>
                <c:pt idx="615">
                  <c:v>40836</c:v>
                </c:pt>
                <c:pt idx="616">
                  <c:v>40843</c:v>
                </c:pt>
                <c:pt idx="617">
                  <c:v>40850</c:v>
                </c:pt>
                <c:pt idx="618">
                  <c:v>40857</c:v>
                </c:pt>
                <c:pt idx="619">
                  <c:v>40864</c:v>
                </c:pt>
                <c:pt idx="620">
                  <c:v>40870</c:v>
                </c:pt>
                <c:pt idx="621">
                  <c:v>40878</c:v>
                </c:pt>
                <c:pt idx="622">
                  <c:v>40885</c:v>
                </c:pt>
                <c:pt idx="623">
                  <c:v>40892</c:v>
                </c:pt>
                <c:pt idx="624">
                  <c:v>40899</c:v>
                </c:pt>
                <c:pt idx="625">
                  <c:v>40906</c:v>
                </c:pt>
                <c:pt idx="626">
                  <c:v>40913</c:v>
                </c:pt>
                <c:pt idx="627">
                  <c:v>40920</c:v>
                </c:pt>
                <c:pt idx="628">
                  <c:v>40927</c:v>
                </c:pt>
                <c:pt idx="629">
                  <c:v>40934</c:v>
                </c:pt>
                <c:pt idx="630">
                  <c:v>40941</c:v>
                </c:pt>
                <c:pt idx="631">
                  <c:v>40948</c:v>
                </c:pt>
                <c:pt idx="632">
                  <c:v>40955</c:v>
                </c:pt>
                <c:pt idx="633">
                  <c:v>40962</c:v>
                </c:pt>
                <c:pt idx="634">
                  <c:v>40969</c:v>
                </c:pt>
                <c:pt idx="635">
                  <c:v>40976</c:v>
                </c:pt>
                <c:pt idx="636">
                  <c:v>40983</c:v>
                </c:pt>
                <c:pt idx="637">
                  <c:v>40990</c:v>
                </c:pt>
                <c:pt idx="638">
                  <c:v>40997</c:v>
                </c:pt>
                <c:pt idx="639">
                  <c:v>41004</c:v>
                </c:pt>
                <c:pt idx="640">
                  <c:v>41011</c:v>
                </c:pt>
                <c:pt idx="641">
                  <c:v>41018</c:v>
                </c:pt>
                <c:pt idx="642">
                  <c:v>41025</c:v>
                </c:pt>
                <c:pt idx="643">
                  <c:v>41032</c:v>
                </c:pt>
                <c:pt idx="644">
                  <c:v>41039</c:v>
                </c:pt>
                <c:pt idx="645">
                  <c:v>41046</c:v>
                </c:pt>
                <c:pt idx="646">
                  <c:v>41053</c:v>
                </c:pt>
                <c:pt idx="647">
                  <c:v>41060</c:v>
                </c:pt>
                <c:pt idx="648">
                  <c:v>41067</c:v>
                </c:pt>
                <c:pt idx="649">
                  <c:v>41074</c:v>
                </c:pt>
                <c:pt idx="650">
                  <c:v>41081</c:v>
                </c:pt>
                <c:pt idx="651">
                  <c:v>41088</c:v>
                </c:pt>
                <c:pt idx="652">
                  <c:v>41095</c:v>
                </c:pt>
                <c:pt idx="653">
                  <c:v>41102</c:v>
                </c:pt>
                <c:pt idx="654">
                  <c:v>41109</c:v>
                </c:pt>
                <c:pt idx="655">
                  <c:v>41116</c:v>
                </c:pt>
                <c:pt idx="656">
                  <c:v>41123</c:v>
                </c:pt>
                <c:pt idx="657">
                  <c:v>41130</c:v>
                </c:pt>
                <c:pt idx="658">
                  <c:v>41137</c:v>
                </c:pt>
                <c:pt idx="659">
                  <c:v>41144</c:v>
                </c:pt>
                <c:pt idx="660">
                  <c:v>41151</c:v>
                </c:pt>
                <c:pt idx="661">
                  <c:v>41158</c:v>
                </c:pt>
                <c:pt idx="662">
                  <c:v>41165</c:v>
                </c:pt>
                <c:pt idx="663">
                  <c:v>41172</c:v>
                </c:pt>
                <c:pt idx="664">
                  <c:v>41179</c:v>
                </c:pt>
                <c:pt idx="665">
                  <c:v>41186</c:v>
                </c:pt>
                <c:pt idx="666">
                  <c:v>41193</c:v>
                </c:pt>
                <c:pt idx="667">
                  <c:v>41200</c:v>
                </c:pt>
                <c:pt idx="668">
                  <c:v>41207</c:v>
                </c:pt>
                <c:pt idx="669">
                  <c:v>41214</c:v>
                </c:pt>
                <c:pt idx="670">
                  <c:v>41221</c:v>
                </c:pt>
                <c:pt idx="671">
                  <c:v>41228</c:v>
                </c:pt>
                <c:pt idx="672">
                  <c:v>41234</c:v>
                </c:pt>
                <c:pt idx="673">
                  <c:v>41242</c:v>
                </c:pt>
                <c:pt idx="674">
                  <c:v>41249</c:v>
                </c:pt>
                <c:pt idx="675">
                  <c:v>41256</c:v>
                </c:pt>
                <c:pt idx="676">
                  <c:v>41263</c:v>
                </c:pt>
                <c:pt idx="677">
                  <c:v>41270</c:v>
                </c:pt>
                <c:pt idx="678">
                  <c:v>41277</c:v>
                </c:pt>
                <c:pt idx="679">
                  <c:v>41284</c:v>
                </c:pt>
                <c:pt idx="680">
                  <c:v>41291</c:v>
                </c:pt>
                <c:pt idx="681">
                  <c:v>41298</c:v>
                </c:pt>
                <c:pt idx="682">
                  <c:v>41305</c:v>
                </c:pt>
                <c:pt idx="683">
                  <c:v>41312</c:v>
                </c:pt>
                <c:pt idx="684">
                  <c:v>41319</c:v>
                </c:pt>
                <c:pt idx="685">
                  <c:v>41326</c:v>
                </c:pt>
                <c:pt idx="686">
                  <c:v>41333</c:v>
                </c:pt>
                <c:pt idx="687">
                  <c:v>41340</c:v>
                </c:pt>
                <c:pt idx="688">
                  <c:v>41347</c:v>
                </c:pt>
                <c:pt idx="689">
                  <c:v>41354</c:v>
                </c:pt>
                <c:pt idx="690">
                  <c:v>41361</c:v>
                </c:pt>
                <c:pt idx="691">
                  <c:v>41368</c:v>
                </c:pt>
                <c:pt idx="692">
                  <c:v>41375</c:v>
                </c:pt>
                <c:pt idx="693">
                  <c:v>41382</c:v>
                </c:pt>
                <c:pt idx="694">
                  <c:v>41389</c:v>
                </c:pt>
                <c:pt idx="695">
                  <c:v>41396</c:v>
                </c:pt>
                <c:pt idx="696">
                  <c:v>41403</c:v>
                </c:pt>
                <c:pt idx="697">
                  <c:v>41410</c:v>
                </c:pt>
                <c:pt idx="698">
                  <c:v>41417</c:v>
                </c:pt>
                <c:pt idx="699">
                  <c:v>41424</c:v>
                </c:pt>
                <c:pt idx="700">
                  <c:v>41431</c:v>
                </c:pt>
                <c:pt idx="701">
                  <c:v>41438</c:v>
                </c:pt>
                <c:pt idx="702">
                  <c:v>41445</c:v>
                </c:pt>
                <c:pt idx="703">
                  <c:v>41452</c:v>
                </c:pt>
                <c:pt idx="704">
                  <c:v>41458</c:v>
                </c:pt>
                <c:pt idx="705">
                  <c:v>41466</c:v>
                </c:pt>
                <c:pt idx="706">
                  <c:v>41473</c:v>
                </c:pt>
                <c:pt idx="707">
                  <c:v>41480</c:v>
                </c:pt>
                <c:pt idx="708">
                  <c:v>41487</c:v>
                </c:pt>
                <c:pt idx="709">
                  <c:v>41494</c:v>
                </c:pt>
                <c:pt idx="710">
                  <c:v>41501</c:v>
                </c:pt>
                <c:pt idx="711">
                  <c:v>41508</c:v>
                </c:pt>
                <c:pt idx="712">
                  <c:v>41515</c:v>
                </c:pt>
                <c:pt idx="713">
                  <c:v>41522</c:v>
                </c:pt>
                <c:pt idx="714">
                  <c:v>41529</c:v>
                </c:pt>
                <c:pt idx="715">
                  <c:v>41536</c:v>
                </c:pt>
                <c:pt idx="716">
                  <c:v>41543</c:v>
                </c:pt>
                <c:pt idx="717">
                  <c:v>41550</c:v>
                </c:pt>
                <c:pt idx="718">
                  <c:v>41557</c:v>
                </c:pt>
                <c:pt idx="719">
                  <c:v>41564</c:v>
                </c:pt>
                <c:pt idx="720">
                  <c:v>41571</c:v>
                </c:pt>
                <c:pt idx="721">
                  <c:v>41578</c:v>
                </c:pt>
                <c:pt idx="722">
                  <c:v>41585</c:v>
                </c:pt>
                <c:pt idx="723">
                  <c:v>41592</c:v>
                </c:pt>
                <c:pt idx="724">
                  <c:v>41599</c:v>
                </c:pt>
                <c:pt idx="725">
                  <c:v>41605</c:v>
                </c:pt>
                <c:pt idx="726">
                  <c:v>41613</c:v>
                </c:pt>
                <c:pt idx="727">
                  <c:v>41620</c:v>
                </c:pt>
                <c:pt idx="728">
                  <c:v>41627</c:v>
                </c:pt>
                <c:pt idx="729">
                  <c:v>41634</c:v>
                </c:pt>
                <c:pt idx="730">
                  <c:v>41641</c:v>
                </c:pt>
                <c:pt idx="731">
                  <c:v>41648</c:v>
                </c:pt>
                <c:pt idx="732">
                  <c:v>41655</c:v>
                </c:pt>
                <c:pt idx="733">
                  <c:v>41662</c:v>
                </c:pt>
                <c:pt idx="734">
                  <c:v>41669</c:v>
                </c:pt>
                <c:pt idx="735">
                  <c:v>41676</c:v>
                </c:pt>
                <c:pt idx="736">
                  <c:v>41683</c:v>
                </c:pt>
                <c:pt idx="737">
                  <c:v>41690</c:v>
                </c:pt>
                <c:pt idx="738">
                  <c:v>41697</c:v>
                </c:pt>
                <c:pt idx="739">
                  <c:v>41704</c:v>
                </c:pt>
                <c:pt idx="740">
                  <c:v>41711</c:v>
                </c:pt>
                <c:pt idx="741">
                  <c:v>41718</c:v>
                </c:pt>
                <c:pt idx="742">
                  <c:v>41725</c:v>
                </c:pt>
                <c:pt idx="743">
                  <c:v>41732</c:v>
                </c:pt>
                <c:pt idx="744">
                  <c:v>41739</c:v>
                </c:pt>
                <c:pt idx="745">
                  <c:v>41746</c:v>
                </c:pt>
                <c:pt idx="746">
                  <c:v>41753</c:v>
                </c:pt>
                <c:pt idx="747">
                  <c:v>41760</c:v>
                </c:pt>
                <c:pt idx="748">
                  <c:v>41767</c:v>
                </c:pt>
                <c:pt idx="749">
                  <c:v>41774</c:v>
                </c:pt>
                <c:pt idx="750">
                  <c:v>41781</c:v>
                </c:pt>
                <c:pt idx="751">
                  <c:v>41788</c:v>
                </c:pt>
                <c:pt idx="752">
                  <c:v>41795</c:v>
                </c:pt>
                <c:pt idx="753">
                  <c:v>41802</c:v>
                </c:pt>
                <c:pt idx="754">
                  <c:v>41809</c:v>
                </c:pt>
                <c:pt idx="755">
                  <c:v>41816</c:v>
                </c:pt>
                <c:pt idx="756">
                  <c:v>41823</c:v>
                </c:pt>
                <c:pt idx="757">
                  <c:v>41830</c:v>
                </c:pt>
                <c:pt idx="758">
                  <c:v>41837</c:v>
                </c:pt>
                <c:pt idx="759">
                  <c:v>41844</c:v>
                </c:pt>
                <c:pt idx="760">
                  <c:v>41851</c:v>
                </c:pt>
                <c:pt idx="761">
                  <c:v>41858</c:v>
                </c:pt>
                <c:pt idx="762">
                  <c:v>41865</c:v>
                </c:pt>
                <c:pt idx="763">
                  <c:v>41872</c:v>
                </c:pt>
                <c:pt idx="764">
                  <c:v>41879</c:v>
                </c:pt>
                <c:pt idx="765">
                  <c:v>41886</c:v>
                </c:pt>
                <c:pt idx="766">
                  <c:v>41893</c:v>
                </c:pt>
                <c:pt idx="767">
                  <c:v>41900</c:v>
                </c:pt>
                <c:pt idx="768">
                  <c:v>41907</c:v>
                </c:pt>
                <c:pt idx="769">
                  <c:v>41914</c:v>
                </c:pt>
                <c:pt idx="770">
                  <c:v>41921</c:v>
                </c:pt>
                <c:pt idx="771">
                  <c:v>41928</c:v>
                </c:pt>
                <c:pt idx="772">
                  <c:v>41935</c:v>
                </c:pt>
                <c:pt idx="773">
                  <c:v>41942</c:v>
                </c:pt>
                <c:pt idx="774">
                  <c:v>41949</c:v>
                </c:pt>
                <c:pt idx="775">
                  <c:v>41956</c:v>
                </c:pt>
                <c:pt idx="776">
                  <c:v>41963</c:v>
                </c:pt>
                <c:pt idx="777">
                  <c:v>41969</c:v>
                </c:pt>
                <c:pt idx="778">
                  <c:v>41977</c:v>
                </c:pt>
                <c:pt idx="779">
                  <c:v>41984</c:v>
                </c:pt>
                <c:pt idx="780">
                  <c:v>41991</c:v>
                </c:pt>
                <c:pt idx="781">
                  <c:v>41997</c:v>
                </c:pt>
                <c:pt idx="782">
                  <c:v>42004</c:v>
                </c:pt>
                <c:pt idx="783">
                  <c:v>42012</c:v>
                </c:pt>
                <c:pt idx="784">
                  <c:v>42019</c:v>
                </c:pt>
                <c:pt idx="785">
                  <c:v>42026</c:v>
                </c:pt>
                <c:pt idx="786">
                  <c:v>42033</c:v>
                </c:pt>
                <c:pt idx="787">
                  <c:v>42040</c:v>
                </c:pt>
                <c:pt idx="788">
                  <c:v>42047</c:v>
                </c:pt>
                <c:pt idx="789">
                  <c:v>42054</c:v>
                </c:pt>
                <c:pt idx="790">
                  <c:v>42061</c:v>
                </c:pt>
                <c:pt idx="791">
                  <c:v>42068</c:v>
                </c:pt>
                <c:pt idx="792">
                  <c:v>42075</c:v>
                </c:pt>
                <c:pt idx="793">
                  <c:v>42082</c:v>
                </c:pt>
                <c:pt idx="794">
                  <c:v>42089</c:v>
                </c:pt>
                <c:pt idx="795">
                  <c:v>42096</c:v>
                </c:pt>
                <c:pt idx="796">
                  <c:v>42103</c:v>
                </c:pt>
                <c:pt idx="797">
                  <c:v>42110</c:v>
                </c:pt>
                <c:pt idx="798">
                  <c:v>42117</c:v>
                </c:pt>
                <c:pt idx="799">
                  <c:v>42124</c:v>
                </c:pt>
                <c:pt idx="800">
                  <c:v>42131</c:v>
                </c:pt>
                <c:pt idx="801">
                  <c:v>42138</c:v>
                </c:pt>
                <c:pt idx="802">
                  <c:v>42145</c:v>
                </c:pt>
                <c:pt idx="803">
                  <c:v>42152</c:v>
                </c:pt>
                <c:pt idx="804">
                  <c:v>42159</c:v>
                </c:pt>
                <c:pt idx="805">
                  <c:v>42166</c:v>
                </c:pt>
                <c:pt idx="806">
                  <c:v>42173</c:v>
                </c:pt>
                <c:pt idx="807">
                  <c:v>42180</c:v>
                </c:pt>
                <c:pt idx="808">
                  <c:v>42187</c:v>
                </c:pt>
                <c:pt idx="809">
                  <c:v>42194</c:v>
                </c:pt>
                <c:pt idx="810">
                  <c:v>42201</c:v>
                </c:pt>
                <c:pt idx="811">
                  <c:v>42208</c:v>
                </c:pt>
                <c:pt idx="812">
                  <c:v>42215</c:v>
                </c:pt>
                <c:pt idx="813">
                  <c:v>42222</c:v>
                </c:pt>
                <c:pt idx="814">
                  <c:v>42229</c:v>
                </c:pt>
                <c:pt idx="815">
                  <c:v>42236</c:v>
                </c:pt>
                <c:pt idx="816">
                  <c:v>42243</c:v>
                </c:pt>
                <c:pt idx="817">
                  <c:v>42250</c:v>
                </c:pt>
                <c:pt idx="818">
                  <c:v>42257</c:v>
                </c:pt>
                <c:pt idx="819">
                  <c:v>42264</c:v>
                </c:pt>
                <c:pt idx="820">
                  <c:v>42271</c:v>
                </c:pt>
                <c:pt idx="821">
                  <c:v>42278</c:v>
                </c:pt>
                <c:pt idx="822">
                  <c:v>42285</c:v>
                </c:pt>
                <c:pt idx="823">
                  <c:v>42292</c:v>
                </c:pt>
                <c:pt idx="824">
                  <c:v>42299</c:v>
                </c:pt>
                <c:pt idx="825">
                  <c:v>42306</c:v>
                </c:pt>
                <c:pt idx="826">
                  <c:v>42313</c:v>
                </c:pt>
                <c:pt idx="827">
                  <c:v>42320</c:v>
                </c:pt>
                <c:pt idx="828">
                  <c:v>42327</c:v>
                </c:pt>
                <c:pt idx="829">
                  <c:v>42333</c:v>
                </c:pt>
                <c:pt idx="830">
                  <c:v>42341</c:v>
                </c:pt>
                <c:pt idx="831">
                  <c:v>42348</c:v>
                </c:pt>
                <c:pt idx="832">
                  <c:v>42355</c:v>
                </c:pt>
                <c:pt idx="833">
                  <c:v>42362</c:v>
                </c:pt>
                <c:pt idx="834">
                  <c:v>42369</c:v>
                </c:pt>
                <c:pt idx="835">
                  <c:v>42376</c:v>
                </c:pt>
                <c:pt idx="836">
                  <c:v>42383</c:v>
                </c:pt>
                <c:pt idx="837">
                  <c:v>42390</c:v>
                </c:pt>
                <c:pt idx="838">
                  <c:v>42397</c:v>
                </c:pt>
                <c:pt idx="839">
                  <c:v>42404</c:v>
                </c:pt>
                <c:pt idx="840">
                  <c:v>42411</c:v>
                </c:pt>
                <c:pt idx="841">
                  <c:v>42418</c:v>
                </c:pt>
                <c:pt idx="842">
                  <c:v>42425</c:v>
                </c:pt>
                <c:pt idx="843">
                  <c:v>42432</c:v>
                </c:pt>
                <c:pt idx="844">
                  <c:v>42439</c:v>
                </c:pt>
                <c:pt idx="845">
                  <c:v>42446</c:v>
                </c:pt>
                <c:pt idx="846">
                  <c:v>42453</c:v>
                </c:pt>
                <c:pt idx="847">
                  <c:v>42460</c:v>
                </c:pt>
                <c:pt idx="848">
                  <c:v>42467</c:v>
                </c:pt>
                <c:pt idx="849">
                  <c:v>42474</c:v>
                </c:pt>
                <c:pt idx="850">
                  <c:v>42481</c:v>
                </c:pt>
                <c:pt idx="851">
                  <c:v>42488</c:v>
                </c:pt>
                <c:pt idx="852">
                  <c:v>42495</c:v>
                </c:pt>
                <c:pt idx="853">
                  <c:v>42502</c:v>
                </c:pt>
                <c:pt idx="854">
                  <c:v>42509</c:v>
                </c:pt>
                <c:pt idx="855">
                  <c:v>42516</c:v>
                </c:pt>
                <c:pt idx="856">
                  <c:v>42523</c:v>
                </c:pt>
                <c:pt idx="857">
                  <c:v>42530</c:v>
                </c:pt>
                <c:pt idx="858">
                  <c:v>42537</c:v>
                </c:pt>
                <c:pt idx="859">
                  <c:v>42544</c:v>
                </c:pt>
                <c:pt idx="860">
                  <c:v>42551</c:v>
                </c:pt>
                <c:pt idx="861">
                  <c:v>42558</c:v>
                </c:pt>
                <c:pt idx="862">
                  <c:v>42565</c:v>
                </c:pt>
                <c:pt idx="863">
                  <c:v>42572</c:v>
                </c:pt>
                <c:pt idx="864">
                  <c:v>42579</c:v>
                </c:pt>
                <c:pt idx="865">
                  <c:v>42586</c:v>
                </c:pt>
                <c:pt idx="866">
                  <c:v>42593</c:v>
                </c:pt>
                <c:pt idx="867">
                  <c:v>42600</c:v>
                </c:pt>
                <c:pt idx="868">
                  <c:v>42607</c:v>
                </c:pt>
                <c:pt idx="869">
                  <c:v>42614</c:v>
                </c:pt>
                <c:pt idx="870">
                  <c:v>42621</c:v>
                </c:pt>
                <c:pt idx="871">
                  <c:v>42628</c:v>
                </c:pt>
                <c:pt idx="872">
                  <c:v>42635</c:v>
                </c:pt>
                <c:pt idx="873">
                  <c:v>42642</c:v>
                </c:pt>
                <c:pt idx="874">
                  <c:v>42649</c:v>
                </c:pt>
                <c:pt idx="875">
                  <c:v>42656</c:v>
                </c:pt>
                <c:pt idx="876">
                  <c:v>42663</c:v>
                </c:pt>
                <c:pt idx="877">
                  <c:v>42670</c:v>
                </c:pt>
                <c:pt idx="878">
                  <c:v>42677</c:v>
                </c:pt>
                <c:pt idx="879">
                  <c:v>42684</c:v>
                </c:pt>
                <c:pt idx="880">
                  <c:v>42691</c:v>
                </c:pt>
                <c:pt idx="881">
                  <c:v>42697</c:v>
                </c:pt>
                <c:pt idx="882">
                  <c:v>42705</c:v>
                </c:pt>
                <c:pt idx="883">
                  <c:v>42712</c:v>
                </c:pt>
                <c:pt idx="884">
                  <c:v>42719</c:v>
                </c:pt>
                <c:pt idx="885">
                  <c:v>42726</c:v>
                </c:pt>
                <c:pt idx="886">
                  <c:v>42733</c:v>
                </c:pt>
                <c:pt idx="887">
                  <c:v>42740</c:v>
                </c:pt>
                <c:pt idx="888">
                  <c:v>42747</c:v>
                </c:pt>
                <c:pt idx="889">
                  <c:v>42754</c:v>
                </c:pt>
                <c:pt idx="890">
                  <c:v>42761</c:v>
                </c:pt>
                <c:pt idx="891">
                  <c:v>42768</c:v>
                </c:pt>
                <c:pt idx="892">
                  <c:v>42775</c:v>
                </c:pt>
                <c:pt idx="893">
                  <c:v>42782</c:v>
                </c:pt>
                <c:pt idx="894">
                  <c:v>42789</c:v>
                </c:pt>
                <c:pt idx="895">
                  <c:v>42796</c:v>
                </c:pt>
                <c:pt idx="896">
                  <c:v>42803</c:v>
                </c:pt>
                <c:pt idx="897">
                  <c:v>42810</c:v>
                </c:pt>
                <c:pt idx="898">
                  <c:v>42817</c:v>
                </c:pt>
                <c:pt idx="899">
                  <c:v>42824</c:v>
                </c:pt>
                <c:pt idx="900">
                  <c:v>42831</c:v>
                </c:pt>
                <c:pt idx="901">
                  <c:v>42838</c:v>
                </c:pt>
                <c:pt idx="902">
                  <c:v>42845</c:v>
                </c:pt>
                <c:pt idx="903">
                  <c:v>42852</c:v>
                </c:pt>
                <c:pt idx="904">
                  <c:v>42859</c:v>
                </c:pt>
                <c:pt idx="905">
                  <c:v>42866</c:v>
                </c:pt>
                <c:pt idx="906">
                  <c:v>42873</c:v>
                </c:pt>
                <c:pt idx="907">
                  <c:v>42880</c:v>
                </c:pt>
                <c:pt idx="908">
                  <c:v>42887</c:v>
                </c:pt>
                <c:pt idx="909">
                  <c:v>42894</c:v>
                </c:pt>
                <c:pt idx="910">
                  <c:v>42901</c:v>
                </c:pt>
                <c:pt idx="911">
                  <c:v>42908</c:v>
                </c:pt>
                <c:pt idx="912">
                  <c:v>42915</c:v>
                </c:pt>
                <c:pt idx="913">
                  <c:v>42922</c:v>
                </c:pt>
                <c:pt idx="914">
                  <c:v>42929</c:v>
                </c:pt>
                <c:pt idx="915">
                  <c:v>42936</c:v>
                </c:pt>
                <c:pt idx="916">
                  <c:v>42943</c:v>
                </c:pt>
                <c:pt idx="917">
                  <c:v>42950</c:v>
                </c:pt>
                <c:pt idx="918">
                  <c:v>42957</c:v>
                </c:pt>
                <c:pt idx="919">
                  <c:v>42964</c:v>
                </c:pt>
                <c:pt idx="920">
                  <c:v>42971</c:v>
                </c:pt>
                <c:pt idx="921">
                  <c:v>42978</c:v>
                </c:pt>
                <c:pt idx="922">
                  <c:v>42985</c:v>
                </c:pt>
                <c:pt idx="923">
                  <c:v>42992</c:v>
                </c:pt>
                <c:pt idx="924">
                  <c:v>42999</c:v>
                </c:pt>
                <c:pt idx="925">
                  <c:v>43006</c:v>
                </c:pt>
                <c:pt idx="926">
                  <c:v>43013</c:v>
                </c:pt>
                <c:pt idx="927">
                  <c:v>43020</c:v>
                </c:pt>
                <c:pt idx="928">
                  <c:v>43027</c:v>
                </c:pt>
                <c:pt idx="929">
                  <c:v>43034</c:v>
                </c:pt>
                <c:pt idx="930">
                  <c:v>43041</c:v>
                </c:pt>
                <c:pt idx="931">
                  <c:v>43048</c:v>
                </c:pt>
                <c:pt idx="932">
                  <c:v>43055</c:v>
                </c:pt>
                <c:pt idx="933">
                  <c:v>43061</c:v>
                </c:pt>
                <c:pt idx="934">
                  <c:v>43069</c:v>
                </c:pt>
                <c:pt idx="935">
                  <c:v>43076</c:v>
                </c:pt>
                <c:pt idx="936">
                  <c:v>43083</c:v>
                </c:pt>
                <c:pt idx="937">
                  <c:v>43090</c:v>
                </c:pt>
                <c:pt idx="938">
                  <c:v>43097</c:v>
                </c:pt>
                <c:pt idx="939">
                  <c:v>43104</c:v>
                </c:pt>
                <c:pt idx="940">
                  <c:v>43111</c:v>
                </c:pt>
                <c:pt idx="941">
                  <c:v>43118</c:v>
                </c:pt>
                <c:pt idx="942">
                  <c:v>43125</c:v>
                </c:pt>
                <c:pt idx="943">
                  <c:v>43132</c:v>
                </c:pt>
                <c:pt idx="944">
                  <c:v>43139</c:v>
                </c:pt>
                <c:pt idx="945">
                  <c:v>43146</c:v>
                </c:pt>
                <c:pt idx="946">
                  <c:v>43153</c:v>
                </c:pt>
                <c:pt idx="947">
                  <c:v>43160</c:v>
                </c:pt>
                <c:pt idx="948">
                  <c:v>43167</c:v>
                </c:pt>
                <c:pt idx="949">
                  <c:v>43174</c:v>
                </c:pt>
                <c:pt idx="950">
                  <c:v>43181</c:v>
                </c:pt>
                <c:pt idx="951">
                  <c:v>43188</c:v>
                </c:pt>
                <c:pt idx="952">
                  <c:v>43195</c:v>
                </c:pt>
                <c:pt idx="953">
                  <c:v>43202</c:v>
                </c:pt>
                <c:pt idx="954">
                  <c:v>43209</c:v>
                </c:pt>
                <c:pt idx="955">
                  <c:v>43216</c:v>
                </c:pt>
                <c:pt idx="956">
                  <c:v>43223</c:v>
                </c:pt>
                <c:pt idx="957">
                  <c:v>43230</c:v>
                </c:pt>
                <c:pt idx="958">
                  <c:v>43237</c:v>
                </c:pt>
                <c:pt idx="959">
                  <c:v>43244</c:v>
                </c:pt>
                <c:pt idx="960">
                  <c:v>43251</c:v>
                </c:pt>
                <c:pt idx="961">
                  <c:v>43258</c:v>
                </c:pt>
                <c:pt idx="962">
                  <c:v>43265</c:v>
                </c:pt>
                <c:pt idx="963">
                  <c:v>43272</c:v>
                </c:pt>
                <c:pt idx="964">
                  <c:v>43279</c:v>
                </c:pt>
                <c:pt idx="965">
                  <c:v>43286</c:v>
                </c:pt>
                <c:pt idx="966">
                  <c:v>43293</c:v>
                </c:pt>
                <c:pt idx="967">
                  <c:v>43300</c:v>
                </c:pt>
                <c:pt idx="968">
                  <c:v>43307</c:v>
                </c:pt>
                <c:pt idx="969">
                  <c:v>43314</c:v>
                </c:pt>
                <c:pt idx="970">
                  <c:v>43321</c:v>
                </c:pt>
                <c:pt idx="971">
                  <c:v>43328</c:v>
                </c:pt>
                <c:pt idx="972">
                  <c:v>43335</c:v>
                </c:pt>
                <c:pt idx="973">
                  <c:v>43342</c:v>
                </c:pt>
                <c:pt idx="974">
                  <c:v>43349</c:v>
                </c:pt>
                <c:pt idx="975">
                  <c:v>43356</c:v>
                </c:pt>
                <c:pt idx="976">
                  <c:v>43363</c:v>
                </c:pt>
                <c:pt idx="977">
                  <c:v>43370</c:v>
                </c:pt>
                <c:pt idx="978">
                  <c:v>43377</c:v>
                </c:pt>
                <c:pt idx="979">
                  <c:v>43384</c:v>
                </c:pt>
                <c:pt idx="980">
                  <c:v>43391</c:v>
                </c:pt>
                <c:pt idx="981">
                  <c:v>43398</c:v>
                </c:pt>
                <c:pt idx="982">
                  <c:v>43405</c:v>
                </c:pt>
                <c:pt idx="983">
                  <c:v>43412</c:v>
                </c:pt>
                <c:pt idx="984">
                  <c:v>43419</c:v>
                </c:pt>
                <c:pt idx="985">
                  <c:v>43425</c:v>
                </c:pt>
                <c:pt idx="986">
                  <c:v>43433</c:v>
                </c:pt>
                <c:pt idx="987">
                  <c:v>43440</c:v>
                </c:pt>
                <c:pt idx="988">
                  <c:v>43447</c:v>
                </c:pt>
                <c:pt idx="989">
                  <c:v>43454</c:v>
                </c:pt>
                <c:pt idx="990">
                  <c:v>43461</c:v>
                </c:pt>
                <c:pt idx="991">
                  <c:v>43468</c:v>
                </c:pt>
                <c:pt idx="992">
                  <c:v>43475</c:v>
                </c:pt>
                <c:pt idx="993">
                  <c:v>43482</c:v>
                </c:pt>
                <c:pt idx="994">
                  <c:v>43489</c:v>
                </c:pt>
                <c:pt idx="995">
                  <c:v>43496</c:v>
                </c:pt>
                <c:pt idx="996">
                  <c:v>43503</c:v>
                </c:pt>
                <c:pt idx="997">
                  <c:v>43510</c:v>
                </c:pt>
                <c:pt idx="998">
                  <c:v>43517</c:v>
                </c:pt>
                <c:pt idx="999">
                  <c:v>43524</c:v>
                </c:pt>
                <c:pt idx="1000">
                  <c:v>43531</c:v>
                </c:pt>
                <c:pt idx="1001">
                  <c:v>43538</c:v>
                </c:pt>
                <c:pt idx="1002">
                  <c:v>43545</c:v>
                </c:pt>
                <c:pt idx="1003">
                  <c:v>43552</c:v>
                </c:pt>
                <c:pt idx="1004">
                  <c:v>43559</c:v>
                </c:pt>
                <c:pt idx="1005">
                  <c:v>43566</c:v>
                </c:pt>
                <c:pt idx="1006">
                  <c:v>43573</c:v>
                </c:pt>
                <c:pt idx="1007">
                  <c:v>43580</c:v>
                </c:pt>
                <c:pt idx="1008">
                  <c:v>43587</c:v>
                </c:pt>
                <c:pt idx="1009">
                  <c:v>43594</c:v>
                </c:pt>
                <c:pt idx="1010">
                  <c:v>43601</c:v>
                </c:pt>
                <c:pt idx="1011">
                  <c:v>43608</c:v>
                </c:pt>
                <c:pt idx="1012">
                  <c:v>43615</c:v>
                </c:pt>
                <c:pt idx="1013">
                  <c:v>43622</c:v>
                </c:pt>
                <c:pt idx="1014">
                  <c:v>43629</c:v>
                </c:pt>
                <c:pt idx="1015">
                  <c:v>43636</c:v>
                </c:pt>
                <c:pt idx="1016">
                  <c:v>43643</c:v>
                </c:pt>
                <c:pt idx="1017">
                  <c:v>43649</c:v>
                </c:pt>
                <c:pt idx="1018">
                  <c:v>43657</c:v>
                </c:pt>
                <c:pt idx="1019">
                  <c:v>43664</c:v>
                </c:pt>
                <c:pt idx="1020">
                  <c:v>43671</c:v>
                </c:pt>
                <c:pt idx="1021">
                  <c:v>43678</c:v>
                </c:pt>
                <c:pt idx="1022">
                  <c:v>43685</c:v>
                </c:pt>
                <c:pt idx="1023">
                  <c:v>43692</c:v>
                </c:pt>
                <c:pt idx="1024">
                  <c:v>43699</c:v>
                </c:pt>
                <c:pt idx="1025">
                  <c:v>43706</c:v>
                </c:pt>
                <c:pt idx="1026">
                  <c:v>43713</c:v>
                </c:pt>
                <c:pt idx="1027">
                  <c:v>43720</c:v>
                </c:pt>
                <c:pt idx="1028">
                  <c:v>43727</c:v>
                </c:pt>
                <c:pt idx="1029">
                  <c:v>43734</c:v>
                </c:pt>
                <c:pt idx="1030">
                  <c:v>43741</c:v>
                </c:pt>
                <c:pt idx="1031">
                  <c:v>43748</c:v>
                </c:pt>
                <c:pt idx="1032">
                  <c:v>43755</c:v>
                </c:pt>
                <c:pt idx="1033">
                  <c:v>43762</c:v>
                </c:pt>
                <c:pt idx="1034">
                  <c:v>43769</c:v>
                </c:pt>
                <c:pt idx="1035">
                  <c:v>43776</c:v>
                </c:pt>
                <c:pt idx="1036">
                  <c:v>43783</c:v>
                </c:pt>
                <c:pt idx="1037">
                  <c:v>43790</c:v>
                </c:pt>
                <c:pt idx="1038">
                  <c:v>43796</c:v>
                </c:pt>
                <c:pt idx="1039">
                  <c:v>43804</c:v>
                </c:pt>
                <c:pt idx="1040">
                  <c:v>43811</c:v>
                </c:pt>
                <c:pt idx="1041">
                  <c:v>43818</c:v>
                </c:pt>
                <c:pt idx="1042">
                  <c:v>43825</c:v>
                </c:pt>
                <c:pt idx="1043">
                  <c:v>43832</c:v>
                </c:pt>
                <c:pt idx="1044">
                  <c:v>43839</c:v>
                </c:pt>
                <c:pt idx="1045">
                  <c:v>43846</c:v>
                </c:pt>
                <c:pt idx="1046">
                  <c:v>43853</c:v>
                </c:pt>
                <c:pt idx="1047">
                  <c:v>43860</c:v>
                </c:pt>
                <c:pt idx="1048">
                  <c:v>43867</c:v>
                </c:pt>
                <c:pt idx="1049">
                  <c:v>43874</c:v>
                </c:pt>
                <c:pt idx="1050">
                  <c:v>43881</c:v>
                </c:pt>
                <c:pt idx="1051">
                  <c:v>43888</c:v>
                </c:pt>
                <c:pt idx="1052">
                  <c:v>43895</c:v>
                </c:pt>
                <c:pt idx="1053">
                  <c:v>43902</c:v>
                </c:pt>
                <c:pt idx="1054">
                  <c:v>43909</c:v>
                </c:pt>
                <c:pt idx="1055">
                  <c:v>43916</c:v>
                </c:pt>
                <c:pt idx="1056">
                  <c:v>43923</c:v>
                </c:pt>
                <c:pt idx="1057">
                  <c:v>43930</c:v>
                </c:pt>
                <c:pt idx="1058">
                  <c:v>43937</c:v>
                </c:pt>
                <c:pt idx="1059">
                  <c:v>43944</c:v>
                </c:pt>
                <c:pt idx="1060">
                  <c:v>43951</c:v>
                </c:pt>
                <c:pt idx="1061">
                  <c:v>43958</c:v>
                </c:pt>
                <c:pt idx="1062">
                  <c:v>43965</c:v>
                </c:pt>
                <c:pt idx="1063">
                  <c:v>43972</c:v>
                </c:pt>
                <c:pt idx="1064">
                  <c:v>43979</c:v>
                </c:pt>
                <c:pt idx="1065">
                  <c:v>43986</c:v>
                </c:pt>
                <c:pt idx="1066">
                  <c:v>43993</c:v>
                </c:pt>
                <c:pt idx="1067">
                  <c:v>44000</c:v>
                </c:pt>
                <c:pt idx="1068">
                  <c:v>44007</c:v>
                </c:pt>
                <c:pt idx="1069">
                  <c:v>44014</c:v>
                </c:pt>
                <c:pt idx="1070">
                  <c:v>44021</c:v>
                </c:pt>
                <c:pt idx="1071">
                  <c:v>44028</c:v>
                </c:pt>
                <c:pt idx="1072">
                  <c:v>44035</c:v>
                </c:pt>
                <c:pt idx="1073">
                  <c:v>44042</c:v>
                </c:pt>
                <c:pt idx="1074">
                  <c:v>44049</c:v>
                </c:pt>
                <c:pt idx="1075">
                  <c:v>44056</c:v>
                </c:pt>
                <c:pt idx="1076">
                  <c:v>44063</c:v>
                </c:pt>
                <c:pt idx="1077">
                  <c:v>44070</c:v>
                </c:pt>
                <c:pt idx="1078">
                  <c:v>44077</c:v>
                </c:pt>
                <c:pt idx="1079">
                  <c:v>44084</c:v>
                </c:pt>
                <c:pt idx="1080">
                  <c:v>44091</c:v>
                </c:pt>
                <c:pt idx="1081">
                  <c:v>44098</c:v>
                </c:pt>
                <c:pt idx="1082">
                  <c:v>44105</c:v>
                </c:pt>
                <c:pt idx="1083">
                  <c:v>44112</c:v>
                </c:pt>
                <c:pt idx="1084">
                  <c:v>44119</c:v>
                </c:pt>
                <c:pt idx="1085">
                  <c:v>44126</c:v>
                </c:pt>
                <c:pt idx="1086">
                  <c:v>44133</c:v>
                </c:pt>
                <c:pt idx="1087">
                  <c:v>44140</c:v>
                </c:pt>
                <c:pt idx="1088">
                  <c:v>44147</c:v>
                </c:pt>
                <c:pt idx="1089">
                  <c:v>44154</c:v>
                </c:pt>
                <c:pt idx="1090">
                  <c:v>44160</c:v>
                </c:pt>
                <c:pt idx="1091">
                  <c:v>44168</c:v>
                </c:pt>
                <c:pt idx="1092">
                  <c:v>44175</c:v>
                </c:pt>
                <c:pt idx="1093">
                  <c:v>44182</c:v>
                </c:pt>
                <c:pt idx="1094">
                  <c:v>44189</c:v>
                </c:pt>
                <c:pt idx="1095">
                  <c:v>44196</c:v>
                </c:pt>
                <c:pt idx="1096">
                  <c:v>44203</c:v>
                </c:pt>
                <c:pt idx="1097">
                  <c:v>44210</c:v>
                </c:pt>
                <c:pt idx="1098">
                  <c:v>44217</c:v>
                </c:pt>
                <c:pt idx="1099">
                  <c:v>44224</c:v>
                </c:pt>
                <c:pt idx="1100">
                  <c:v>44231</c:v>
                </c:pt>
                <c:pt idx="1101">
                  <c:v>44238</c:v>
                </c:pt>
                <c:pt idx="1102">
                  <c:v>44245</c:v>
                </c:pt>
                <c:pt idx="1103">
                  <c:v>44252</c:v>
                </c:pt>
                <c:pt idx="1104">
                  <c:v>44259</c:v>
                </c:pt>
                <c:pt idx="1105">
                  <c:v>44266</c:v>
                </c:pt>
                <c:pt idx="1106">
                  <c:v>44273</c:v>
                </c:pt>
                <c:pt idx="1107">
                  <c:v>44280</c:v>
                </c:pt>
                <c:pt idx="1108">
                  <c:v>44287</c:v>
                </c:pt>
                <c:pt idx="1109">
                  <c:v>44294</c:v>
                </c:pt>
                <c:pt idx="1110">
                  <c:v>44301</c:v>
                </c:pt>
                <c:pt idx="1111">
                  <c:v>44308</c:v>
                </c:pt>
                <c:pt idx="1112">
                  <c:v>44315</c:v>
                </c:pt>
                <c:pt idx="1113">
                  <c:v>44322</c:v>
                </c:pt>
                <c:pt idx="1114">
                  <c:v>44329</c:v>
                </c:pt>
                <c:pt idx="1115">
                  <c:v>44336</c:v>
                </c:pt>
                <c:pt idx="1116">
                  <c:v>44343</c:v>
                </c:pt>
                <c:pt idx="1117">
                  <c:v>44350</c:v>
                </c:pt>
                <c:pt idx="1118">
                  <c:v>44357</c:v>
                </c:pt>
                <c:pt idx="1119">
                  <c:v>44364</c:v>
                </c:pt>
                <c:pt idx="1120">
                  <c:v>44371</c:v>
                </c:pt>
                <c:pt idx="1121">
                  <c:v>44378</c:v>
                </c:pt>
                <c:pt idx="1122">
                  <c:v>44385</c:v>
                </c:pt>
                <c:pt idx="1123">
                  <c:v>44392</c:v>
                </c:pt>
                <c:pt idx="1124">
                  <c:v>44399</c:v>
                </c:pt>
                <c:pt idx="1125">
                  <c:v>44406</c:v>
                </c:pt>
                <c:pt idx="1126">
                  <c:v>44413</c:v>
                </c:pt>
                <c:pt idx="1127">
                  <c:v>44420</c:v>
                </c:pt>
                <c:pt idx="1128">
                  <c:v>44427</c:v>
                </c:pt>
                <c:pt idx="1129">
                  <c:v>44434</c:v>
                </c:pt>
                <c:pt idx="1130">
                  <c:v>44441</c:v>
                </c:pt>
                <c:pt idx="1131">
                  <c:v>44448</c:v>
                </c:pt>
                <c:pt idx="1132">
                  <c:v>44455</c:v>
                </c:pt>
                <c:pt idx="1133">
                  <c:v>44462</c:v>
                </c:pt>
                <c:pt idx="1134">
                  <c:v>44469</c:v>
                </c:pt>
                <c:pt idx="1135">
                  <c:v>44476</c:v>
                </c:pt>
                <c:pt idx="1136">
                  <c:v>44483</c:v>
                </c:pt>
                <c:pt idx="1137">
                  <c:v>44490</c:v>
                </c:pt>
                <c:pt idx="1138">
                  <c:v>44497</c:v>
                </c:pt>
                <c:pt idx="1139">
                  <c:v>44504</c:v>
                </c:pt>
                <c:pt idx="1140">
                  <c:v>44510</c:v>
                </c:pt>
                <c:pt idx="1141">
                  <c:v>44518</c:v>
                </c:pt>
                <c:pt idx="1142">
                  <c:v>44524</c:v>
                </c:pt>
                <c:pt idx="1143">
                  <c:v>44532</c:v>
                </c:pt>
                <c:pt idx="1144">
                  <c:v>44539</c:v>
                </c:pt>
                <c:pt idx="1145">
                  <c:v>44546</c:v>
                </c:pt>
                <c:pt idx="1146">
                  <c:v>44553</c:v>
                </c:pt>
                <c:pt idx="1147">
                  <c:v>44560</c:v>
                </c:pt>
                <c:pt idx="1148">
                  <c:v>44567</c:v>
                </c:pt>
                <c:pt idx="1149">
                  <c:v>44574</c:v>
                </c:pt>
                <c:pt idx="1150">
                  <c:v>44581</c:v>
                </c:pt>
                <c:pt idx="1151">
                  <c:v>44588</c:v>
                </c:pt>
                <c:pt idx="1152">
                  <c:v>44595</c:v>
                </c:pt>
                <c:pt idx="1153">
                  <c:v>44602</c:v>
                </c:pt>
                <c:pt idx="1154">
                  <c:v>44609</c:v>
                </c:pt>
                <c:pt idx="1155">
                  <c:v>44616</c:v>
                </c:pt>
                <c:pt idx="1156">
                  <c:v>44623</c:v>
                </c:pt>
                <c:pt idx="1157">
                  <c:v>44630</c:v>
                </c:pt>
                <c:pt idx="1158">
                  <c:v>44637</c:v>
                </c:pt>
                <c:pt idx="1159">
                  <c:v>44644</c:v>
                </c:pt>
                <c:pt idx="1160">
                  <c:v>44651</c:v>
                </c:pt>
                <c:pt idx="1161">
                  <c:v>44658</c:v>
                </c:pt>
                <c:pt idx="1162">
                  <c:v>44665</c:v>
                </c:pt>
                <c:pt idx="1163">
                  <c:v>44672</c:v>
                </c:pt>
                <c:pt idx="1164">
                  <c:v>44679</c:v>
                </c:pt>
                <c:pt idx="1165">
                  <c:v>44686</c:v>
                </c:pt>
                <c:pt idx="1166">
                  <c:v>44693</c:v>
                </c:pt>
                <c:pt idx="1167">
                  <c:v>44700</c:v>
                </c:pt>
                <c:pt idx="1168">
                  <c:v>44707</c:v>
                </c:pt>
                <c:pt idx="1169">
                  <c:v>44714</c:v>
                </c:pt>
                <c:pt idx="1170">
                  <c:v>44721</c:v>
                </c:pt>
                <c:pt idx="1171">
                  <c:v>44728</c:v>
                </c:pt>
                <c:pt idx="1172">
                  <c:v>44735</c:v>
                </c:pt>
                <c:pt idx="1173">
                  <c:v>44742</c:v>
                </c:pt>
                <c:pt idx="1174">
                  <c:v>44749</c:v>
                </c:pt>
                <c:pt idx="1175">
                  <c:v>44756</c:v>
                </c:pt>
                <c:pt idx="1176">
                  <c:v>44763</c:v>
                </c:pt>
                <c:pt idx="1177">
                  <c:v>44770</c:v>
                </c:pt>
                <c:pt idx="1178">
                  <c:v>44777</c:v>
                </c:pt>
                <c:pt idx="1179">
                  <c:v>44784</c:v>
                </c:pt>
                <c:pt idx="1180">
                  <c:v>44791</c:v>
                </c:pt>
                <c:pt idx="1181">
                  <c:v>44798</c:v>
                </c:pt>
                <c:pt idx="1182">
                  <c:v>44805</c:v>
                </c:pt>
                <c:pt idx="1183">
                  <c:v>44812</c:v>
                </c:pt>
                <c:pt idx="1184">
                  <c:v>44819</c:v>
                </c:pt>
                <c:pt idx="1185">
                  <c:v>44826</c:v>
                </c:pt>
                <c:pt idx="1186">
                  <c:v>44833</c:v>
                </c:pt>
                <c:pt idx="1187">
                  <c:v>44840</c:v>
                </c:pt>
                <c:pt idx="1188">
                  <c:v>44847</c:v>
                </c:pt>
                <c:pt idx="1189">
                  <c:v>44854</c:v>
                </c:pt>
                <c:pt idx="1190">
                  <c:v>44861</c:v>
                </c:pt>
                <c:pt idx="1191">
                  <c:v>44868</c:v>
                </c:pt>
                <c:pt idx="1192">
                  <c:v>44875</c:v>
                </c:pt>
                <c:pt idx="1193">
                  <c:v>44882</c:v>
                </c:pt>
                <c:pt idx="1194">
                  <c:v>44888</c:v>
                </c:pt>
                <c:pt idx="1195">
                  <c:v>44896</c:v>
                </c:pt>
                <c:pt idx="1196">
                  <c:v>44903</c:v>
                </c:pt>
                <c:pt idx="1197">
                  <c:v>44910</c:v>
                </c:pt>
                <c:pt idx="1198">
                  <c:v>44917</c:v>
                </c:pt>
                <c:pt idx="1199">
                  <c:v>44924</c:v>
                </c:pt>
                <c:pt idx="1200">
                  <c:v>44931</c:v>
                </c:pt>
                <c:pt idx="1201">
                  <c:v>44938</c:v>
                </c:pt>
                <c:pt idx="1202">
                  <c:v>44945</c:v>
                </c:pt>
                <c:pt idx="1203">
                  <c:v>44952</c:v>
                </c:pt>
                <c:pt idx="1204">
                  <c:v>44959</c:v>
                </c:pt>
                <c:pt idx="1205">
                  <c:v>44966</c:v>
                </c:pt>
                <c:pt idx="1206">
                  <c:v>44973</c:v>
                </c:pt>
                <c:pt idx="1207">
                  <c:v>44980</c:v>
                </c:pt>
                <c:pt idx="1208">
                  <c:v>44987</c:v>
                </c:pt>
                <c:pt idx="1209">
                  <c:v>44994</c:v>
                </c:pt>
                <c:pt idx="1210">
                  <c:v>45001</c:v>
                </c:pt>
                <c:pt idx="1211">
                  <c:v>45008</c:v>
                </c:pt>
                <c:pt idx="1212">
                  <c:v>45015</c:v>
                </c:pt>
                <c:pt idx="1213">
                  <c:v>45022</c:v>
                </c:pt>
                <c:pt idx="1214">
                  <c:v>45029</c:v>
                </c:pt>
                <c:pt idx="1215">
                  <c:v>45036</c:v>
                </c:pt>
                <c:pt idx="1216">
                  <c:v>45043</c:v>
                </c:pt>
                <c:pt idx="1217">
                  <c:v>45050</c:v>
                </c:pt>
                <c:pt idx="1218">
                  <c:v>45057</c:v>
                </c:pt>
                <c:pt idx="1219">
                  <c:v>45064</c:v>
                </c:pt>
                <c:pt idx="1220">
                  <c:v>45071</c:v>
                </c:pt>
                <c:pt idx="1221">
                  <c:v>45078</c:v>
                </c:pt>
                <c:pt idx="1222">
                  <c:v>45085</c:v>
                </c:pt>
                <c:pt idx="1223">
                  <c:v>45092</c:v>
                </c:pt>
                <c:pt idx="1224">
                  <c:v>45099</c:v>
                </c:pt>
                <c:pt idx="1225">
                  <c:v>45106</c:v>
                </c:pt>
                <c:pt idx="1226">
                  <c:v>45113</c:v>
                </c:pt>
                <c:pt idx="1227">
                  <c:v>45120</c:v>
                </c:pt>
                <c:pt idx="1228">
                  <c:v>45127</c:v>
                </c:pt>
                <c:pt idx="1229">
                  <c:v>45134</c:v>
                </c:pt>
                <c:pt idx="1230">
                  <c:v>45141</c:v>
                </c:pt>
                <c:pt idx="1231">
                  <c:v>45148</c:v>
                </c:pt>
                <c:pt idx="1232">
                  <c:v>45155</c:v>
                </c:pt>
                <c:pt idx="1233">
                  <c:v>45162</c:v>
                </c:pt>
                <c:pt idx="1234">
                  <c:v>45169</c:v>
                </c:pt>
                <c:pt idx="1235">
                  <c:v>45176</c:v>
                </c:pt>
                <c:pt idx="1236">
                  <c:v>45183</c:v>
                </c:pt>
                <c:pt idx="1237">
                  <c:v>45190</c:v>
                </c:pt>
                <c:pt idx="1238">
                  <c:v>45197</c:v>
                </c:pt>
                <c:pt idx="1239">
                  <c:v>45204</c:v>
                </c:pt>
                <c:pt idx="1240">
                  <c:v>45211</c:v>
                </c:pt>
                <c:pt idx="1241">
                  <c:v>45218</c:v>
                </c:pt>
                <c:pt idx="1242">
                  <c:v>45225</c:v>
                </c:pt>
                <c:pt idx="1243">
                  <c:v>45232</c:v>
                </c:pt>
                <c:pt idx="1244">
                  <c:v>45239</c:v>
                </c:pt>
                <c:pt idx="1245">
                  <c:v>45246</c:v>
                </c:pt>
                <c:pt idx="1246">
                  <c:v>45252</c:v>
                </c:pt>
                <c:pt idx="1247">
                  <c:v>45260</c:v>
                </c:pt>
                <c:pt idx="1248">
                  <c:v>45267</c:v>
                </c:pt>
                <c:pt idx="1249">
                  <c:v>45274</c:v>
                </c:pt>
                <c:pt idx="1250">
                  <c:v>45281</c:v>
                </c:pt>
                <c:pt idx="1251">
                  <c:v>45288</c:v>
                </c:pt>
                <c:pt idx="1252">
                  <c:v>45295</c:v>
                </c:pt>
              </c:numCache>
            </c:numRef>
          </c:cat>
          <c:val>
            <c:numRef>
              <c:f>Sheet1!$B$8:$B$1260</c:f>
              <c:numCache>
                <c:formatCode>General</c:formatCode>
                <c:ptCount val="1253"/>
                <c:pt idx="0">
                  <c:v>8.15</c:v>
                </c:pt>
                <c:pt idx="1">
                  <c:v>8.18</c:v>
                </c:pt>
                <c:pt idx="2">
                  <c:v>8.26</c:v>
                </c:pt>
                <c:pt idx="3">
                  <c:v>8.25</c:v>
                </c:pt>
                <c:pt idx="4">
                  <c:v>8.25</c:v>
                </c:pt>
                <c:pt idx="5">
                  <c:v>8.36</c:v>
                </c:pt>
                <c:pt idx="6">
                  <c:v>8.3800000000000008</c:v>
                </c:pt>
                <c:pt idx="7">
                  <c:v>8.31</c:v>
                </c:pt>
                <c:pt idx="8">
                  <c:v>8.27</c:v>
                </c:pt>
                <c:pt idx="9">
                  <c:v>8.23</c:v>
                </c:pt>
                <c:pt idx="10">
                  <c:v>8.24</c:v>
                </c:pt>
                <c:pt idx="11">
                  <c:v>8.23</c:v>
                </c:pt>
                <c:pt idx="12">
                  <c:v>8.23</c:v>
                </c:pt>
                <c:pt idx="13">
                  <c:v>8.1999999999999993</c:v>
                </c:pt>
                <c:pt idx="14">
                  <c:v>8.1199999999999992</c:v>
                </c:pt>
                <c:pt idx="15">
                  <c:v>8.16</c:v>
                </c:pt>
                <c:pt idx="16">
                  <c:v>8.1300000000000008</c:v>
                </c:pt>
                <c:pt idx="17">
                  <c:v>8.2799999999999994</c:v>
                </c:pt>
                <c:pt idx="18">
                  <c:v>8.52</c:v>
                </c:pt>
                <c:pt idx="19">
                  <c:v>8.64</c:v>
                </c:pt>
                <c:pt idx="20">
                  <c:v>8.6199999999999992</c:v>
                </c:pt>
                <c:pt idx="21">
                  <c:v>8.5399999999999991</c:v>
                </c:pt>
                <c:pt idx="22">
                  <c:v>8.32</c:v>
                </c:pt>
                <c:pt idx="23">
                  <c:v>8.2200000000000006</c:v>
                </c:pt>
                <c:pt idx="24">
                  <c:v>8.14</c:v>
                </c:pt>
                <c:pt idx="25">
                  <c:v>8.2200000000000006</c:v>
                </c:pt>
                <c:pt idx="26">
                  <c:v>8.16</c:v>
                </c:pt>
                <c:pt idx="27">
                  <c:v>8.09</c:v>
                </c:pt>
                <c:pt idx="28">
                  <c:v>8.2100000000000009</c:v>
                </c:pt>
                <c:pt idx="29">
                  <c:v>8.1300000000000008</c:v>
                </c:pt>
                <c:pt idx="30">
                  <c:v>8.1199999999999992</c:v>
                </c:pt>
                <c:pt idx="31">
                  <c:v>8.0399999999999991</c:v>
                </c:pt>
                <c:pt idx="32">
                  <c:v>7.96</c:v>
                </c:pt>
                <c:pt idx="33">
                  <c:v>7.99</c:v>
                </c:pt>
                <c:pt idx="34">
                  <c:v>7.96</c:v>
                </c:pt>
                <c:pt idx="35">
                  <c:v>7.94</c:v>
                </c:pt>
                <c:pt idx="36">
                  <c:v>7.88</c:v>
                </c:pt>
                <c:pt idx="37">
                  <c:v>7.9</c:v>
                </c:pt>
                <c:pt idx="38">
                  <c:v>7.88</c:v>
                </c:pt>
                <c:pt idx="39">
                  <c:v>7.83</c:v>
                </c:pt>
                <c:pt idx="40">
                  <c:v>7.84</c:v>
                </c:pt>
                <c:pt idx="41">
                  <c:v>7.83</c:v>
                </c:pt>
                <c:pt idx="42">
                  <c:v>7.68</c:v>
                </c:pt>
                <c:pt idx="43">
                  <c:v>7.73</c:v>
                </c:pt>
                <c:pt idx="44">
                  <c:v>7.79</c:v>
                </c:pt>
                <c:pt idx="45">
                  <c:v>7.73</c:v>
                </c:pt>
                <c:pt idx="46">
                  <c:v>7.73</c:v>
                </c:pt>
                <c:pt idx="47">
                  <c:v>7.65</c:v>
                </c:pt>
                <c:pt idx="48">
                  <c:v>7.54</c:v>
                </c:pt>
                <c:pt idx="49">
                  <c:v>7.42</c:v>
                </c:pt>
                <c:pt idx="50">
                  <c:v>7.17</c:v>
                </c:pt>
                <c:pt idx="51">
                  <c:v>7.13</c:v>
                </c:pt>
                <c:pt idx="52">
                  <c:v>7.07</c:v>
                </c:pt>
                <c:pt idx="53">
                  <c:v>6.89</c:v>
                </c:pt>
                <c:pt idx="54">
                  <c:v>7.02</c:v>
                </c:pt>
                <c:pt idx="55">
                  <c:v>7.15</c:v>
                </c:pt>
                <c:pt idx="56">
                  <c:v>7.09</c:v>
                </c:pt>
                <c:pt idx="57">
                  <c:v>6.98</c:v>
                </c:pt>
                <c:pt idx="58">
                  <c:v>7.01</c:v>
                </c:pt>
                <c:pt idx="59">
                  <c:v>7.12</c:v>
                </c:pt>
                <c:pt idx="60">
                  <c:v>7.03</c:v>
                </c:pt>
                <c:pt idx="61">
                  <c:v>6.97</c:v>
                </c:pt>
                <c:pt idx="62">
                  <c:v>6.96</c:v>
                </c:pt>
                <c:pt idx="63">
                  <c:v>6.89</c:v>
                </c:pt>
                <c:pt idx="64">
                  <c:v>6.91</c:v>
                </c:pt>
                <c:pt idx="65">
                  <c:v>7.01</c:v>
                </c:pt>
                <c:pt idx="66">
                  <c:v>7.04</c:v>
                </c:pt>
                <c:pt idx="67">
                  <c:v>7.14</c:v>
                </c:pt>
                <c:pt idx="68">
                  <c:v>7.12</c:v>
                </c:pt>
                <c:pt idx="69">
                  <c:v>7.14</c:v>
                </c:pt>
                <c:pt idx="70">
                  <c:v>7.1</c:v>
                </c:pt>
                <c:pt idx="71">
                  <c:v>7.14</c:v>
                </c:pt>
                <c:pt idx="72">
                  <c:v>7.2</c:v>
                </c:pt>
                <c:pt idx="73">
                  <c:v>7.24</c:v>
                </c:pt>
                <c:pt idx="74">
                  <c:v>7.2</c:v>
                </c:pt>
                <c:pt idx="75">
                  <c:v>7.14</c:v>
                </c:pt>
                <c:pt idx="76">
                  <c:v>7.11</c:v>
                </c:pt>
                <c:pt idx="77">
                  <c:v>7.11</c:v>
                </c:pt>
                <c:pt idx="78">
                  <c:v>7.19</c:v>
                </c:pt>
                <c:pt idx="79">
                  <c:v>7.21</c:v>
                </c:pt>
                <c:pt idx="80">
                  <c:v>7.08</c:v>
                </c:pt>
                <c:pt idx="81">
                  <c:v>7.03</c:v>
                </c:pt>
                <c:pt idx="82">
                  <c:v>7</c:v>
                </c:pt>
                <c:pt idx="83">
                  <c:v>7</c:v>
                </c:pt>
                <c:pt idx="84">
                  <c:v>6.92</c:v>
                </c:pt>
                <c:pt idx="85">
                  <c:v>6.91</c:v>
                </c:pt>
                <c:pt idx="86">
                  <c:v>6.92</c:v>
                </c:pt>
                <c:pt idx="87">
                  <c:v>6.89</c:v>
                </c:pt>
                <c:pt idx="88">
                  <c:v>6.86</c:v>
                </c:pt>
                <c:pt idx="89">
                  <c:v>6.8</c:v>
                </c:pt>
                <c:pt idx="90">
                  <c:v>6.72</c:v>
                </c:pt>
                <c:pt idx="91">
                  <c:v>6.64</c:v>
                </c:pt>
                <c:pt idx="92">
                  <c:v>6.58</c:v>
                </c:pt>
                <c:pt idx="93">
                  <c:v>6.61</c:v>
                </c:pt>
                <c:pt idx="94">
                  <c:v>6.64</c:v>
                </c:pt>
                <c:pt idx="95">
                  <c:v>6.56</c:v>
                </c:pt>
                <c:pt idx="96">
                  <c:v>6.45</c:v>
                </c:pt>
                <c:pt idx="97">
                  <c:v>6.51</c:v>
                </c:pt>
                <c:pt idx="98">
                  <c:v>6.75</c:v>
                </c:pt>
                <c:pt idx="99">
                  <c:v>7.02</c:v>
                </c:pt>
                <c:pt idx="100">
                  <c:v>6.84</c:v>
                </c:pt>
                <c:pt idx="101">
                  <c:v>7.09</c:v>
                </c:pt>
                <c:pt idx="102">
                  <c:v>7.17</c:v>
                </c:pt>
                <c:pt idx="103">
                  <c:v>7.16</c:v>
                </c:pt>
                <c:pt idx="104">
                  <c:v>7.14</c:v>
                </c:pt>
                <c:pt idx="105">
                  <c:v>7.06</c:v>
                </c:pt>
                <c:pt idx="106">
                  <c:v>6.83</c:v>
                </c:pt>
                <c:pt idx="107">
                  <c:v>6.96</c:v>
                </c:pt>
                <c:pt idx="108">
                  <c:v>7.02</c:v>
                </c:pt>
                <c:pt idx="109">
                  <c:v>6.88</c:v>
                </c:pt>
                <c:pt idx="110">
                  <c:v>6.86</c:v>
                </c:pt>
                <c:pt idx="111">
                  <c:v>6.81</c:v>
                </c:pt>
                <c:pt idx="112">
                  <c:v>6.8</c:v>
                </c:pt>
                <c:pt idx="113">
                  <c:v>6.87</c:v>
                </c:pt>
                <c:pt idx="114">
                  <c:v>7.08</c:v>
                </c:pt>
                <c:pt idx="115">
                  <c:v>7.14</c:v>
                </c:pt>
                <c:pt idx="116">
                  <c:v>7.18</c:v>
                </c:pt>
                <c:pt idx="117">
                  <c:v>7.13</c:v>
                </c:pt>
                <c:pt idx="118">
                  <c:v>6.99</c:v>
                </c:pt>
                <c:pt idx="119">
                  <c:v>6.94</c:v>
                </c:pt>
                <c:pt idx="120">
                  <c:v>6.88</c:v>
                </c:pt>
                <c:pt idx="121">
                  <c:v>6.78</c:v>
                </c:pt>
                <c:pt idx="122">
                  <c:v>6.79</c:v>
                </c:pt>
                <c:pt idx="123">
                  <c:v>6.89</c:v>
                </c:pt>
                <c:pt idx="124">
                  <c:v>6.81</c:v>
                </c:pt>
                <c:pt idx="125">
                  <c:v>6.76</c:v>
                </c:pt>
                <c:pt idx="126">
                  <c:v>6.71</c:v>
                </c:pt>
                <c:pt idx="127">
                  <c:v>6.71</c:v>
                </c:pt>
                <c:pt idx="128">
                  <c:v>6.63</c:v>
                </c:pt>
                <c:pt idx="129">
                  <c:v>6.55</c:v>
                </c:pt>
                <c:pt idx="130">
                  <c:v>6.57</c:v>
                </c:pt>
                <c:pt idx="131">
                  <c:v>6.54</c:v>
                </c:pt>
                <c:pt idx="132">
                  <c:v>6.49</c:v>
                </c:pt>
                <c:pt idx="133">
                  <c:v>6.34</c:v>
                </c:pt>
                <c:pt idx="134">
                  <c:v>6.43</c:v>
                </c:pt>
                <c:pt idx="135">
                  <c:v>6.31</c:v>
                </c:pt>
                <c:pt idx="136">
                  <c:v>6.22</c:v>
                </c:pt>
                <c:pt idx="137">
                  <c:v>6.27</c:v>
                </c:pt>
                <c:pt idx="138">
                  <c:v>6.22</c:v>
                </c:pt>
                <c:pt idx="139">
                  <c:v>6.15</c:v>
                </c:pt>
                <c:pt idx="140">
                  <c:v>6.18</c:v>
                </c:pt>
                <c:pt idx="141">
                  <c:v>6.05</c:v>
                </c:pt>
                <c:pt idx="142">
                  <c:v>5.99</c:v>
                </c:pt>
                <c:pt idx="143">
                  <c:v>6.01</c:v>
                </c:pt>
                <c:pt idx="144">
                  <c:v>5.98</c:v>
                </c:pt>
                <c:pt idx="145">
                  <c:v>6.15</c:v>
                </c:pt>
                <c:pt idx="146">
                  <c:v>6.31</c:v>
                </c:pt>
                <c:pt idx="147">
                  <c:v>6.13</c:v>
                </c:pt>
                <c:pt idx="148">
                  <c:v>6.11</c:v>
                </c:pt>
                <c:pt idx="149">
                  <c:v>5.94</c:v>
                </c:pt>
                <c:pt idx="150">
                  <c:v>6.03</c:v>
                </c:pt>
                <c:pt idx="151">
                  <c:v>6.13</c:v>
                </c:pt>
                <c:pt idx="152">
                  <c:v>6.19</c:v>
                </c:pt>
                <c:pt idx="153">
                  <c:v>6.04</c:v>
                </c:pt>
                <c:pt idx="154">
                  <c:v>6.03</c:v>
                </c:pt>
                <c:pt idx="155">
                  <c:v>5.93</c:v>
                </c:pt>
                <c:pt idx="156">
                  <c:v>5.85</c:v>
                </c:pt>
                <c:pt idx="157">
                  <c:v>5.95</c:v>
                </c:pt>
                <c:pt idx="158">
                  <c:v>5.97</c:v>
                </c:pt>
                <c:pt idx="159">
                  <c:v>5.91</c:v>
                </c:pt>
                <c:pt idx="160">
                  <c:v>5.9</c:v>
                </c:pt>
                <c:pt idx="161">
                  <c:v>5.88</c:v>
                </c:pt>
                <c:pt idx="162">
                  <c:v>5.86</c:v>
                </c:pt>
                <c:pt idx="163">
                  <c:v>5.84</c:v>
                </c:pt>
                <c:pt idx="164">
                  <c:v>5.79</c:v>
                </c:pt>
                <c:pt idx="165">
                  <c:v>5.67</c:v>
                </c:pt>
                <c:pt idx="166">
                  <c:v>5.61</c:v>
                </c:pt>
                <c:pt idx="167">
                  <c:v>5.79</c:v>
                </c:pt>
                <c:pt idx="168">
                  <c:v>5.91</c:v>
                </c:pt>
                <c:pt idx="169">
                  <c:v>5.79</c:v>
                </c:pt>
                <c:pt idx="170">
                  <c:v>5.85</c:v>
                </c:pt>
                <c:pt idx="171">
                  <c:v>5.82</c:v>
                </c:pt>
                <c:pt idx="172">
                  <c:v>5.79</c:v>
                </c:pt>
                <c:pt idx="173">
                  <c:v>5.7</c:v>
                </c:pt>
                <c:pt idx="174">
                  <c:v>5.62</c:v>
                </c:pt>
                <c:pt idx="175">
                  <c:v>5.45</c:v>
                </c:pt>
                <c:pt idx="176">
                  <c:v>5.34</c:v>
                </c:pt>
                <c:pt idx="177">
                  <c:v>5.31</c:v>
                </c:pt>
                <c:pt idx="178">
                  <c:v>5.26</c:v>
                </c:pt>
                <c:pt idx="179">
                  <c:v>5.21</c:v>
                </c:pt>
                <c:pt idx="180">
                  <c:v>5.21</c:v>
                </c:pt>
                <c:pt idx="181">
                  <c:v>5.24</c:v>
                </c:pt>
                <c:pt idx="182">
                  <c:v>5.4</c:v>
                </c:pt>
                <c:pt idx="183">
                  <c:v>5.52</c:v>
                </c:pt>
                <c:pt idx="184">
                  <c:v>5.67</c:v>
                </c:pt>
                <c:pt idx="185">
                  <c:v>5.94</c:v>
                </c:pt>
                <c:pt idx="186">
                  <c:v>6.14</c:v>
                </c:pt>
                <c:pt idx="187">
                  <c:v>6.34</c:v>
                </c:pt>
                <c:pt idx="188">
                  <c:v>6.24</c:v>
                </c:pt>
                <c:pt idx="189">
                  <c:v>6.28</c:v>
                </c:pt>
                <c:pt idx="190">
                  <c:v>6.32</c:v>
                </c:pt>
                <c:pt idx="191">
                  <c:v>6.44</c:v>
                </c:pt>
                <c:pt idx="192">
                  <c:v>6.16</c:v>
                </c:pt>
                <c:pt idx="193">
                  <c:v>6.01</c:v>
                </c:pt>
                <c:pt idx="194">
                  <c:v>5.98</c:v>
                </c:pt>
                <c:pt idx="195">
                  <c:v>5.77</c:v>
                </c:pt>
                <c:pt idx="196">
                  <c:v>5.95</c:v>
                </c:pt>
                <c:pt idx="197">
                  <c:v>6.05</c:v>
                </c:pt>
                <c:pt idx="198">
                  <c:v>6.05</c:v>
                </c:pt>
                <c:pt idx="199">
                  <c:v>5.94</c:v>
                </c:pt>
                <c:pt idx="200">
                  <c:v>5.98</c:v>
                </c:pt>
                <c:pt idx="201">
                  <c:v>6.03</c:v>
                </c:pt>
                <c:pt idx="202">
                  <c:v>5.83</c:v>
                </c:pt>
                <c:pt idx="203">
                  <c:v>5.89</c:v>
                </c:pt>
                <c:pt idx="204">
                  <c:v>6.02</c:v>
                </c:pt>
                <c:pt idx="205">
                  <c:v>5.88</c:v>
                </c:pt>
                <c:pt idx="206">
                  <c:v>5.82</c:v>
                </c:pt>
                <c:pt idx="207">
                  <c:v>5.81</c:v>
                </c:pt>
                <c:pt idx="208">
                  <c:v>5.85</c:v>
                </c:pt>
                <c:pt idx="209">
                  <c:v>5.87</c:v>
                </c:pt>
                <c:pt idx="210">
                  <c:v>5.66</c:v>
                </c:pt>
                <c:pt idx="211">
                  <c:v>5.64</c:v>
                </c:pt>
                <c:pt idx="212">
                  <c:v>5.68</c:v>
                </c:pt>
                <c:pt idx="213">
                  <c:v>5.72</c:v>
                </c:pt>
                <c:pt idx="214">
                  <c:v>5.66</c:v>
                </c:pt>
                <c:pt idx="215">
                  <c:v>5.58</c:v>
                </c:pt>
                <c:pt idx="216">
                  <c:v>5.58</c:v>
                </c:pt>
                <c:pt idx="217">
                  <c:v>5.59</c:v>
                </c:pt>
                <c:pt idx="218">
                  <c:v>5.41</c:v>
                </c:pt>
                <c:pt idx="219">
                  <c:v>5.38</c:v>
                </c:pt>
                <c:pt idx="220">
                  <c:v>5.4</c:v>
                </c:pt>
                <c:pt idx="221">
                  <c:v>5.52</c:v>
                </c:pt>
                <c:pt idx="222">
                  <c:v>5.79</c:v>
                </c:pt>
                <c:pt idx="223">
                  <c:v>5.89</c:v>
                </c:pt>
                <c:pt idx="224">
                  <c:v>5.94</c:v>
                </c:pt>
                <c:pt idx="225">
                  <c:v>6.01</c:v>
                </c:pt>
                <c:pt idx="226">
                  <c:v>6.12</c:v>
                </c:pt>
                <c:pt idx="227">
                  <c:v>6.34</c:v>
                </c:pt>
                <c:pt idx="228">
                  <c:v>6.3</c:v>
                </c:pt>
                <c:pt idx="229">
                  <c:v>6.32</c:v>
                </c:pt>
                <c:pt idx="230">
                  <c:v>6.28</c:v>
                </c:pt>
                <c:pt idx="231">
                  <c:v>6.3</c:v>
                </c:pt>
                <c:pt idx="232">
                  <c:v>6.32</c:v>
                </c:pt>
                <c:pt idx="233">
                  <c:v>6.25</c:v>
                </c:pt>
                <c:pt idx="234">
                  <c:v>6.21</c:v>
                </c:pt>
                <c:pt idx="235">
                  <c:v>6.01</c:v>
                </c:pt>
                <c:pt idx="236">
                  <c:v>6</c:v>
                </c:pt>
                <c:pt idx="237">
                  <c:v>5.98</c:v>
                </c:pt>
                <c:pt idx="238">
                  <c:v>6.08</c:v>
                </c:pt>
                <c:pt idx="239">
                  <c:v>5.99</c:v>
                </c:pt>
                <c:pt idx="240">
                  <c:v>5.85</c:v>
                </c:pt>
                <c:pt idx="241">
                  <c:v>5.81</c:v>
                </c:pt>
                <c:pt idx="242">
                  <c:v>5.82</c:v>
                </c:pt>
                <c:pt idx="243">
                  <c:v>5.77</c:v>
                </c:pt>
                <c:pt idx="244">
                  <c:v>5.83</c:v>
                </c:pt>
                <c:pt idx="245">
                  <c:v>5.75</c:v>
                </c:pt>
                <c:pt idx="246">
                  <c:v>5.7</c:v>
                </c:pt>
                <c:pt idx="247">
                  <c:v>5.72</c:v>
                </c:pt>
                <c:pt idx="248">
                  <c:v>5.82</c:v>
                </c:pt>
                <c:pt idx="249">
                  <c:v>5.74</c:v>
                </c:pt>
                <c:pt idx="250">
                  <c:v>5.69</c:v>
                </c:pt>
                <c:pt idx="251">
                  <c:v>5.64</c:v>
                </c:pt>
                <c:pt idx="252">
                  <c:v>5.7</c:v>
                </c:pt>
                <c:pt idx="253">
                  <c:v>5.76</c:v>
                </c:pt>
                <c:pt idx="254">
                  <c:v>5.74</c:v>
                </c:pt>
                <c:pt idx="255">
                  <c:v>5.72</c:v>
                </c:pt>
                <c:pt idx="256">
                  <c:v>5.81</c:v>
                </c:pt>
                <c:pt idx="257">
                  <c:v>5.71</c:v>
                </c:pt>
                <c:pt idx="258">
                  <c:v>5.68</c:v>
                </c:pt>
                <c:pt idx="259">
                  <c:v>5.75</c:v>
                </c:pt>
                <c:pt idx="260">
                  <c:v>5.81</c:v>
                </c:pt>
                <c:pt idx="261">
                  <c:v>5.77</c:v>
                </c:pt>
                <c:pt idx="262">
                  <c:v>5.74</c:v>
                </c:pt>
                <c:pt idx="263">
                  <c:v>5.67</c:v>
                </c:pt>
                <c:pt idx="264">
                  <c:v>5.66</c:v>
                </c:pt>
                <c:pt idx="265">
                  <c:v>5.63</c:v>
                </c:pt>
                <c:pt idx="266">
                  <c:v>5.57</c:v>
                </c:pt>
                <c:pt idx="267">
                  <c:v>5.62</c:v>
                </c:pt>
                <c:pt idx="268">
                  <c:v>5.69</c:v>
                </c:pt>
                <c:pt idx="269">
                  <c:v>5.79</c:v>
                </c:pt>
                <c:pt idx="270">
                  <c:v>5.85</c:v>
                </c:pt>
                <c:pt idx="271">
                  <c:v>5.95</c:v>
                </c:pt>
                <c:pt idx="272">
                  <c:v>6.01</c:v>
                </c:pt>
                <c:pt idx="273">
                  <c:v>6.04</c:v>
                </c:pt>
                <c:pt idx="274">
                  <c:v>5.93</c:v>
                </c:pt>
                <c:pt idx="275">
                  <c:v>5.91</c:v>
                </c:pt>
                <c:pt idx="276">
                  <c:v>5.8</c:v>
                </c:pt>
                <c:pt idx="277">
                  <c:v>5.78</c:v>
                </c:pt>
                <c:pt idx="278">
                  <c:v>5.75</c:v>
                </c:pt>
                <c:pt idx="279">
                  <c:v>5.77</c:v>
                </c:pt>
                <c:pt idx="280">
                  <c:v>5.71</c:v>
                </c:pt>
                <c:pt idx="281">
                  <c:v>5.65</c:v>
                </c:pt>
                <c:pt idx="282">
                  <c:v>5.62</c:v>
                </c:pt>
                <c:pt idx="283">
                  <c:v>5.56</c:v>
                </c:pt>
                <c:pt idx="284">
                  <c:v>5.63</c:v>
                </c:pt>
                <c:pt idx="285">
                  <c:v>5.57</c:v>
                </c:pt>
                <c:pt idx="286">
                  <c:v>5.53</c:v>
                </c:pt>
                <c:pt idx="287">
                  <c:v>5.62</c:v>
                </c:pt>
                <c:pt idx="288">
                  <c:v>5.66</c:v>
                </c:pt>
                <c:pt idx="289">
                  <c:v>5.73</c:v>
                </c:pt>
                <c:pt idx="290">
                  <c:v>5.77</c:v>
                </c:pt>
                <c:pt idx="291">
                  <c:v>5.82</c:v>
                </c:pt>
                <c:pt idx="292">
                  <c:v>5.89</c:v>
                </c:pt>
                <c:pt idx="293">
                  <c:v>5.8</c:v>
                </c:pt>
                <c:pt idx="294">
                  <c:v>5.77</c:v>
                </c:pt>
                <c:pt idx="295">
                  <c:v>5.71</c:v>
                </c:pt>
                <c:pt idx="296">
                  <c:v>5.71</c:v>
                </c:pt>
                <c:pt idx="297">
                  <c:v>5.74</c:v>
                </c:pt>
                <c:pt idx="298">
                  <c:v>5.8</c:v>
                </c:pt>
                <c:pt idx="299">
                  <c:v>5.91</c:v>
                </c:pt>
                <c:pt idx="300">
                  <c:v>5.98</c:v>
                </c:pt>
                <c:pt idx="301">
                  <c:v>6.03</c:v>
                </c:pt>
                <c:pt idx="302">
                  <c:v>6.1</c:v>
                </c:pt>
                <c:pt idx="303">
                  <c:v>6.15</c:v>
                </c:pt>
                <c:pt idx="304">
                  <c:v>6.31</c:v>
                </c:pt>
                <c:pt idx="305">
                  <c:v>6.36</c:v>
                </c:pt>
                <c:pt idx="306">
                  <c:v>6.37</c:v>
                </c:pt>
                <c:pt idx="307">
                  <c:v>6.28</c:v>
                </c:pt>
                <c:pt idx="308">
                  <c:v>6.26</c:v>
                </c:pt>
                <c:pt idx="309">
                  <c:v>6.32</c:v>
                </c:pt>
                <c:pt idx="310">
                  <c:v>6.3</c:v>
                </c:pt>
                <c:pt idx="311">
                  <c:v>6.26</c:v>
                </c:pt>
                <c:pt idx="312">
                  <c:v>6.22</c:v>
                </c:pt>
                <c:pt idx="313">
                  <c:v>6.21</c:v>
                </c:pt>
                <c:pt idx="314">
                  <c:v>6.15</c:v>
                </c:pt>
                <c:pt idx="315">
                  <c:v>6.1</c:v>
                </c:pt>
                <c:pt idx="316">
                  <c:v>6.12</c:v>
                </c:pt>
                <c:pt idx="317">
                  <c:v>6.23</c:v>
                </c:pt>
                <c:pt idx="318">
                  <c:v>6.24</c:v>
                </c:pt>
                <c:pt idx="319">
                  <c:v>6.28</c:v>
                </c:pt>
                <c:pt idx="320">
                  <c:v>6.26</c:v>
                </c:pt>
                <c:pt idx="321">
                  <c:v>6.24</c:v>
                </c:pt>
                <c:pt idx="322">
                  <c:v>6.37</c:v>
                </c:pt>
                <c:pt idx="323">
                  <c:v>6.34</c:v>
                </c:pt>
                <c:pt idx="324">
                  <c:v>6.32</c:v>
                </c:pt>
                <c:pt idx="325">
                  <c:v>6.35</c:v>
                </c:pt>
                <c:pt idx="326">
                  <c:v>6.43</c:v>
                </c:pt>
                <c:pt idx="327">
                  <c:v>6.49</c:v>
                </c:pt>
                <c:pt idx="328">
                  <c:v>6.53</c:v>
                </c:pt>
                <c:pt idx="329">
                  <c:v>6.58</c:v>
                </c:pt>
                <c:pt idx="330">
                  <c:v>6.59</c:v>
                </c:pt>
                <c:pt idx="331">
                  <c:v>6.58</c:v>
                </c:pt>
                <c:pt idx="332">
                  <c:v>6.6</c:v>
                </c:pt>
                <c:pt idx="333">
                  <c:v>6.62</c:v>
                </c:pt>
                <c:pt idx="334">
                  <c:v>6.67</c:v>
                </c:pt>
                <c:pt idx="335">
                  <c:v>6.62</c:v>
                </c:pt>
                <c:pt idx="336">
                  <c:v>6.63</c:v>
                </c:pt>
                <c:pt idx="337">
                  <c:v>6.71</c:v>
                </c:pt>
                <c:pt idx="338">
                  <c:v>6.78</c:v>
                </c:pt>
                <c:pt idx="339">
                  <c:v>6.79</c:v>
                </c:pt>
                <c:pt idx="340">
                  <c:v>6.74</c:v>
                </c:pt>
                <c:pt idx="341">
                  <c:v>6.8</c:v>
                </c:pt>
                <c:pt idx="342">
                  <c:v>6.72</c:v>
                </c:pt>
                <c:pt idx="343">
                  <c:v>6.63</c:v>
                </c:pt>
                <c:pt idx="344">
                  <c:v>6.55</c:v>
                </c:pt>
                <c:pt idx="345">
                  <c:v>6.52</c:v>
                </c:pt>
                <c:pt idx="346">
                  <c:v>6.48</c:v>
                </c:pt>
                <c:pt idx="347">
                  <c:v>6.44</c:v>
                </c:pt>
                <c:pt idx="348">
                  <c:v>6.47</c:v>
                </c:pt>
                <c:pt idx="349">
                  <c:v>6.43</c:v>
                </c:pt>
                <c:pt idx="350">
                  <c:v>6.4</c:v>
                </c:pt>
                <c:pt idx="351">
                  <c:v>6.31</c:v>
                </c:pt>
                <c:pt idx="352">
                  <c:v>6.3</c:v>
                </c:pt>
                <c:pt idx="353">
                  <c:v>6.37</c:v>
                </c:pt>
                <c:pt idx="354">
                  <c:v>6.36</c:v>
                </c:pt>
                <c:pt idx="355">
                  <c:v>6.4</c:v>
                </c:pt>
                <c:pt idx="356">
                  <c:v>6.31</c:v>
                </c:pt>
                <c:pt idx="357">
                  <c:v>6.33</c:v>
                </c:pt>
                <c:pt idx="358">
                  <c:v>6.24</c:v>
                </c:pt>
                <c:pt idx="359">
                  <c:v>6.18</c:v>
                </c:pt>
                <c:pt idx="360">
                  <c:v>6.14</c:v>
                </c:pt>
                <c:pt idx="361">
                  <c:v>6.11</c:v>
                </c:pt>
                <c:pt idx="362">
                  <c:v>6.12</c:v>
                </c:pt>
                <c:pt idx="363">
                  <c:v>6.13</c:v>
                </c:pt>
                <c:pt idx="364">
                  <c:v>6.18</c:v>
                </c:pt>
                <c:pt idx="365">
                  <c:v>6.18</c:v>
                </c:pt>
                <c:pt idx="366">
                  <c:v>6.21</c:v>
                </c:pt>
                <c:pt idx="367">
                  <c:v>6.23</c:v>
                </c:pt>
                <c:pt idx="368">
                  <c:v>6.25</c:v>
                </c:pt>
                <c:pt idx="369">
                  <c:v>6.34</c:v>
                </c:pt>
                <c:pt idx="370">
                  <c:v>6.28</c:v>
                </c:pt>
                <c:pt idx="371">
                  <c:v>6.3</c:v>
                </c:pt>
                <c:pt idx="372">
                  <c:v>6.22</c:v>
                </c:pt>
                <c:pt idx="373">
                  <c:v>6.18</c:v>
                </c:pt>
                <c:pt idx="374">
                  <c:v>6.14</c:v>
                </c:pt>
                <c:pt idx="375">
                  <c:v>6.14</c:v>
                </c:pt>
                <c:pt idx="376">
                  <c:v>6.16</c:v>
                </c:pt>
                <c:pt idx="377">
                  <c:v>6.16</c:v>
                </c:pt>
                <c:pt idx="378">
                  <c:v>6.17</c:v>
                </c:pt>
                <c:pt idx="379">
                  <c:v>6.22</c:v>
                </c:pt>
                <c:pt idx="380">
                  <c:v>6.17</c:v>
                </c:pt>
                <c:pt idx="381">
                  <c:v>6.16</c:v>
                </c:pt>
                <c:pt idx="382">
                  <c:v>6.16</c:v>
                </c:pt>
                <c:pt idx="383">
                  <c:v>6.15</c:v>
                </c:pt>
                <c:pt idx="384">
                  <c:v>6.21</c:v>
                </c:pt>
                <c:pt idx="385">
                  <c:v>6.37</c:v>
                </c:pt>
                <c:pt idx="386">
                  <c:v>6.42</c:v>
                </c:pt>
                <c:pt idx="387">
                  <c:v>6.53</c:v>
                </c:pt>
                <c:pt idx="388">
                  <c:v>6.74</c:v>
                </c:pt>
                <c:pt idx="389">
                  <c:v>6.69</c:v>
                </c:pt>
                <c:pt idx="390">
                  <c:v>6.67</c:v>
                </c:pt>
                <c:pt idx="391">
                  <c:v>6.63</c:v>
                </c:pt>
                <c:pt idx="392">
                  <c:v>6.73</c:v>
                </c:pt>
                <c:pt idx="393">
                  <c:v>6.73</c:v>
                </c:pt>
                <c:pt idx="394">
                  <c:v>6.69</c:v>
                </c:pt>
                <c:pt idx="395">
                  <c:v>6.68</c:v>
                </c:pt>
                <c:pt idx="396">
                  <c:v>6.59</c:v>
                </c:pt>
                <c:pt idx="397">
                  <c:v>6.62</c:v>
                </c:pt>
                <c:pt idx="398">
                  <c:v>6.52</c:v>
                </c:pt>
                <c:pt idx="399">
                  <c:v>6.45</c:v>
                </c:pt>
                <c:pt idx="400">
                  <c:v>6.46</c:v>
                </c:pt>
                <c:pt idx="401">
                  <c:v>6.31</c:v>
                </c:pt>
                <c:pt idx="402">
                  <c:v>6.34</c:v>
                </c:pt>
                <c:pt idx="403">
                  <c:v>6.42</c:v>
                </c:pt>
                <c:pt idx="404">
                  <c:v>6.37</c:v>
                </c:pt>
                <c:pt idx="405">
                  <c:v>6.4</c:v>
                </c:pt>
                <c:pt idx="406">
                  <c:v>6.4</c:v>
                </c:pt>
                <c:pt idx="407">
                  <c:v>6.33</c:v>
                </c:pt>
                <c:pt idx="408">
                  <c:v>6.26</c:v>
                </c:pt>
                <c:pt idx="409">
                  <c:v>6.24</c:v>
                </c:pt>
                <c:pt idx="410">
                  <c:v>6.24</c:v>
                </c:pt>
                <c:pt idx="411">
                  <c:v>6.2</c:v>
                </c:pt>
                <c:pt idx="412">
                  <c:v>6.1</c:v>
                </c:pt>
                <c:pt idx="413">
                  <c:v>5.96</c:v>
                </c:pt>
                <c:pt idx="414">
                  <c:v>6.11</c:v>
                </c:pt>
                <c:pt idx="415">
                  <c:v>6.14</c:v>
                </c:pt>
                <c:pt idx="416">
                  <c:v>6.17</c:v>
                </c:pt>
                <c:pt idx="417">
                  <c:v>6.07</c:v>
                </c:pt>
                <c:pt idx="418">
                  <c:v>5.87</c:v>
                </c:pt>
                <c:pt idx="419">
                  <c:v>5.69</c:v>
                </c:pt>
                <c:pt idx="420">
                  <c:v>5.48</c:v>
                </c:pt>
                <c:pt idx="421">
                  <c:v>5.68</c:v>
                </c:pt>
                <c:pt idx="422">
                  <c:v>5.67</c:v>
                </c:pt>
                <c:pt idx="423">
                  <c:v>5.72</c:v>
                </c:pt>
                <c:pt idx="424">
                  <c:v>6.04</c:v>
                </c:pt>
                <c:pt idx="425">
                  <c:v>6.24</c:v>
                </c:pt>
                <c:pt idx="426">
                  <c:v>6.03</c:v>
                </c:pt>
                <c:pt idx="427">
                  <c:v>6.13</c:v>
                </c:pt>
                <c:pt idx="428">
                  <c:v>5.87</c:v>
                </c:pt>
                <c:pt idx="429">
                  <c:v>5.85</c:v>
                </c:pt>
                <c:pt idx="430">
                  <c:v>5.88</c:v>
                </c:pt>
                <c:pt idx="431">
                  <c:v>5.88</c:v>
                </c:pt>
                <c:pt idx="432">
                  <c:v>5.88</c:v>
                </c:pt>
                <c:pt idx="433">
                  <c:v>6.03</c:v>
                </c:pt>
                <c:pt idx="434">
                  <c:v>6.06</c:v>
                </c:pt>
                <c:pt idx="435">
                  <c:v>6.05</c:v>
                </c:pt>
                <c:pt idx="436">
                  <c:v>6.01</c:v>
                </c:pt>
                <c:pt idx="437">
                  <c:v>5.98</c:v>
                </c:pt>
                <c:pt idx="438">
                  <c:v>6.08</c:v>
                </c:pt>
                <c:pt idx="439">
                  <c:v>6.09</c:v>
                </c:pt>
                <c:pt idx="440">
                  <c:v>6.32</c:v>
                </c:pt>
                <c:pt idx="441">
                  <c:v>6.42</c:v>
                </c:pt>
                <c:pt idx="442">
                  <c:v>6.45</c:v>
                </c:pt>
                <c:pt idx="443">
                  <c:v>6.35</c:v>
                </c:pt>
                <c:pt idx="444">
                  <c:v>6.37</c:v>
                </c:pt>
                <c:pt idx="445">
                  <c:v>6.26</c:v>
                </c:pt>
                <c:pt idx="446">
                  <c:v>6.63</c:v>
                </c:pt>
                <c:pt idx="447">
                  <c:v>6.52</c:v>
                </c:pt>
                <c:pt idx="448">
                  <c:v>6.52</c:v>
                </c:pt>
                <c:pt idx="449">
                  <c:v>6.52</c:v>
                </c:pt>
                <c:pt idx="450">
                  <c:v>6.47</c:v>
                </c:pt>
                <c:pt idx="451">
                  <c:v>6.4</c:v>
                </c:pt>
                <c:pt idx="452">
                  <c:v>6.35</c:v>
                </c:pt>
                <c:pt idx="453">
                  <c:v>5.93</c:v>
                </c:pt>
                <c:pt idx="454">
                  <c:v>5.78</c:v>
                </c:pt>
                <c:pt idx="455">
                  <c:v>6.09</c:v>
                </c:pt>
                <c:pt idx="456">
                  <c:v>6.1</c:v>
                </c:pt>
                <c:pt idx="457">
                  <c:v>5.94</c:v>
                </c:pt>
                <c:pt idx="458">
                  <c:v>6.46</c:v>
                </c:pt>
                <c:pt idx="459">
                  <c:v>6.04</c:v>
                </c:pt>
                <c:pt idx="460">
                  <c:v>6.46</c:v>
                </c:pt>
                <c:pt idx="461">
                  <c:v>6.2</c:v>
                </c:pt>
                <c:pt idx="462">
                  <c:v>6.14</c:v>
                </c:pt>
                <c:pt idx="463">
                  <c:v>6.04</c:v>
                </c:pt>
                <c:pt idx="464">
                  <c:v>5.97</c:v>
                </c:pt>
                <c:pt idx="465">
                  <c:v>5.53</c:v>
                </c:pt>
                <c:pt idx="466">
                  <c:v>5.47</c:v>
                </c:pt>
                <c:pt idx="467">
                  <c:v>5.19</c:v>
                </c:pt>
                <c:pt idx="468">
                  <c:v>5.14</c:v>
                </c:pt>
                <c:pt idx="469">
                  <c:v>5.0999999999999996</c:v>
                </c:pt>
                <c:pt idx="470">
                  <c:v>5.01</c:v>
                </c:pt>
                <c:pt idx="471">
                  <c:v>4.96</c:v>
                </c:pt>
                <c:pt idx="472">
                  <c:v>5.12</c:v>
                </c:pt>
                <c:pt idx="473">
                  <c:v>5.0999999999999996</c:v>
                </c:pt>
                <c:pt idx="474">
                  <c:v>5.25</c:v>
                </c:pt>
                <c:pt idx="475">
                  <c:v>5.16</c:v>
                </c:pt>
                <c:pt idx="476">
                  <c:v>5.04</c:v>
                </c:pt>
                <c:pt idx="477">
                  <c:v>5.07</c:v>
                </c:pt>
                <c:pt idx="478">
                  <c:v>5.15</c:v>
                </c:pt>
                <c:pt idx="479">
                  <c:v>5.03</c:v>
                </c:pt>
                <c:pt idx="480">
                  <c:v>4.9800000000000004</c:v>
                </c:pt>
                <c:pt idx="481">
                  <c:v>4.8499999999999996</c:v>
                </c:pt>
                <c:pt idx="482">
                  <c:v>4.78</c:v>
                </c:pt>
                <c:pt idx="483">
                  <c:v>4.87</c:v>
                </c:pt>
                <c:pt idx="484">
                  <c:v>4.82</c:v>
                </c:pt>
                <c:pt idx="485">
                  <c:v>4.8</c:v>
                </c:pt>
                <c:pt idx="486">
                  <c:v>4.78</c:v>
                </c:pt>
                <c:pt idx="487">
                  <c:v>4.84</c:v>
                </c:pt>
                <c:pt idx="488">
                  <c:v>4.8600000000000003</c:v>
                </c:pt>
                <c:pt idx="489">
                  <c:v>4.82</c:v>
                </c:pt>
                <c:pt idx="490">
                  <c:v>4.91</c:v>
                </c:pt>
                <c:pt idx="491">
                  <c:v>5.29</c:v>
                </c:pt>
                <c:pt idx="492">
                  <c:v>5.59</c:v>
                </c:pt>
                <c:pt idx="493">
                  <c:v>5.38</c:v>
                </c:pt>
                <c:pt idx="494">
                  <c:v>5.42</c:v>
                </c:pt>
                <c:pt idx="495">
                  <c:v>5.32</c:v>
                </c:pt>
                <c:pt idx="496">
                  <c:v>5.2</c:v>
                </c:pt>
                <c:pt idx="497">
                  <c:v>5.14</c:v>
                </c:pt>
                <c:pt idx="498">
                  <c:v>5.2</c:v>
                </c:pt>
                <c:pt idx="499">
                  <c:v>5.25</c:v>
                </c:pt>
                <c:pt idx="500">
                  <c:v>5.22</c:v>
                </c:pt>
                <c:pt idx="501">
                  <c:v>5.29</c:v>
                </c:pt>
                <c:pt idx="502">
                  <c:v>5.12</c:v>
                </c:pt>
                <c:pt idx="503">
                  <c:v>5.14</c:v>
                </c:pt>
                <c:pt idx="504">
                  <c:v>5.08</c:v>
                </c:pt>
                <c:pt idx="505">
                  <c:v>5.07</c:v>
                </c:pt>
                <c:pt idx="506">
                  <c:v>5.04</c:v>
                </c:pt>
                <c:pt idx="507">
                  <c:v>5.04</c:v>
                </c:pt>
                <c:pt idx="508">
                  <c:v>4.9400000000000004</c:v>
                </c:pt>
                <c:pt idx="509">
                  <c:v>4.87</c:v>
                </c:pt>
                <c:pt idx="510">
                  <c:v>4.92</c:v>
                </c:pt>
                <c:pt idx="511">
                  <c:v>5</c:v>
                </c:pt>
                <c:pt idx="512">
                  <c:v>5.03</c:v>
                </c:pt>
                <c:pt idx="513">
                  <c:v>4.9800000000000004</c:v>
                </c:pt>
                <c:pt idx="514">
                  <c:v>4.91</c:v>
                </c:pt>
                <c:pt idx="515">
                  <c:v>4.83</c:v>
                </c:pt>
                <c:pt idx="516">
                  <c:v>4.78</c:v>
                </c:pt>
                <c:pt idx="517">
                  <c:v>4.71</c:v>
                </c:pt>
                <c:pt idx="518">
                  <c:v>4.8099999999999996</c:v>
                </c:pt>
                <c:pt idx="519">
                  <c:v>4.9400000000000004</c:v>
                </c:pt>
                <c:pt idx="520">
                  <c:v>5.05</c:v>
                </c:pt>
                <c:pt idx="521">
                  <c:v>5.14</c:v>
                </c:pt>
                <c:pt idx="522">
                  <c:v>5.09</c:v>
                </c:pt>
                <c:pt idx="523">
                  <c:v>5.0599999999999996</c:v>
                </c:pt>
                <c:pt idx="524">
                  <c:v>4.99</c:v>
                </c:pt>
                <c:pt idx="525">
                  <c:v>4.9800000000000004</c:v>
                </c:pt>
                <c:pt idx="526">
                  <c:v>5.01</c:v>
                </c:pt>
                <c:pt idx="527">
                  <c:v>4.97</c:v>
                </c:pt>
                <c:pt idx="528">
                  <c:v>4.93</c:v>
                </c:pt>
                <c:pt idx="529">
                  <c:v>5.05</c:v>
                </c:pt>
                <c:pt idx="530">
                  <c:v>4.97</c:v>
                </c:pt>
                <c:pt idx="531">
                  <c:v>4.95</c:v>
                </c:pt>
                <c:pt idx="532">
                  <c:v>4.96</c:v>
                </c:pt>
                <c:pt idx="533">
                  <c:v>4.99</c:v>
                </c:pt>
                <c:pt idx="534">
                  <c:v>5.08</c:v>
                </c:pt>
                <c:pt idx="535">
                  <c:v>5.21</c:v>
                </c:pt>
                <c:pt idx="536">
                  <c:v>5.07</c:v>
                </c:pt>
                <c:pt idx="537">
                  <c:v>5.07</c:v>
                </c:pt>
                <c:pt idx="538">
                  <c:v>5.0599999999999996</c:v>
                </c:pt>
                <c:pt idx="539">
                  <c:v>5</c:v>
                </c:pt>
                <c:pt idx="540">
                  <c:v>4.93</c:v>
                </c:pt>
                <c:pt idx="541">
                  <c:v>4.84</c:v>
                </c:pt>
                <c:pt idx="542">
                  <c:v>4.78</c:v>
                </c:pt>
                <c:pt idx="543">
                  <c:v>4.79</c:v>
                </c:pt>
                <c:pt idx="544">
                  <c:v>4.72</c:v>
                </c:pt>
                <c:pt idx="545">
                  <c:v>4.75</c:v>
                </c:pt>
                <c:pt idx="546">
                  <c:v>4.6900000000000004</c:v>
                </c:pt>
                <c:pt idx="547">
                  <c:v>4.58</c:v>
                </c:pt>
                <c:pt idx="548">
                  <c:v>4.57</c:v>
                </c:pt>
                <c:pt idx="549">
                  <c:v>4.57</c:v>
                </c:pt>
                <c:pt idx="550">
                  <c:v>4.5599999999999996</c:v>
                </c:pt>
                <c:pt idx="551">
                  <c:v>4.54</c:v>
                </c:pt>
                <c:pt idx="552">
                  <c:v>4.49</c:v>
                </c:pt>
                <c:pt idx="553">
                  <c:v>4.4400000000000004</c:v>
                </c:pt>
                <c:pt idx="554">
                  <c:v>4.42</c:v>
                </c:pt>
                <c:pt idx="555">
                  <c:v>4.3600000000000003</c:v>
                </c:pt>
                <c:pt idx="556">
                  <c:v>4.32</c:v>
                </c:pt>
                <c:pt idx="557">
                  <c:v>4.3499999999999996</c:v>
                </c:pt>
                <c:pt idx="558">
                  <c:v>4.37</c:v>
                </c:pt>
                <c:pt idx="559">
                  <c:v>4.37</c:v>
                </c:pt>
                <c:pt idx="560">
                  <c:v>4.32</c:v>
                </c:pt>
                <c:pt idx="561">
                  <c:v>4.2699999999999996</c:v>
                </c:pt>
                <c:pt idx="562">
                  <c:v>4.1900000000000004</c:v>
                </c:pt>
                <c:pt idx="563">
                  <c:v>4.21</c:v>
                </c:pt>
                <c:pt idx="564">
                  <c:v>4.2300000000000004</c:v>
                </c:pt>
                <c:pt idx="565">
                  <c:v>4.24</c:v>
                </c:pt>
                <c:pt idx="566">
                  <c:v>4.17</c:v>
                </c:pt>
                <c:pt idx="567">
                  <c:v>4.3899999999999997</c:v>
                </c:pt>
                <c:pt idx="568">
                  <c:v>4.4000000000000004</c:v>
                </c:pt>
                <c:pt idx="569">
                  <c:v>4.46</c:v>
                </c:pt>
                <c:pt idx="570">
                  <c:v>4.6100000000000003</c:v>
                </c:pt>
                <c:pt idx="571">
                  <c:v>4.83</c:v>
                </c:pt>
                <c:pt idx="572">
                  <c:v>4.8099999999999996</c:v>
                </c:pt>
                <c:pt idx="573">
                  <c:v>4.8600000000000003</c:v>
                </c:pt>
                <c:pt idx="574">
                  <c:v>4.7699999999999996</c:v>
                </c:pt>
                <c:pt idx="575">
                  <c:v>4.71</c:v>
                </c:pt>
                <c:pt idx="576">
                  <c:v>4.74</c:v>
                </c:pt>
                <c:pt idx="577">
                  <c:v>4.8</c:v>
                </c:pt>
                <c:pt idx="578">
                  <c:v>4.8099999999999996</c:v>
                </c:pt>
                <c:pt idx="579">
                  <c:v>5.05</c:v>
                </c:pt>
                <c:pt idx="580">
                  <c:v>5</c:v>
                </c:pt>
                <c:pt idx="581">
                  <c:v>4.95</c:v>
                </c:pt>
                <c:pt idx="582">
                  <c:v>4.87</c:v>
                </c:pt>
                <c:pt idx="583">
                  <c:v>4.88</c:v>
                </c:pt>
                <c:pt idx="584">
                  <c:v>4.76</c:v>
                </c:pt>
                <c:pt idx="585">
                  <c:v>4.8099999999999996</c:v>
                </c:pt>
                <c:pt idx="586">
                  <c:v>4.8600000000000003</c:v>
                </c:pt>
                <c:pt idx="587">
                  <c:v>4.87</c:v>
                </c:pt>
                <c:pt idx="588">
                  <c:v>4.91</c:v>
                </c:pt>
                <c:pt idx="589">
                  <c:v>4.8</c:v>
                </c:pt>
                <c:pt idx="590">
                  <c:v>4.78</c:v>
                </c:pt>
                <c:pt idx="591">
                  <c:v>4.71</c:v>
                </c:pt>
                <c:pt idx="592">
                  <c:v>4.63</c:v>
                </c:pt>
                <c:pt idx="593">
                  <c:v>4.6100000000000003</c:v>
                </c:pt>
                <c:pt idx="594">
                  <c:v>4.5999999999999996</c:v>
                </c:pt>
                <c:pt idx="595">
                  <c:v>4.55</c:v>
                </c:pt>
                <c:pt idx="596">
                  <c:v>4.49</c:v>
                </c:pt>
                <c:pt idx="597">
                  <c:v>4.5</c:v>
                </c:pt>
                <c:pt idx="598">
                  <c:v>4.5</c:v>
                </c:pt>
                <c:pt idx="599">
                  <c:v>4.51</c:v>
                </c:pt>
                <c:pt idx="600">
                  <c:v>4.5999999999999996</c:v>
                </c:pt>
                <c:pt idx="601">
                  <c:v>4.51</c:v>
                </c:pt>
                <c:pt idx="602">
                  <c:v>4.5199999999999996</c:v>
                </c:pt>
                <c:pt idx="603">
                  <c:v>4.55</c:v>
                </c:pt>
                <c:pt idx="604">
                  <c:v>4.3899999999999997</c:v>
                </c:pt>
                <c:pt idx="605">
                  <c:v>4.32</c:v>
                </c:pt>
                <c:pt idx="606">
                  <c:v>4.1500000000000004</c:v>
                </c:pt>
                <c:pt idx="607">
                  <c:v>4.22</c:v>
                </c:pt>
                <c:pt idx="608">
                  <c:v>4.22</c:v>
                </c:pt>
                <c:pt idx="609">
                  <c:v>4.12</c:v>
                </c:pt>
                <c:pt idx="610">
                  <c:v>4.09</c:v>
                </c:pt>
                <c:pt idx="611">
                  <c:v>4.09</c:v>
                </c:pt>
                <c:pt idx="612">
                  <c:v>4.01</c:v>
                </c:pt>
                <c:pt idx="613">
                  <c:v>3.94</c:v>
                </c:pt>
                <c:pt idx="614">
                  <c:v>4.12</c:v>
                </c:pt>
                <c:pt idx="615">
                  <c:v>4.1100000000000003</c:v>
                </c:pt>
                <c:pt idx="616">
                  <c:v>4.0999999999999996</c:v>
                </c:pt>
                <c:pt idx="617">
                  <c:v>4</c:v>
                </c:pt>
                <c:pt idx="618">
                  <c:v>3.99</c:v>
                </c:pt>
                <c:pt idx="619">
                  <c:v>4</c:v>
                </c:pt>
                <c:pt idx="620">
                  <c:v>3.98</c:v>
                </c:pt>
                <c:pt idx="621">
                  <c:v>4</c:v>
                </c:pt>
                <c:pt idx="622">
                  <c:v>3.99</c:v>
                </c:pt>
                <c:pt idx="623">
                  <c:v>3.94</c:v>
                </c:pt>
                <c:pt idx="624">
                  <c:v>3.91</c:v>
                </c:pt>
                <c:pt idx="625">
                  <c:v>3.95</c:v>
                </c:pt>
                <c:pt idx="626">
                  <c:v>3.91</c:v>
                </c:pt>
                <c:pt idx="627">
                  <c:v>3.89</c:v>
                </c:pt>
                <c:pt idx="628">
                  <c:v>3.88</c:v>
                </c:pt>
                <c:pt idx="629">
                  <c:v>3.98</c:v>
                </c:pt>
                <c:pt idx="630">
                  <c:v>3.87</c:v>
                </c:pt>
                <c:pt idx="631">
                  <c:v>3.87</c:v>
                </c:pt>
                <c:pt idx="632">
                  <c:v>3.87</c:v>
                </c:pt>
                <c:pt idx="633">
                  <c:v>3.95</c:v>
                </c:pt>
                <c:pt idx="634">
                  <c:v>3.9</c:v>
                </c:pt>
                <c:pt idx="635">
                  <c:v>3.88</c:v>
                </c:pt>
                <c:pt idx="636">
                  <c:v>3.92</c:v>
                </c:pt>
                <c:pt idx="637">
                  <c:v>4.08</c:v>
                </c:pt>
                <c:pt idx="638">
                  <c:v>3.99</c:v>
                </c:pt>
                <c:pt idx="639">
                  <c:v>3.98</c:v>
                </c:pt>
                <c:pt idx="640">
                  <c:v>3.88</c:v>
                </c:pt>
                <c:pt idx="641">
                  <c:v>3.9</c:v>
                </c:pt>
                <c:pt idx="642">
                  <c:v>3.88</c:v>
                </c:pt>
                <c:pt idx="643">
                  <c:v>3.84</c:v>
                </c:pt>
                <c:pt idx="644">
                  <c:v>3.83</c:v>
                </c:pt>
                <c:pt idx="645">
                  <c:v>3.79</c:v>
                </c:pt>
                <c:pt idx="646">
                  <c:v>3.78</c:v>
                </c:pt>
                <c:pt idx="647">
                  <c:v>3.75</c:v>
                </c:pt>
                <c:pt idx="648">
                  <c:v>3.67</c:v>
                </c:pt>
                <c:pt idx="649">
                  <c:v>3.71</c:v>
                </c:pt>
                <c:pt idx="650">
                  <c:v>3.66</c:v>
                </c:pt>
                <c:pt idx="651">
                  <c:v>3.66</c:v>
                </c:pt>
                <c:pt idx="652">
                  <c:v>3.62</c:v>
                </c:pt>
                <c:pt idx="653">
                  <c:v>3.56</c:v>
                </c:pt>
                <c:pt idx="654">
                  <c:v>3.53</c:v>
                </c:pt>
                <c:pt idx="655">
                  <c:v>3.49</c:v>
                </c:pt>
                <c:pt idx="656">
                  <c:v>3.55</c:v>
                </c:pt>
                <c:pt idx="657">
                  <c:v>3.59</c:v>
                </c:pt>
                <c:pt idx="658">
                  <c:v>3.62</c:v>
                </c:pt>
                <c:pt idx="659">
                  <c:v>3.66</c:v>
                </c:pt>
                <c:pt idx="660">
                  <c:v>3.59</c:v>
                </c:pt>
                <c:pt idx="661">
                  <c:v>3.55</c:v>
                </c:pt>
                <c:pt idx="662">
                  <c:v>3.55</c:v>
                </c:pt>
                <c:pt idx="663">
                  <c:v>3.49</c:v>
                </c:pt>
                <c:pt idx="664">
                  <c:v>3.4</c:v>
                </c:pt>
                <c:pt idx="665">
                  <c:v>3.36</c:v>
                </c:pt>
                <c:pt idx="666">
                  <c:v>3.39</c:v>
                </c:pt>
                <c:pt idx="667">
                  <c:v>3.37</c:v>
                </c:pt>
                <c:pt idx="668">
                  <c:v>3.41</c:v>
                </c:pt>
                <c:pt idx="669">
                  <c:v>3.39</c:v>
                </c:pt>
                <c:pt idx="670">
                  <c:v>3.4</c:v>
                </c:pt>
                <c:pt idx="671">
                  <c:v>3.34</c:v>
                </c:pt>
                <c:pt idx="672">
                  <c:v>3.31</c:v>
                </c:pt>
                <c:pt idx="673">
                  <c:v>3.32</c:v>
                </c:pt>
                <c:pt idx="674">
                  <c:v>3.34</c:v>
                </c:pt>
                <c:pt idx="675">
                  <c:v>3.32</c:v>
                </c:pt>
                <c:pt idx="676">
                  <c:v>3.37</c:v>
                </c:pt>
                <c:pt idx="677">
                  <c:v>3.35</c:v>
                </c:pt>
                <c:pt idx="678">
                  <c:v>3.34</c:v>
                </c:pt>
                <c:pt idx="679">
                  <c:v>3.4</c:v>
                </c:pt>
                <c:pt idx="680">
                  <c:v>3.38</c:v>
                </c:pt>
                <c:pt idx="681">
                  <c:v>3.42</c:v>
                </c:pt>
                <c:pt idx="682">
                  <c:v>3.53</c:v>
                </c:pt>
                <c:pt idx="683">
                  <c:v>3.53</c:v>
                </c:pt>
                <c:pt idx="684">
                  <c:v>3.53</c:v>
                </c:pt>
                <c:pt idx="685">
                  <c:v>3.56</c:v>
                </c:pt>
                <c:pt idx="686">
                  <c:v>3.51</c:v>
                </c:pt>
                <c:pt idx="687">
                  <c:v>3.52</c:v>
                </c:pt>
                <c:pt idx="688">
                  <c:v>3.63</c:v>
                </c:pt>
                <c:pt idx="689">
                  <c:v>3.54</c:v>
                </c:pt>
                <c:pt idx="690">
                  <c:v>3.57</c:v>
                </c:pt>
                <c:pt idx="691">
                  <c:v>3.54</c:v>
                </c:pt>
                <c:pt idx="692">
                  <c:v>3.43</c:v>
                </c:pt>
                <c:pt idx="693">
                  <c:v>3.41</c:v>
                </c:pt>
                <c:pt idx="694">
                  <c:v>3.4</c:v>
                </c:pt>
                <c:pt idx="695">
                  <c:v>3.35</c:v>
                </c:pt>
                <c:pt idx="696">
                  <c:v>3.42</c:v>
                </c:pt>
                <c:pt idx="697">
                  <c:v>3.51</c:v>
                </c:pt>
                <c:pt idx="698">
                  <c:v>3.59</c:v>
                </c:pt>
                <c:pt idx="699">
                  <c:v>3.81</c:v>
                </c:pt>
                <c:pt idx="700">
                  <c:v>3.91</c:v>
                </c:pt>
                <c:pt idx="701">
                  <c:v>3.98</c:v>
                </c:pt>
                <c:pt idx="702">
                  <c:v>3.93</c:v>
                </c:pt>
                <c:pt idx="703">
                  <c:v>4.46</c:v>
                </c:pt>
                <c:pt idx="704">
                  <c:v>4.29</c:v>
                </c:pt>
                <c:pt idx="705">
                  <c:v>4.51</c:v>
                </c:pt>
                <c:pt idx="706">
                  <c:v>4.37</c:v>
                </c:pt>
                <c:pt idx="707">
                  <c:v>4.3099999999999996</c:v>
                </c:pt>
                <c:pt idx="708">
                  <c:v>4.3899999999999997</c:v>
                </c:pt>
                <c:pt idx="709">
                  <c:v>4.4000000000000004</c:v>
                </c:pt>
                <c:pt idx="710">
                  <c:v>4.4000000000000004</c:v>
                </c:pt>
                <c:pt idx="711">
                  <c:v>4.58</c:v>
                </c:pt>
                <c:pt idx="712">
                  <c:v>4.51</c:v>
                </c:pt>
                <c:pt idx="713">
                  <c:v>4.57</c:v>
                </c:pt>
                <c:pt idx="714">
                  <c:v>4.57</c:v>
                </c:pt>
                <c:pt idx="715">
                  <c:v>4.5</c:v>
                </c:pt>
                <c:pt idx="716">
                  <c:v>4.32</c:v>
                </c:pt>
                <c:pt idx="717">
                  <c:v>4.22</c:v>
                </c:pt>
                <c:pt idx="718">
                  <c:v>4.2300000000000004</c:v>
                </c:pt>
                <c:pt idx="719">
                  <c:v>4.28</c:v>
                </c:pt>
                <c:pt idx="720">
                  <c:v>4.13</c:v>
                </c:pt>
                <c:pt idx="721">
                  <c:v>4.0999999999999996</c:v>
                </c:pt>
                <c:pt idx="722">
                  <c:v>4.16</c:v>
                </c:pt>
                <c:pt idx="723">
                  <c:v>4.3499999999999996</c:v>
                </c:pt>
                <c:pt idx="724">
                  <c:v>4.22</c:v>
                </c:pt>
                <c:pt idx="725">
                  <c:v>4.29</c:v>
                </c:pt>
                <c:pt idx="726">
                  <c:v>4.46</c:v>
                </c:pt>
                <c:pt idx="727">
                  <c:v>4.42</c:v>
                </c:pt>
                <c:pt idx="728">
                  <c:v>4.47</c:v>
                </c:pt>
                <c:pt idx="729">
                  <c:v>4.4800000000000004</c:v>
                </c:pt>
                <c:pt idx="730">
                  <c:v>4.53</c:v>
                </c:pt>
                <c:pt idx="731">
                  <c:v>4.51</c:v>
                </c:pt>
                <c:pt idx="732">
                  <c:v>4.41</c:v>
                </c:pt>
                <c:pt idx="733">
                  <c:v>4.3899999999999997</c:v>
                </c:pt>
                <c:pt idx="734">
                  <c:v>4.32</c:v>
                </c:pt>
                <c:pt idx="735">
                  <c:v>4.2300000000000004</c:v>
                </c:pt>
                <c:pt idx="736">
                  <c:v>4.28</c:v>
                </c:pt>
                <c:pt idx="737">
                  <c:v>4.33</c:v>
                </c:pt>
                <c:pt idx="738">
                  <c:v>4.37</c:v>
                </c:pt>
                <c:pt idx="739">
                  <c:v>4.28</c:v>
                </c:pt>
                <c:pt idx="740">
                  <c:v>4.37</c:v>
                </c:pt>
                <c:pt idx="741">
                  <c:v>4.32</c:v>
                </c:pt>
                <c:pt idx="742">
                  <c:v>4.4000000000000004</c:v>
                </c:pt>
                <c:pt idx="743">
                  <c:v>4.41</c:v>
                </c:pt>
                <c:pt idx="744">
                  <c:v>4.34</c:v>
                </c:pt>
                <c:pt idx="745">
                  <c:v>4.2699999999999996</c:v>
                </c:pt>
                <c:pt idx="746">
                  <c:v>4.33</c:v>
                </c:pt>
                <c:pt idx="747">
                  <c:v>4.29</c:v>
                </c:pt>
                <c:pt idx="748">
                  <c:v>4.21</c:v>
                </c:pt>
                <c:pt idx="749">
                  <c:v>4.2</c:v>
                </c:pt>
                <c:pt idx="750">
                  <c:v>4.1399999999999997</c:v>
                </c:pt>
                <c:pt idx="751">
                  <c:v>4.12</c:v>
                </c:pt>
                <c:pt idx="752">
                  <c:v>4.1399999999999997</c:v>
                </c:pt>
                <c:pt idx="753">
                  <c:v>4.2</c:v>
                </c:pt>
                <c:pt idx="754">
                  <c:v>4.17</c:v>
                </c:pt>
                <c:pt idx="755">
                  <c:v>4.1399999999999997</c:v>
                </c:pt>
                <c:pt idx="756">
                  <c:v>4.12</c:v>
                </c:pt>
                <c:pt idx="757">
                  <c:v>4.1500000000000004</c:v>
                </c:pt>
                <c:pt idx="758">
                  <c:v>4.13</c:v>
                </c:pt>
                <c:pt idx="759">
                  <c:v>4.13</c:v>
                </c:pt>
                <c:pt idx="760">
                  <c:v>4.12</c:v>
                </c:pt>
                <c:pt idx="761">
                  <c:v>4.1399999999999997</c:v>
                </c:pt>
                <c:pt idx="762">
                  <c:v>4.12</c:v>
                </c:pt>
                <c:pt idx="763">
                  <c:v>4.0999999999999996</c:v>
                </c:pt>
                <c:pt idx="764">
                  <c:v>4.0999999999999996</c:v>
                </c:pt>
                <c:pt idx="765">
                  <c:v>4.0999999999999996</c:v>
                </c:pt>
                <c:pt idx="766">
                  <c:v>4.12</c:v>
                </c:pt>
                <c:pt idx="767">
                  <c:v>4.2300000000000004</c:v>
                </c:pt>
                <c:pt idx="768">
                  <c:v>4.2</c:v>
                </c:pt>
                <c:pt idx="769">
                  <c:v>4.1900000000000004</c:v>
                </c:pt>
                <c:pt idx="770">
                  <c:v>4.12</c:v>
                </c:pt>
                <c:pt idx="771">
                  <c:v>3.97</c:v>
                </c:pt>
                <c:pt idx="772">
                  <c:v>3.92</c:v>
                </c:pt>
                <c:pt idx="773">
                  <c:v>3.98</c:v>
                </c:pt>
                <c:pt idx="774">
                  <c:v>4.0199999999999996</c:v>
                </c:pt>
                <c:pt idx="775">
                  <c:v>4.01</c:v>
                </c:pt>
                <c:pt idx="776">
                  <c:v>3.99</c:v>
                </c:pt>
                <c:pt idx="777">
                  <c:v>3.97</c:v>
                </c:pt>
                <c:pt idx="778">
                  <c:v>3.89</c:v>
                </c:pt>
                <c:pt idx="779">
                  <c:v>3.93</c:v>
                </c:pt>
                <c:pt idx="780">
                  <c:v>3.8</c:v>
                </c:pt>
                <c:pt idx="781">
                  <c:v>3.83</c:v>
                </c:pt>
                <c:pt idx="782">
                  <c:v>3.87</c:v>
                </c:pt>
                <c:pt idx="783">
                  <c:v>3.73</c:v>
                </c:pt>
                <c:pt idx="784">
                  <c:v>3.66</c:v>
                </c:pt>
                <c:pt idx="785">
                  <c:v>3.63</c:v>
                </c:pt>
                <c:pt idx="786">
                  <c:v>3.66</c:v>
                </c:pt>
                <c:pt idx="787">
                  <c:v>3.59</c:v>
                </c:pt>
                <c:pt idx="788">
                  <c:v>3.69</c:v>
                </c:pt>
                <c:pt idx="789">
                  <c:v>3.76</c:v>
                </c:pt>
                <c:pt idx="790">
                  <c:v>3.8</c:v>
                </c:pt>
                <c:pt idx="791">
                  <c:v>3.75</c:v>
                </c:pt>
                <c:pt idx="792">
                  <c:v>3.86</c:v>
                </c:pt>
                <c:pt idx="793">
                  <c:v>3.78</c:v>
                </c:pt>
                <c:pt idx="794">
                  <c:v>3.69</c:v>
                </c:pt>
                <c:pt idx="795">
                  <c:v>3.7</c:v>
                </c:pt>
                <c:pt idx="796">
                  <c:v>3.66</c:v>
                </c:pt>
                <c:pt idx="797">
                  <c:v>3.67</c:v>
                </c:pt>
                <c:pt idx="798">
                  <c:v>3.65</c:v>
                </c:pt>
                <c:pt idx="799">
                  <c:v>3.68</c:v>
                </c:pt>
                <c:pt idx="800">
                  <c:v>3.8</c:v>
                </c:pt>
                <c:pt idx="801">
                  <c:v>3.85</c:v>
                </c:pt>
                <c:pt idx="802">
                  <c:v>3.84</c:v>
                </c:pt>
                <c:pt idx="803">
                  <c:v>3.87</c:v>
                </c:pt>
                <c:pt idx="804">
                  <c:v>3.87</c:v>
                </c:pt>
                <c:pt idx="805">
                  <c:v>4.04</c:v>
                </c:pt>
                <c:pt idx="806">
                  <c:v>4</c:v>
                </c:pt>
                <c:pt idx="807">
                  <c:v>4.0199999999999996</c:v>
                </c:pt>
                <c:pt idx="808">
                  <c:v>4.08</c:v>
                </c:pt>
                <c:pt idx="809">
                  <c:v>4.04</c:v>
                </c:pt>
                <c:pt idx="810">
                  <c:v>4.09</c:v>
                </c:pt>
                <c:pt idx="811">
                  <c:v>4.04</c:v>
                </c:pt>
                <c:pt idx="812">
                  <c:v>3.98</c:v>
                </c:pt>
                <c:pt idx="813">
                  <c:v>3.91</c:v>
                </c:pt>
                <c:pt idx="814">
                  <c:v>3.94</c:v>
                </c:pt>
                <c:pt idx="815">
                  <c:v>3.93</c:v>
                </c:pt>
                <c:pt idx="816">
                  <c:v>3.84</c:v>
                </c:pt>
                <c:pt idx="817">
                  <c:v>3.89</c:v>
                </c:pt>
                <c:pt idx="818">
                  <c:v>3.9</c:v>
                </c:pt>
                <c:pt idx="819">
                  <c:v>3.91</c:v>
                </c:pt>
                <c:pt idx="820">
                  <c:v>3.86</c:v>
                </c:pt>
                <c:pt idx="821">
                  <c:v>3.85</c:v>
                </c:pt>
                <c:pt idx="822">
                  <c:v>3.76</c:v>
                </c:pt>
                <c:pt idx="823">
                  <c:v>3.82</c:v>
                </c:pt>
                <c:pt idx="824">
                  <c:v>3.79</c:v>
                </c:pt>
                <c:pt idx="825">
                  <c:v>3.76</c:v>
                </c:pt>
                <c:pt idx="826">
                  <c:v>3.87</c:v>
                </c:pt>
                <c:pt idx="827">
                  <c:v>3.98</c:v>
                </c:pt>
                <c:pt idx="828">
                  <c:v>3.97</c:v>
                </c:pt>
                <c:pt idx="829">
                  <c:v>3.95</c:v>
                </c:pt>
                <c:pt idx="830">
                  <c:v>3.93</c:v>
                </c:pt>
                <c:pt idx="831">
                  <c:v>3.95</c:v>
                </c:pt>
                <c:pt idx="832">
                  <c:v>3.97</c:v>
                </c:pt>
                <c:pt idx="833">
                  <c:v>3.96</c:v>
                </c:pt>
                <c:pt idx="834">
                  <c:v>4.01</c:v>
                </c:pt>
                <c:pt idx="835">
                  <c:v>3.97</c:v>
                </c:pt>
                <c:pt idx="836">
                  <c:v>3.92</c:v>
                </c:pt>
                <c:pt idx="837">
                  <c:v>3.81</c:v>
                </c:pt>
                <c:pt idx="838">
                  <c:v>3.79</c:v>
                </c:pt>
                <c:pt idx="839">
                  <c:v>3.72</c:v>
                </c:pt>
                <c:pt idx="840">
                  <c:v>3.65</c:v>
                </c:pt>
                <c:pt idx="841">
                  <c:v>3.65</c:v>
                </c:pt>
                <c:pt idx="842">
                  <c:v>3.62</c:v>
                </c:pt>
                <c:pt idx="843">
                  <c:v>3.64</c:v>
                </c:pt>
                <c:pt idx="844">
                  <c:v>3.68</c:v>
                </c:pt>
                <c:pt idx="845">
                  <c:v>3.73</c:v>
                </c:pt>
                <c:pt idx="846">
                  <c:v>3.71</c:v>
                </c:pt>
                <c:pt idx="847">
                  <c:v>3.71</c:v>
                </c:pt>
                <c:pt idx="848">
                  <c:v>3.59</c:v>
                </c:pt>
                <c:pt idx="849">
                  <c:v>3.58</c:v>
                </c:pt>
                <c:pt idx="850">
                  <c:v>3.59</c:v>
                </c:pt>
                <c:pt idx="851">
                  <c:v>3.66</c:v>
                </c:pt>
                <c:pt idx="852">
                  <c:v>3.61</c:v>
                </c:pt>
                <c:pt idx="853">
                  <c:v>3.57</c:v>
                </c:pt>
                <c:pt idx="854">
                  <c:v>3.58</c:v>
                </c:pt>
                <c:pt idx="855">
                  <c:v>3.64</c:v>
                </c:pt>
                <c:pt idx="856">
                  <c:v>3.66</c:v>
                </c:pt>
                <c:pt idx="857">
                  <c:v>3.6</c:v>
                </c:pt>
                <c:pt idx="858">
                  <c:v>3.54</c:v>
                </c:pt>
                <c:pt idx="859">
                  <c:v>3.56</c:v>
                </c:pt>
                <c:pt idx="860">
                  <c:v>3.48</c:v>
                </c:pt>
                <c:pt idx="861">
                  <c:v>3.41</c:v>
                </c:pt>
                <c:pt idx="862">
                  <c:v>3.42</c:v>
                </c:pt>
                <c:pt idx="863">
                  <c:v>3.45</c:v>
                </c:pt>
                <c:pt idx="864">
                  <c:v>3.48</c:v>
                </c:pt>
                <c:pt idx="865">
                  <c:v>3.43</c:v>
                </c:pt>
                <c:pt idx="866">
                  <c:v>3.45</c:v>
                </c:pt>
                <c:pt idx="867">
                  <c:v>3.43</c:v>
                </c:pt>
                <c:pt idx="868">
                  <c:v>3.43</c:v>
                </c:pt>
                <c:pt idx="869">
                  <c:v>3.46</c:v>
                </c:pt>
                <c:pt idx="870">
                  <c:v>3.44</c:v>
                </c:pt>
                <c:pt idx="871">
                  <c:v>3.5</c:v>
                </c:pt>
                <c:pt idx="872">
                  <c:v>3.48</c:v>
                </c:pt>
                <c:pt idx="873">
                  <c:v>3.42</c:v>
                </c:pt>
                <c:pt idx="874">
                  <c:v>3.42</c:v>
                </c:pt>
                <c:pt idx="875">
                  <c:v>3.47</c:v>
                </c:pt>
                <c:pt idx="876">
                  <c:v>3.52</c:v>
                </c:pt>
                <c:pt idx="877">
                  <c:v>3.47</c:v>
                </c:pt>
                <c:pt idx="878">
                  <c:v>3.54</c:v>
                </c:pt>
                <c:pt idx="879">
                  <c:v>3.57</c:v>
                </c:pt>
                <c:pt idx="880">
                  <c:v>3.94</c:v>
                </c:pt>
                <c:pt idx="881">
                  <c:v>4.03</c:v>
                </c:pt>
                <c:pt idx="882">
                  <c:v>4.08</c:v>
                </c:pt>
                <c:pt idx="883">
                  <c:v>4.13</c:v>
                </c:pt>
                <c:pt idx="884">
                  <c:v>4.16</c:v>
                </c:pt>
                <c:pt idx="885">
                  <c:v>4.3</c:v>
                </c:pt>
                <c:pt idx="886">
                  <c:v>4.32</c:v>
                </c:pt>
                <c:pt idx="887">
                  <c:v>4.2</c:v>
                </c:pt>
                <c:pt idx="888">
                  <c:v>4.12</c:v>
                </c:pt>
                <c:pt idx="889">
                  <c:v>4.09</c:v>
                </c:pt>
                <c:pt idx="890">
                  <c:v>4.1900000000000004</c:v>
                </c:pt>
                <c:pt idx="891">
                  <c:v>4.1900000000000004</c:v>
                </c:pt>
                <c:pt idx="892">
                  <c:v>4.17</c:v>
                </c:pt>
                <c:pt idx="893">
                  <c:v>4.1500000000000004</c:v>
                </c:pt>
                <c:pt idx="894">
                  <c:v>4.16</c:v>
                </c:pt>
                <c:pt idx="895">
                  <c:v>4.0999999999999996</c:v>
                </c:pt>
                <c:pt idx="896">
                  <c:v>4.21</c:v>
                </c:pt>
                <c:pt idx="897">
                  <c:v>4.3</c:v>
                </c:pt>
                <c:pt idx="898">
                  <c:v>4.2300000000000004</c:v>
                </c:pt>
                <c:pt idx="899">
                  <c:v>4.1399999999999997</c:v>
                </c:pt>
                <c:pt idx="900">
                  <c:v>4.0999999999999996</c:v>
                </c:pt>
                <c:pt idx="901">
                  <c:v>4.08</c:v>
                </c:pt>
                <c:pt idx="902">
                  <c:v>3.97</c:v>
                </c:pt>
                <c:pt idx="903">
                  <c:v>4.03</c:v>
                </c:pt>
                <c:pt idx="904">
                  <c:v>4.0199999999999996</c:v>
                </c:pt>
                <c:pt idx="905">
                  <c:v>4.05</c:v>
                </c:pt>
                <c:pt idx="906">
                  <c:v>4.0199999999999996</c:v>
                </c:pt>
                <c:pt idx="907">
                  <c:v>3.95</c:v>
                </c:pt>
                <c:pt idx="908">
                  <c:v>3.94</c:v>
                </c:pt>
                <c:pt idx="909">
                  <c:v>3.89</c:v>
                </c:pt>
                <c:pt idx="910">
                  <c:v>3.91</c:v>
                </c:pt>
                <c:pt idx="911">
                  <c:v>3.9</c:v>
                </c:pt>
                <c:pt idx="912">
                  <c:v>3.88</c:v>
                </c:pt>
                <c:pt idx="913">
                  <c:v>3.96</c:v>
                </c:pt>
                <c:pt idx="914">
                  <c:v>4.03</c:v>
                </c:pt>
                <c:pt idx="915">
                  <c:v>3.96</c:v>
                </c:pt>
                <c:pt idx="916">
                  <c:v>3.92</c:v>
                </c:pt>
                <c:pt idx="917">
                  <c:v>3.93</c:v>
                </c:pt>
                <c:pt idx="918">
                  <c:v>3.9</c:v>
                </c:pt>
                <c:pt idx="919">
                  <c:v>3.89</c:v>
                </c:pt>
                <c:pt idx="920">
                  <c:v>3.86</c:v>
                </c:pt>
                <c:pt idx="921">
                  <c:v>3.82</c:v>
                </c:pt>
                <c:pt idx="922">
                  <c:v>3.78</c:v>
                </c:pt>
                <c:pt idx="923">
                  <c:v>3.78</c:v>
                </c:pt>
                <c:pt idx="924">
                  <c:v>3.83</c:v>
                </c:pt>
                <c:pt idx="925">
                  <c:v>3.83</c:v>
                </c:pt>
                <c:pt idx="926">
                  <c:v>3.85</c:v>
                </c:pt>
                <c:pt idx="927">
                  <c:v>3.91</c:v>
                </c:pt>
                <c:pt idx="928">
                  <c:v>3.88</c:v>
                </c:pt>
                <c:pt idx="929">
                  <c:v>3.94</c:v>
                </c:pt>
                <c:pt idx="930">
                  <c:v>3.94</c:v>
                </c:pt>
                <c:pt idx="931">
                  <c:v>3.9</c:v>
                </c:pt>
                <c:pt idx="932">
                  <c:v>3.95</c:v>
                </c:pt>
                <c:pt idx="933">
                  <c:v>3.92</c:v>
                </c:pt>
                <c:pt idx="934">
                  <c:v>3.9</c:v>
                </c:pt>
                <c:pt idx="935">
                  <c:v>3.94</c:v>
                </c:pt>
                <c:pt idx="936">
                  <c:v>3.93</c:v>
                </c:pt>
                <c:pt idx="937">
                  <c:v>3.94</c:v>
                </c:pt>
                <c:pt idx="938">
                  <c:v>3.99</c:v>
                </c:pt>
                <c:pt idx="939">
                  <c:v>3.95</c:v>
                </c:pt>
                <c:pt idx="940">
                  <c:v>3.99</c:v>
                </c:pt>
                <c:pt idx="941">
                  <c:v>4.04</c:v>
                </c:pt>
                <c:pt idx="942">
                  <c:v>4.1500000000000004</c:v>
                </c:pt>
                <c:pt idx="943">
                  <c:v>4.22</c:v>
                </c:pt>
                <c:pt idx="944">
                  <c:v>4.32</c:v>
                </c:pt>
                <c:pt idx="945">
                  <c:v>4.38</c:v>
                </c:pt>
                <c:pt idx="946">
                  <c:v>4.4000000000000004</c:v>
                </c:pt>
                <c:pt idx="947">
                  <c:v>4.43</c:v>
                </c:pt>
                <c:pt idx="948">
                  <c:v>4.46</c:v>
                </c:pt>
                <c:pt idx="949">
                  <c:v>4.4400000000000004</c:v>
                </c:pt>
                <c:pt idx="950">
                  <c:v>4.45</c:v>
                </c:pt>
                <c:pt idx="951">
                  <c:v>4.4400000000000004</c:v>
                </c:pt>
                <c:pt idx="952">
                  <c:v>4.4000000000000004</c:v>
                </c:pt>
                <c:pt idx="953">
                  <c:v>4.42</c:v>
                </c:pt>
                <c:pt idx="954">
                  <c:v>4.47</c:v>
                </c:pt>
                <c:pt idx="955">
                  <c:v>4.58</c:v>
                </c:pt>
                <c:pt idx="956">
                  <c:v>4.55</c:v>
                </c:pt>
                <c:pt idx="957">
                  <c:v>4.55</c:v>
                </c:pt>
                <c:pt idx="958">
                  <c:v>4.6100000000000003</c:v>
                </c:pt>
                <c:pt idx="959">
                  <c:v>4.66</c:v>
                </c:pt>
                <c:pt idx="960">
                  <c:v>4.5599999999999996</c:v>
                </c:pt>
                <c:pt idx="961">
                  <c:v>4.54</c:v>
                </c:pt>
                <c:pt idx="962">
                  <c:v>4.62</c:v>
                </c:pt>
                <c:pt idx="963">
                  <c:v>4.57</c:v>
                </c:pt>
                <c:pt idx="964">
                  <c:v>4.55</c:v>
                </c:pt>
                <c:pt idx="965">
                  <c:v>4.5199999999999996</c:v>
                </c:pt>
                <c:pt idx="966">
                  <c:v>4.53</c:v>
                </c:pt>
                <c:pt idx="967">
                  <c:v>4.5199999999999996</c:v>
                </c:pt>
                <c:pt idx="968">
                  <c:v>4.54</c:v>
                </c:pt>
                <c:pt idx="969">
                  <c:v>4.5999999999999996</c:v>
                </c:pt>
                <c:pt idx="970">
                  <c:v>4.59</c:v>
                </c:pt>
                <c:pt idx="971">
                  <c:v>4.53</c:v>
                </c:pt>
                <c:pt idx="972">
                  <c:v>4.51</c:v>
                </c:pt>
                <c:pt idx="973">
                  <c:v>4.5199999999999996</c:v>
                </c:pt>
                <c:pt idx="974">
                  <c:v>4.54</c:v>
                </c:pt>
                <c:pt idx="975">
                  <c:v>4.5999999999999996</c:v>
                </c:pt>
                <c:pt idx="976">
                  <c:v>4.6500000000000004</c:v>
                </c:pt>
                <c:pt idx="977">
                  <c:v>4.72</c:v>
                </c:pt>
                <c:pt idx="978">
                  <c:v>4.71</c:v>
                </c:pt>
                <c:pt idx="979">
                  <c:v>4.9000000000000004</c:v>
                </c:pt>
                <c:pt idx="980">
                  <c:v>4.8499999999999996</c:v>
                </c:pt>
                <c:pt idx="981">
                  <c:v>4.8600000000000003</c:v>
                </c:pt>
                <c:pt idx="982">
                  <c:v>4.83</c:v>
                </c:pt>
                <c:pt idx="983">
                  <c:v>4.9400000000000004</c:v>
                </c:pt>
                <c:pt idx="984">
                  <c:v>4.9400000000000004</c:v>
                </c:pt>
                <c:pt idx="985">
                  <c:v>4.8099999999999996</c:v>
                </c:pt>
                <c:pt idx="986">
                  <c:v>4.8099999999999996</c:v>
                </c:pt>
                <c:pt idx="987">
                  <c:v>4.75</c:v>
                </c:pt>
                <c:pt idx="988">
                  <c:v>4.63</c:v>
                </c:pt>
                <c:pt idx="989">
                  <c:v>4.62</c:v>
                </c:pt>
                <c:pt idx="990">
                  <c:v>4.55</c:v>
                </c:pt>
                <c:pt idx="991">
                  <c:v>4.51</c:v>
                </c:pt>
                <c:pt idx="992">
                  <c:v>4.45</c:v>
                </c:pt>
                <c:pt idx="993">
                  <c:v>4.45</c:v>
                </c:pt>
                <c:pt idx="994">
                  <c:v>4.45</c:v>
                </c:pt>
                <c:pt idx="995">
                  <c:v>4.46</c:v>
                </c:pt>
                <c:pt idx="996">
                  <c:v>4.41</c:v>
                </c:pt>
                <c:pt idx="997">
                  <c:v>4.37</c:v>
                </c:pt>
                <c:pt idx="998">
                  <c:v>4.3499999999999996</c:v>
                </c:pt>
                <c:pt idx="999">
                  <c:v>4.3499999999999996</c:v>
                </c:pt>
                <c:pt idx="1000">
                  <c:v>4.41</c:v>
                </c:pt>
                <c:pt idx="1001">
                  <c:v>4.3099999999999996</c:v>
                </c:pt>
                <c:pt idx="1002">
                  <c:v>4.28</c:v>
                </c:pt>
                <c:pt idx="1003">
                  <c:v>4.0599999999999996</c:v>
                </c:pt>
                <c:pt idx="1004">
                  <c:v>4.08</c:v>
                </c:pt>
                <c:pt idx="1005">
                  <c:v>4.12</c:v>
                </c:pt>
                <c:pt idx="1006">
                  <c:v>4.17</c:v>
                </c:pt>
                <c:pt idx="1007">
                  <c:v>4.2</c:v>
                </c:pt>
                <c:pt idx="1008">
                  <c:v>4.1399999999999997</c:v>
                </c:pt>
                <c:pt idx="1009">
                  <c:v>4.0999999999999996</c:v>
                </c:pt>
                <c:pt idx="1010">
                  <c:v>4.07</c:v>
                </c:pt>
                <c:pt idx="1011">
                  <c:v>4.0599999999999996</c:v>
                </c:pt>
                <c:pt idx="1012">
                  <c:v>3.99</c:v>
                </c:pt>
                <c:pt idx="1013">
                  <c:v>3.82</c:v>
                </c:pt>
                <c:pt idx="1014">
                  <c:v>3.82</c:v>
                </c:pt>
                <c:pt idx="1015">
                  <c:v>3.84</c:v>
                </c:pt>
                <c:pt idx="1016">
                  <c:v>3.73</c:v>
                </c:pt>
                <c:pt idx="1017">
                  <c:v>3.75</c:v>
                </c:pt>
                <c:pt idx="1018">
                  <c:v>3.75</c:v>
                </c:pt>
                <c:pt idx="1019">
                  <c:v>3.81</c:v>
                </c:pt>
                <c:pt idx="1020">
                  <c:v>3.75</c:v>
                </c:pt>
                <c:pt idx="1021">
                  <c:v>3.75</c:v>
                </c:pt>
                <c:pt idx="1022">
                  <c:v>3.6</c:v>
                </c:pt>
                <c:pt idx="1023">
                  <c:v>3.6</c:v>
                </c:pt>
                <c:pt idx="1024">
                  <c:v>3.55</c:v>
                </c:pt>
                <c:pt idx="1025">
                  <c:v>3.58</c:v>
                </c:pt>
                <c:pt idx="1026">
                  <c:v>3.49</c:v>
                </c:pt>
                <c:pt idx="1027">
                  <c:v>3.56</c:v>
                </c:pt>
                <c:pt idx="1028">
                  <c:v>3.73</c:v>
                </c:pt>
                <c:pt idx="1029">
                  <c:v>3.64</c:v>
                </c:pt>
                <c:pt idx="1030">
                  <c:v>3.65</c:v>
                </c:pt>
                <c:pt idx="1031">
                  <c:v>3.57</c:v>
                </c:pt>
                <c:pt idx="1032">
                  <c:v>3.69</c:v>
                </c:pt>
                <c:pt idx="1033">
                  <c:v>3.75</c:v>
                </c:pt>
                <c:pt idx="1034">
                  <c:v>3.78</c:v>
                </c:pt>
                <c:pt idx="1035">
                  <c:v>3.69</c:v>
                </c:pt>
                <c:pt idx="1036">
                  <c:v>3.75</c:v>
                </c:pt>
                <c:pt idx="1037">
                  <c:v>3.66</c:v>
                </c:pt>
                <c:pt idx="1038">
                  <c:v>3.68</c:v>
                </c:pt>
                <c:pt idx="1039">
                  <c:v>3.68</c:v>
                </c:pt>
                <c:pt idx="1040">
                  <c:v>3.73</c:v>
                </c:pt>
                <c:pt idx="1041">
                  <c:v>3.73</c:v>
                </c:pt>
                <c:pt idx="1042">
                  <c:v>3.74</c:v>
                </c:pt>
                <c:pt idx="1043">
                  <c:v>3.72</c:v>
                </c:pt>
                <c:pt idx="1044">
                  <c:v>3.64</c:v>
                </c:pt>
                <c:pt idx="1045">
                  <c:v>3.65</c:v>
                </c:pt>
                <c:pt idx="1046">
                  <c:v>3.6</c:v>
                </c:pt>
                <c:pt idx="1047">
                  <c:v>3.51</c:v>
                </c:pt>
                <c:pt idx="1048">
                  <c:v>3.45</c:v>
                </c:pt>
                <c:pt idx="1049">
                  <c:v>3.47</c:v>
                </c:pt>
                <c:pt idx="1050">
                  <c:v>3.49</c:v>
                </c:pt>
                <c:pt idx="1051">
                  <c:v>3.45</c:v>
                </c:pt>
                <c:pt idx="1052">
                  <c:v>3.29</c:v>
                </c:pt>
                <c:pt idx="1053">
                  <c:v>3.36</c:v>
                </c:pt>
                <c:pt idx="1054">
                  <c:v>3.65</c:v>
                </c:pt>
                <c:pt idx="1055">
                  <c:v>3.5</c:v>
                </c:pt>
                <c:pt idx="1056">
                  <c:v>3.33</c:v>
                </c:pt>
                <c:pt idx="1057">
                  <c:v>3.33</c:v>
                </c:pt>
                <c:pt idx="1058">
                  <c:v>3.31</c:v>
                </c:pt>
                <c:pt idx="1059">
                  <c:v>3.33</c:v>
                </c:pt>
                <c:pt idx="1060">
                  <c:v>3.23</c:v>
                </c:pt>
                <c:pt idx="1061">
                  <c:v>3.26</c:v>
                </c:pt>
                <c:pt idx="1062">
                  <c:v>3.28</c:v>
                </c:pt>
                <c:pt idx="1063">
                  <c:v>3.24</c:v>
                </c:pt>
                <c:pt idx="1064">
                  <c:v>3.15</c:v>
                </c:pt>
                <c:pt idx="1065">
                  <c:v>3.18</c:v>
                </c:pt>
                <c:pt idx="1066">
                  <c:v>3.21</c:v>
                </c:pt>
                <c:pt idx="1067">
                  <c:v>3.13</c:v>
                </c:pt>
                <c:pt idx="1068">
                  <c:v>3.13</c:v>
                </c:pt>
                <c:pt idx="1069">
                  <c:v>3.07</c:v>
                </c:pt>
                <c:pt idx="1070">
                  <c:v>3.03</c:v>
                </c:pt>
                <c:pt idx="1071">
                  <c:v>2.98</c:v>
                </c:pt>
                <c:pt idx="1072">
                  <c:v>3.01</c:v>
                </c:pt>
                <c:pt idx="1073">
                  <c:v>2.99</c:v>
                </c:pt>
                <c:pt idx="1074">
                  <c:v>2.88</c:v>
                </c:pt>
                <c:pt idx="1075">
                  <c:v>2.96</c:v>
                </c:pt>
                <c:pt idx="1076">
                  <c:v>2.99</c:v>
                </c:pt>
                <c:pt idx="1077">
                  <c:v>2.91</c:v>
                </c:pt>
                <c:pt idx="1078">
                  <c:v>2.93</c:v>
                </c:pt>
                <c:pt idx="1079">
                  <c:v>2.86</c:v>
                </c:pt>
                <c:pt idx="1080">
                  <c:v>2.87</c:v>
                </c:pt>
                <c:pt idx="1081">
                  <c:v>2.9</c:v>
                </c:pt>
                <c:pt idx="1082">
                  <c:v>2.88</c:v>
                </c:pt>
                <c:pt idx="1083">
                  <c:v>2.87</c:v>
                </c:pt>
                <c:pt idx="1084">
                  <c:v>2.81</c:v>
                </c:pt>
                <c:pt idx="1085">
                  <c:v>2.8</c:v>
                </c:pt>
                <c:pt idx="1086">
                  <c:v>2.81</c:v>
                </c:pt>
                <c:pt idx="1087">
                  <c:v>2.78</c:v>
                </c:pt>
                <c:pt idx="1088">
                  <c:v>2.84</c:v>
                </c:pt>
                <c:pt idx="1089">
                  <c:v>2.72</c:v>
                </c:pt>
                <c:pt idx="1090">
                  <c:v>2.72</c:v>
                </c:pt>
                <c:pt idx="1091">
                  <c:v>2.71</c:v>
                </c:pt>
                <c:pt idx="1092">
                  <c:v>2.71</c:v>
                </c:pt>
                <c:pt idx="1093">
                  <c:v>2.67</c:v>
                </c:pt>
                <c:pt idx="1094">
                  <c:v>2.66</c:v>
                </c:pt>
                <c:pt idx="1095">
                  <c:v>2.67</c:v>
                </c:pt>
                <c:pt idx="1096">
                  <c:v>2.65</c:v>
                </c:pt>
                <c:pt idx="1097">
                  <c:v>2.79</c:v>
                </c:pt>
                <c:pt idx="1098">
                  <c:v>2.77</c:v>
                </c:pt>
                <c:pt idx="1099">
                  <c:v>2.73</c:v>
                </c:pt>
                <c:pt idx="1100">
                  <c:v>2.73</c:v>
                </c:pt>
                <c:pt idx="1101">
                  <c:v>2.73</c:v>
                </c:pt>
                <c:pt idx="1102">
                  <c:v>2.81</c:v>
                </c:pt>
                <c:pt idx="1103">
                  <c:v>2.97</c:v>
                </c:pt>
                <c:pt idx="1104">
                  <c:v>3.02</c:v>
                </c:pt>
                <c:pt idx="1105">
                  <c:v>3.05</c:v>
                </c:pt>
                <c:pt idx="1106">
                  <c:v>3.09</c:v>
                </c:pt>
                <c:pt idx="1107">
                  <c:v>3.17</c:v>
                </c:pt>
                <c:pt idx="1108">
                  <c:v>3.18</c:v>
                </c:pt>
                <c:pt idx="1109">
                  <c:v>3.13</c:v>
                </c:pt>
                <c:pt idx="1110">
                  <c:v>3.04</c:v>
                </c:pt>
                <c:pt idx="1111">
                  <c:v>2.97</c:v>
                </c:pt>
                <c:pt idx="1112">
                  <c:v>2.98</c:v>
                </c:pt>
                <c:pt idx="1113">
                  <c:v>2.96</c:v>
                </c:pt>
                <c:pt idx="1114">
                  <c:v>2.94</c:v>
                </c:pt>
                <c:pt idx="1115">
                  <c:v>3</c:v>
                </c:pt>
                <c:pt idx="1116">
                  <c:v>2.95</c:v>
                </c:pt>
                <c:pt idx="1117">
                  <c:v>2.99</c:v>
                </c:pt>
                <c:pt idx="1118">
                  <c:v>2.96</c:v>
                </c:pt>
                <c:pt idx="1119">
                  <c:v>2.93</c:v>
                </c:pt>
                <c:pt idx="1120">
                  <c:v>3.02</c:v>
                </c:pt>
                <c:pt idx="1121">
                  <c:v>2.98</c:v>
                </c:pt>
                <c:pt idx="1122">
                  <c:v>2.9</c:v>
                </c:pt>
                <c:pt idx="1123">
                  <c:v>2.88</c:v>
                </c:pt>
                <c:pt idx="1124">
                  <c:v>2.78</c:v>
                </c:pt>
                <c:pt idx="1125">
                  <c:v>2.8</c:v>
                </c:pt>
                <c:pt idx="1126">
                  <c:v>2.77</c:v>
                </c:pt>
                <c:pt idx="1127">
                  <c:v>2.87</c:v>
                </c:pt>
                <c:pt idx="1128">
                  <c:v>2.86</c:v>
                </c:pt>
                <c:pt idx="1129">
                  <c:v>2.87</c:v>
                </c:pt>
                <c:pt idx="1130">
                  <c:v>2.87</c:v>
                </c:pt>
                <c:pt idx="1131">
                  <c:v>2.88</c:v>
                </c:pt>
                <c:pt idx="1132">
                  <c:v>2.86</c:v>
                </c:pt>
                <c:pt idx="1133">
                  <c:v>2.88</c:v>
                </c:pt>
                <c:pt idx="1134">
                  <c:v>3.01</c:v>
                </c:pt>
                <c:pt idx="1135">
                  <c:v>2.99</c:v>
                </c:pt>
                <c:pt idx="1136">
                  <c:v>3.05</c:v>
                </c:pt>
                <c:pt idx="1137">
                  <c:v>3.09</c:v>
                </c:pt>
                <c:pt idx="1138">
                  <c:v>3.14</c:v>
                </c:pt>
                <c:pt idx="1139">
                  <c:v>3.09</c:v>
                </c:pt>
                <c:pt idx="1140">
                  <c:v>2.98</c:v>
                </c:pt>
                <c:pt idx="1141">
                  <c:v>3.1</c:v>
                </c:pt>
                <c:pt idx="1142">
                  <c:v>3.1</c:v>
                </c:pt>
                <c:pt idx="1143">
                  <c:v>3.11</c:v>
                </c:pt>
                <c:pt idx="1144">
                  <c:v>3.1</c:v>
                </c:pt>
                <c:pt idx="1145">
                  <c:v>3.12</c:v>
                </c:pt>
                <c:pt idx="1146">
                  <c:v>3.05</c:v>
                </c:pt>
                <c:pt idx="1147">
                  <c:v>3.11</c:v>
                </c:pt>
                <c:pt idx="1148">
                  <c:v>3.22</c:v>
                </c:pt>
                <c:pt idx="1149">
                  <c:v>3.45</c:v>
                </c:pt>
                <c:pt idx="1150">
                  <c:v>3.56</c:v>
                </c:pt>
                <c:pt idx="1151">
                  <c:v>3.55</c:v>
                </c:pt>
                <c:pt idx="1152">
                  <c:v>3.55</c:v>
                </c:pt>
                <c:pt idx="1153">
                  <c:v>3.69</c:v>
                </c:pt>
                <c:pt idx="1154">
                  <c:v>3.92</c:v>
                </c:pt>
                <c:pt idx="1155">
                  <c:v>3.89</c:v>
                </c:pt>
                <c:pt idx="1156">
                  <c:v>3.76</c:v>
                </c:pt>
                <c:pt idx="1157">
                  <c:v>3.85</c:v>
                </c:pt>
                <c:pt idx="1158">
                  <c:v>4.16</c:v>
                </c:pt>
                <c:pt idx="1159">
                  <c:v>4.42</c:v>
                </c:pt>
                <c:pt idx="1160">
                  <c:v>4.67</c:v>
                </c:pt>
                <c:pt idx="1161">
                  <c:v>4.72</c:v>
                </c:pt>
                <c:pt idx="1162">
                  <c:v>5</c:v>
                </c:pt>
                <c:pt idx="1163">
                  <c:v>5.1100000000000003</c:v>
                </c:pt>
                <c:pt idx="1164">
                  <c:v>5.0999999999999996</c:v>
                </c:pt>
                <c:pt idx="1165">
                  <c:v>5.27</c:v>
                </c:pt>
                <c:pt idx="1166">
                  <c:v>5.3</c:v>
                </c:pt>
                <c:pt idx="1167">
                  <c:v>5.25</c:v>
                </c:pt>
                <c:pt idx="1168">
                  <c:v>5.0999999999999996</c:v>
                </c:pt>
                <c:pt idx="1169">
                  <c:v>5.09</c:v>
                </c:pt>
                <c:pt idx="1170">
                  <c:v>5.23</c:v>
                </c:pt>
                <c:pt idx="1171">
                  <c:v>5.78</c:v>
                </c:pt>
                <c:pt idx="1172">
                  <c:v>5.81</c:v>
                </c:pt>
                <c:pt idx="1173">
                  <c:v>5.7</c:v>
                </c:pt>
                <c:pt idx="1174">
                  <c:v>5.3</c:v>
                </c:pt>
                <c:pt idx="1175">
                  <c:v>5.51</c:v>
                </c:pt>
                <c:pt idx="1176">
                  <c:v>5.54</c:v>
                </c:pt>
                <c:pt idx="1177">
                  <c:v>5.3</c:v>
                </c:pt>
                <c:pt idx="1178">
                  <c:v>4.99</c:v>
                </c:pt>
                <c:pt idx="1179">
                  <c:v>5.22</c:v>
                </c:pt>
                <c:pt idx="1180">
                  <c:v>5.13</c:v>
                </c:pt>
                <c:pt idx="1181">
                  <c:v>5.55</c:v>
                </c:pt>
                <c:pt idx="1182">
                  <c:v>5.66</c:v>
                </c:pt>
                <c:pt idx="1183">
                  <c:v>5.89</c:v>
                </c:pt>
                <c:pt idx="1184">
                  <c:v>6.02</c:v>
                </c:pt>
                <c:pt idx="1185">
                  <c:v>6.29</c:v>
                </c:pt>
                <c:pt idx="1186">
                  <c:v>6.7</c:v>
                </c:pt>
                <c:pt idx="1187">
                  <c:v>6.66</c:v>
                </c:pt>
                <c:pt idx="1188">
                  <c:v>6.92</c:v>
                </c:pt>
                <c:pt idx="1189">
                  <c:v>6.94</c:v>
                </c:pt>
                <c:pt idx="1190">
                  <c:v>7.08</c:v>
                </c:pt>
                <c:pt idx="1191">
                  <c:v>6.95</c:v>
                </c:pt>
                <c:pt idx="1192">
                  <c:v>7.08</c:v>
                </c:pt>
                <c:pt idx="1193">
                  <c:v>6.61</c:v>
                </c:pt>
                <c:pt idx="1194">
                  <c:v>6.58</c:v>
                </c:pt>
                <c:pt idx="1195">
                  <c:v>6.49</c:v>
                </c:pt>
                <c:pt idx="1196">
                  <c:v>6.33</c:v>
                </c:pt>
                <c:pt idx="1197">
                  <c:v>6.31</c:v>
                </c:pt>
                <c:pt idx="1198">
                  <c:v>6.27</c:v>
                </c:pt>
                <c:pt idx="1199">
                  <c:v>6.42</c:v>
                </c:pt>
                <c:pt idx="1200">
                  <c:v>6.48</c:v>
                </c:pt>
                <c:pt idx="1201">
                  <c:v>6.33</c:v>
                </c:pt>
                <c:pt idx="1202">
                  <c:v>6.15</c:v>
                </c:pt>
                <c:pt idx="1203">
                  <c:v>6.13</c:v>
                </c:pt>
                <c:pt idx="1204">
                  <c:v>6.09</c:v>
                </c:pt>
                <c:pt idx="1205">
                  <c:v>6.12</c:v>
                </c:pt>
                <c:pt idx="1206">
                  <c:v>6.32</c:v>
                </c:pt>
                <c:pt idx="1207">
                  <c:v>6.5</c:v>
                </c:pt>
                <c:pt idx="1208">
                  <c:v>6.65</c:v>
                </c:pt>
                <c:pt idx="1209">
                  <c:v>6.73</c:v>
                </c:pt>
                <c:pt idx="1210">
                  <c:v>6.6</c:v>
                </c:pt>
                <c:pt idx="1211">
                  <c:v>6.42</c:v>
                </c:pt>
                <c:pt idx="1212">
                  <c:v>6.32</c:v>
                </c:pt>
                <c:pt idx="1213">
                  <c:v>6.28</c:v>
                </c:pt>
                <c:pt idx="1214">
                  <c:v>6.27</c:v>
                </c:pt>
                <c:pt idx="1215">
                  <c:v>6.39</c:v>
                </c:pt>
                <c:pt idx="1216">
                  <c:v>6.43</c:v>
                </c:pt>
                <c:pt idx="1217">
                  <c:v>6.39</c:v>
                </c:pt>
                <c:pt idx="1218">
                  <c:v>6.35</c:v>
                </c:pt>
                <c:pt idx="1219">
                  <c:v>6.39</c:v>
                </c:pt>
                <c:pt idx="1220">
                  <c:v>6.57</c:v>
                </c:pt>
                <c:pt idx="1221">
                  <c:v>6.79</c:v>
                </c:pt>
                <c:pt idx="1222">
                  <c:v>6.71</c:v>
                </c:pt>
                <c:pt idx="1223">
                  <c:v>6.69</c:v>
                </c:pt>
                <c:pt idx="1224">
                  <c:v>6.67</c:v>
                </c:pt>
                <c:pt idx="1225">
                  <c:v>6.71</c:v>
                </c:pt>
                <c:pt idx="1226">
                  <c:v>6.81</c:v>
                </c:pt>
                <c:pt idx="1227">
                  <c:v>6.96</c:v>
                </c:pt>
                <c:pt idx="1228">
                  <c:v>6.78</c:v>
                </c:pt>
                <c:pt idx="1229">
                  <c:v>6.81</c:v>
                </c:pt>
                <c:pt idx="1230">
                  <c:v>6.9</c:v>
                </c:pt>
                <c:pt idx="1231">
                  <c:v>6.96</c:v>
                </c:pt>
                <c:pt idx="1232">
                  <c:v>7.09</c:v>
                </c:pt>
                <c:pt idx="1233">
                  <c:v>7.23</c:v>
                </c:pt>
                <c:pt idx="1234">
                  <c:v>7.18</c:v>
                </c:pt>
                <c:pt idx="1235">
                  <c:v>7.12</c:v>
                </c:pt>
                <c:pt idx="1236">
                  <c:v>7.18</c:v>
                </c:pt>
                <c:pt idx="1237">
                  <c:v>7.19</c:v>
                </c:pt>
                <c:pt idx="1238">
                  <c:v>7.31</c:v>
                </c:pt>
                <c:pt idx="1239">
                  <c:v>7.49</c:v>
                </c:pt>
                <c:pt idx="1240">
                  <c:v>7.57</c:v>
                </c:pt>
                <c:pt idx="1241">
                  <c:v>7.63</c:v>
                </c:pt>
                <c:pt idx="1242">
                  <c:v>7.79</c:v>
                </c:pt>
                <c:pt idx="1243">
                  <c:v>7.76</c:v>
                </c:pt>
                <c:pt idx="1244">
                  <c:v>7.5</c:v>
                </c:pt>
                <c:pt idx="1245">
                  <c:v>7.44</c:v>
                </c:pt>
                <c:pt idx="1246">
                  <c:v>7.29</c:v>
                </c:pt>
                <c:pt idx="1247">
                  <c:v>7.22</c:v>
                </c:pt>
                <c:pt idx="1248">
                  <c:v>7.03</c:v>
                </c:pt>
                <c:pt idx="1249">
                  <c:v>6.95</c:v>
                </c:pt>
                <c:pt idx="1250">
                  <c:v>6.67</c:v>
                </c:pt>
                <c:pt idx="1251">
                  <c:v>6.61</c:v>
                </c:pt>
                <c:pt idx="1252">
                  <c:v>6.62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E5-164C-8B2B-937B2CF84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678224"/>
        <c:axId val="455976720"/>
      </c:lineChart>
      <c:dateAx>
        <c:axId val="4556782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976720"/>
        <c:crosses val="autoZero"/>
        <c:auto val="1"/>
        <c:lblOffset val="100"/>
        <c:baseTimeUnit val="days"/>
      </c:dateAx>
      <c:valAx>
        <c:axId val="45597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7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Sheet1!$H$7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Sheet1!$G$8:$G$294</c:f>
              <c:numCache>
                <c:formatCode>m/d/yyyy</c:formatCode>
                <c:ptCount val="28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</c:numCache>
            </c:numRef>
          </c:cat>
          <c:val>
            <c:numRef>
              <c:f>Sheet1!$H$8:$H$294</c:f>
              <c:numCache>
                <c:formatCode>General</c:formatCode>
                <c:ptCount val="287"/>
                <c:pt idx="0">
                  <c:v>1636</c:v>
                </c:pt>
                <c:pt idx="1">
                  <c:v>1737</c:v>
                </c:pt>
                <c:pt idx="2">
                  <c:v>1604</c:v>
                </c:pt>
                <c:pt idx="3">
                  <c:v>1626</c:v>
                </c:pt>
                <c:pt idx="4">
                  <c:v>1575</c:v>
                </c:pt>
                <c:pt idx="5">
                  <c:v>1559</c:v>
                </c:pt>
                <c:pt idx="6">
                  <c:v>1463</c:v>
                </c:pt>
                <c:pt idx="7">
                  <c:v>1541</c:v>
                </c:pt>
                <c:pt idx="8">
                  <c:v>1507</c:v>
                </c:pt>
                <c:pt idx="9">
                  <c:v>1549</c:v>
                </c:pt>
                <c:pt idx="10">
                  <c:v>1551</c:v>
                </c:pt>
                <c:pt idx="11">
                  <c:v>1532</c:v>
                </c:pt>
                <c:pt idx="12">
                  <c:v>1600</c:v>
                </c:pt>
                <c:pt idx="13">
                  <c:v>1625</c:v>
                </c:pt>
                <c:pt idx="14">
                  <c:v>1590</c:v>
                </c:pt>
                <c:pt idx="15">
                  <c:v>1649</c:v>
                </c:pt>
                <c:pt idx="16">
                  <c:v>1605</c:v>
                </c:pt>
                <c:pt idx="17">
                  <c:v>1636</c:v>
                </c:pt>
                <c:pt idx="18">
                  <c:v>1670</c:v>
                </c:pt>
                <c:pt idx="19">
                  <c:v>1567</c:v>
                </c:pt>
                <c:pt idx="20">
                  <c:v>1562</c:v>
                </c:pt>
                <c:pt idx="21">
                  <c:v>1540</c:v>
                </c:pt>
                <c:pt idx="22">
                  <c:v>1602</c:v>
                </c:pt>
                <c:pt idx="23">
                  <c:v>1568</c:v>
                </c:pt>
                <c:pt idx="24">
                  <c:v>1698</c:v>
                </c:pt>
                <c:pt idx="25">
                  <c:v>1829</c:v>
                </c:pt>
                <c:pt idx="26">
                  <c:v>1642</c:v>
                </c:pt>
                <c:pt idx="27">
                  <c:v>1592</c:v>
                </c:pt>
                <c:pt idx="28">
                  <c:v>1764</c:v>
                </c:pt>
                <c:pt idx="29">
                  <c:v>1717</c:v>
                </c:pt>
                <c:pt idx="30">
                  <c:v>1655</c:v>
                </c:pt>
                <c:pt idx="31">
                  <c:v>1633</c:v>
                </c:pt>
                <c:pt idx="32">
                  <c:v>1804</c:v>
                </c:pt>
                <c:pt idx="33">
                  <c:v>1648</c:v>
                </c:pt>
                <c:pt idx="34">
                  <c:v>1753</c:v>
                </c:pt>
                <c:pt idx="35">
                  <c:v>1788</c:v>
                </c:pt>
                <c:pt idx="36">
                  <c:v>1853</c:v>
                </c:pt>
                <c:pt idx="37">
                  <c:v>1629</c:v>
                </c:pt>
                <c:pt idx="38">
                  <c:v>1726</c:v>
                </c:pt>
                <c:pt idx="39">
                  <c:v>1643</c:v>
                </c:pt>
                <c:pt idx="40">
                  <c:v>1751</c:v>
                </c:pt>
                <c:pt idx="41">
                  <c:v>1867</c:v>
                </c:pt>
                <c:pt idx="42">
                  <c:v>1897</c:v>
                </c:pt>
                <c:pt idx="43">
                  <c:v>1833</c:v>
                </c:pt>
                <c:pt idx="44">
                  <c:v>1939</c:v>
                </c:pt>
                <c:pt idx="45">
                  <c:v>1967</c:v>
                </c:pt>
                <c:pt idx="46">
                  <c:v>2083</c:v>
                </c:pt>
                <c:pt idx="47">
                  <c:v>2057</c:v>
                </c:pt>
                <c:pt idx="48">
                  <c:v>1911</c:v>
                </c:pt>
                <c:pt idx="49">
                  <c:v>1846</c:v>
                </c:pt>
                <c:pt idx="50">
                  <c:v>1998</c:v>
                </c:pt>
                <c:pt idx="51">
                  <c:v>2003</c:v>
                </c:pt>
                <c:pt idx="52">
                  <c:v>1981</c:v>
                </c:pt>
                <c:pt idx="53">
                  <c:v>1828</c:v>
                </c:pt>
                <c:pt idx="54">
                  <c:v>2002</c:v>
                </c:pt>
                <c:pt idx="55">
                  <c:v>2024</c:v>
                </c:pt>
                <c:pt idx="56">
                  <c:v>1905</c:v>
                </c:pt>
                <c:pt idx="57">
                  <c:v>2072</c:v>
                </c:pt>
                <c:pt idx="58">
                  <c:v>1782</c:v>
                </c:pt>
                <c:pt idx="59">
                  <c:v>2042</c:v>
                </c:pt>
                <c:pt idx="60">
                  <c:v>2144</c:v>
                </c:pt>
                <c:pt idx="61">
                  <c:v>2207</c:v>
                </c:pt>
                <c:pt idx="62">
                  <c:v>1864</c:v>
                </c:pt>
                <c:pt idx="63">
                  <c:v>2061</c:v>
                </c:pt>
                <c:pt idx="64">
                  <c:v>2025</c:v>
                </c:pt>
                <c:pt idx="65">
                  <c:v>2068</c:v>
                </c:pt>
                <c:pt idx="66">
                  <c:v>2054</c:v>
                </c:pt>
                <c:pt idx="67">
                  <c:v>2095</c:v>
                </c:pt>
                <c:pt idx="68">
                  <c:v>2151</c:v>
                </c:pt>
                <c:pt idx="69">
                  <c:v>2065</c:v>
                </c:pt>
                <c:pt idx="70">
                  <c:v>2147</c:v>
                </c:pt>
                <c:pt idx="71">
                  <c:v>1994</c:v>
                </c:pt>
                <c:pt idx="72">
                  <c:v>2273</c:v>
                </c:pt>
                <c:pt idx="73">
                  <c:v>2119</c:v>
                </c:pt>
                <c:pt idx="74">
                  <c:v>1969</c:v>
                </c:pt>
                <c:pt idx="75">
                  <c:v>1821</c:v>
                </c:pt>
                <c:pt idx="76">
                  <c:v>1942</c:v>
                </c:pt>
                <c:pt idx="77">
                  <c:v>1802</c:v>
                </c:pt>
                <c:pt idx="78">
                  <c:v>1737</c:v>
                </c:pt>
                <c:pt idx="79">
                  <c:v>1650</c:v>
                </c:pt>
                <c:pt idx="80">
                  <c:v>1720</c:v>
                </c:pt>
                <c:pt idx="81">
                  <c:v>1491</c:v>
                </c:pt>
                <c:pt idx="82">
                  <c:v>1570</c:v>
                </c:pt>
                <c:pt idx="83">
                  <c:v>1649</c:v>
                </c:pt>
                <c:pt idx="84">
                  <c:v>1409</c:v>
                </c:pt>
                <c:pt idx="85">
                  <c:v>1480</c:v>
                </c:pt>
                <c:pt idx="86">
                  <c:v>1495</c:v>
                </c:pt>
                <c:pt idx="87">
                  <c:v>1490</c:v>
                </c:pt>
                <c:pt idx="88">
                  <c:v>1415</c:v>
                </c:pt>
                <c:pt idx="89">
                  <c:v>1448</c:v>
                </c:pt>
                <c:pt idx="90">
                  <c:v>1354</c:v>
                </c:pt>
                <c:pt idx="91">
                  <c:v>1330</c:v>
                </c:pt>
                <c:pt idx="92">
                  <c:v>1183</c:v>
                </c:pt>
                <c:pt idx="93">
                  <c:v>1264</c:v>
                </c:pt>
                <c:pt idx="94">
                  <c:v>1197</c:v>
                </c:pt>
                <c:pt idx="95">
                  <c:v>1037</c:v>
                </c:pt>
                <c:pt idx="96">
                  <c:v>1084</c:v>
                </c:pt>
                <c:pt idx="97">
                  <c:v>1103</c:v>
                </c:pt>
                <c:pt idx="98">
                  <c:v>1005</c:v>
                </c:pt>
                <c:pt idx="99">
                  <c:v>1013</c:v>
                </c:pt>
                <c:pt idx="100">
                  <c:v>973</c:v>
                </c:pt>
                <c:pt idx="101">
                  <c:v>1046</c:v>
                </c:pt>
                <c:pt idx="102">
                  <c:v>923</c:v>
                </c:pt>
                <c:pt idx="103">
                  <c:v>844</c:v>
                </c:pt>
                <c:pt idx="104">
                  <c:v>820</c:v>
                </c:pt>
                <c:pt idx="105">
                  <c:v>777</c:v>
                </c:pt>
                <c:pt idx="106">
                  <c:v>652</c:v>
                </c:pt>
                <c:pt idx="107">
                  <c:v>560</c:v>
                </c:pt>
                <c:pt idx="108">
                  <c:v>490</c:v>
                </c:pt>
                <c:pt idx="109">
                  <c:v>582</c:v>
                </c:pt>
                <c:pt idx="110">
                  <c:v>505</c:v>
                </c:pt>
                <c:pt idx="111">
                  <c:v>478</c:v>
                </c:pt>
                <c:pt idx="112">
                  <c:v>540</c:v>
                </c:pt>
                <c:pt idx="113">
                  <c:v>585</c:v>
                </c:pt>
                <c:pt idx="114">
                  <c:v>594</c:v>
                </c:pt>
                <c:pt idx="115">
                  <c:v>586</c:v>
                </c:pt>
                <c:pt idx="116">
                  <c:v>585</c:v>
                </c:pt>
                <c:pt idx="117">
                  <c:v>534</c:v>
                </c:pt>
                <c:pt idx="118">
                  <c:v>588</c:v>
                </c:pt>
                <c:pt idx="119">
                  <c:v>581</c:v>
                </c:pt>
                <c:pt idx="120">
                  <c:v>614</c:v>
                </c:pt>
                <c:pt idx="121">
                  <c:v>604</c:v>
                </c:pt>
                <c:pt idx="122">
                  <c:v>636</c:v>
                </c:pt>
                <c:pt idx="123">
                  <c:v>687</c:v>
                </c:pt>
                <c:pt idx="124">
                  <c:v>583</c:v>
                </c:pt>
                <c:pt idx="125">
                  <c:v>536</c:v>
                </c:pt>
                <c:pt idx="126">
                  <c:v>546</c:v>
                </c:pt>
                <c:pt idx="127">
                  <c:v>599</c:v>
                </c:pt>
                <c:pt idx="128">
                  <c:v>594</c:v>
                </c:pt>
                <c:pt idx="129">
                  <c:v>543</c:v>
                </c:pt>
                <c:pt idx="130">
                  <c:v>545</c:v>
                </c:pt>
                <c:pt idx="131">
                  <c:v>539</c:v>
                </c:pt>
                <c:pt idx="132">
                  <c:v>630</c:v>
                </c:pt>
                <c:pt idx="133">
                  <c:v>517</c:v>
                </c:pt>
                <c:pt idx="134">
                  <c:v>600</c:v>
                </c:pt>
                <c:pt idx="135">
                  <c:v>554</c:v>
                </c:pt>
                <c:pt idx="136">
                  <c:v>561</c:v>
                </c:pt>
                <c:pt idx="137">
                  <c:v>608</c:v>
                </c:pt>
                <c:pt idx="138">
                  <c:v>623</c:v>
                </c:pt>
                <c:pt idx="139">
                  <c:v>585</c:v>
                </c:pt>
                <c:pt idx="140">
                  <c:v>650</c:v>
                </c:pt>
                <c:pt idx="141">
                  <c:v>610</c:v>
                </c:pt>
                <c:pt idx="142">
                  <c:v>711</c:v>
                </c:pt>
                <c:pt idx="143">
                  <c:v>694</c:v>
                </c:pt>
                <c:pt idx="144">
                  <c:v>723</c:v>
                </c:pt>
                <c:pt idx="145">
                  <c:v>704</c:v>
                </c:pt>
                <c:pt idx="146">
                  <c:v>695</c:v>
                </c:pt>
                <c:pt idx="147">
                  <c:v>753</c:v>
                </c:pt>
                <c:pt idx="148">
                  <c:v>708</c:v>
                </c:pt>
                <c:pt idx="149">
                  <c:v>757</c:v>
                </c:pt>
                <c:pt idx="150">
                  <c:v>740</c:v>
                </c:pt>
                <c:pt idx="151">
                  <c:v>754</c:v>
                </c:pt>
                <c:pt idx="152">
                  <c:v>847</c:v>
                </c:pt>
                <c:pt idx="153">
                  <c:v>915</c:v>
                </c:pt>
                <c:pt idx="154">
                  <c:v>833</c:v>
                </c:pt>
                <c:pt idx="155">
                  <c:v>976</c:v>
                </c:pt>
                <c:pt idx="156">
                  <c:v>888</c:v>
                </c:pt>
                <c:pt idx="157">
                  <c:v>962</c:v>
                </c:pt>
                <c:pt idx="158">
                  <c:v>1010</c:v>
                </c:pt>
                <c:pt idx="159">
                  <c:v>835</c:v>
                </c:pt>
                <c:pt idx="160">
                  <c:v>930</c:v>
                </c:pt>
                <c:pt idx="161">
                  <c:v>839</c:v>
                </c:pt>
                <c:pt idx="162">
                  <c:v>880</c:v>
                </c:pt>
                <c:pt idx="163">
                  <c:v>917</c:v>
                </c:pt>
                <c:pt idx="164">
                  <c:v>850</c:v>
                </c:pt>
                <c:pt idx="165">
                  <c:v>925</c:v>
                </c:pt>
                <c:pt idx="166">
                  <c:v>1100</c:v>
                </c:pt>
                <c:pt idx="167">
                  <c:v>1002</c:v>
                </c:pt>
                <c:pt idx="168">
                  <c:v>888</c:v>
                </c:pt>
                <c:pt idx="169">
                  <c:v>944</c:v>
                </c:pt>
                <c:pt idx="170">
                  <c:v>970</c:v>
                </c:pt>
                <c:pt idx="171">
                  <c:v>1043</c:v>
                </c:pt>
                <c:pt idx="172">
                  <c:v>1007</c:v>
                </c:pt>
                <c:pt idx="173">
                  <c:v>911</c:v>
                </c:pt>
                <c:pt idx="174">
                  <c:v>1085</c:v>
                </c:pt>
                <c:pt idx="175">
                  <c:v>984</c:v>
                </c:pt>
                <c:pt idx="176">
                  <c:v>1023</c:v>
                </c:pt>
                <c:pt idx="177">
                  <c:v>1074</c:v>
                </c:pt>
                <c:pt idx="178">
                  <c:v>1001</c:v>
                </c:pt>
                <c:pt idx="179">
                  <c:v>1073</c:v>
                </c:pt>
                <c:pt idx="180">
                  <c:v>1085</c:v>
                </c:pt>
                <c:pt idx="181">
                  <c:v>886</c:v>
                </c:pt>
                <c:pt idx="182">
                  <c:v>960</c:v>
                </c:pt>
                <c:pt idx="183">
                  <c:v>1190</c:v>
                </c:pt>
                <c:pt idx="184">
                  <c:v>1079</c:v>
                </c:pt>
                <c:pt idx="185">
                  <c:v>1205</c:v>
                </c:pt>
                <c:pt idx="186">
                  <c:v>1146</c:v>
                </c:pt>
                <c:pt idx="187">
                  <c:v>1130</c:v>
                </c:pt>
                <c:pt idx="188">
                  <c:v>1224</c:v>
                </c:pt>
                <c:pt idx="189">
                  <c:v>1058</c:v>
                </c:pt>
                <c:pt idx="190">
                  <c:v>1172</c:v>
                </c:pt>
                <c:pt idx="191">
                  <c:v>1146</c:v>
                </c:pt>
                <c:pt idx="192">
                  <c:v>1092</c:v>
                </c:pt>
                <c:pt idx="193">
                  <c:v>1225</c:v>
                </c:pt>
                <c:pt idx="194">
                  <c:v>1111</c:v>
                </c:pt>
                <c:pt idx="195">
                  <c:v>1163</c:v>
                </c:pt>
                <c:pt idx="196">
                  <c:v>1148</c:v>
                </c:pt>
                <c:pt idx="197">
                  <c:v>1203</c:v>
                </c:pt>
                <c:pt idx="198">
                  <c:v>1239</c:v>
                </c:pt>
                <c:pt idx="199">
                  <c:v>1171</c:v>
                </c:pt>
                <c:pt idx="200">
                  <c:v>1068</c:v>
                </c:pt>
                <c:pt idx="201">
                  <c:v>1313</c:v>
                </c:pt>
                <c:pt idx="202">
                  <c:v>1140</c:v>
                </c:pt>
                <c:pt idx="203">
                  <c:v>1252</c:v>
                </c:pt>
                <c:pt idx="204">
                  <c:v>1190</c:v>
                </c:pt>
                <c:pt idx="205">
                  <c:v>1271</c:v>
                </c:pt>
                <c:pt idx="206">
                  <c:v>1190</c:v>
                </c:pt>
                <c:pt idx="207">
                  <c:v>1146</c:v>
                </c:pt>
                <c:pt idx="208">
                  <c:v>1157</c:v>
                </c:pt>
                <c:pt idx="209">
                  <c:v>1249</c:v>
                </c:pt>
                <c:pt idx="210">
                  <c:v>1206</c:v>
                </c:pt>
                <c:pt idx="211">
                  <c:v>1159</c:v>
                </c:pt>
                <c:pt idx="212">
                  <c:v>1181</c:v>
                </c:pt>
                <c:pt idx="213">
                  <c:v>1257</c:v>
                </c:pt>
                <c:pt idx="214">
                  <c:v>1273</c:v>
                </c:pt>
                <c:pt idx="215">
                  <c:v>1177</c:v>
                </c:pt>
                <c:pt idx="216">
                  <c:v>1299</c:v>
                </c:pt>
                <c:pt idx="217">
                  <c:v>1277</c:v>
                </c:pt>
                <c:pt idx="218">
                  <c:v>1318</c:v>
                </c:pt>
                <c:pt idx="219">
                  <c:v>1276</c:v>
                </c:pt>
                <c:pt idx="220">
                  <c:v>1357</c:v>
                </c:pt>
                <c:pt idx="221">
                  <c:v>1192</c:v>
                </c:pt>
                <c:pt idx="222">
                  <c:v>1208</c:v>
                </c:pt>
                <c:pt idx="223">
                  <c:v>1288</c:v>
                </c:pt>
                <c:pt idx="224">
                  <c:v>1250</c:v>
                </c:pt>
                <c:pt idx="225">
                  <c:v>1221</c:v>
                </c:pt>
                <c:pt idx="226">
                  <c:v>1181</c:v>
                </c:pt>
                <c:pt idx="227">
                  <c:v>1095</c:v>
                </c:pt>
                <c:pt idx="228">
                  <c:v>1232</c:v>
                </c:pt>
                <c:pt idx="229">
                  <c:v>1128</c:v>
                </c:pt>
                <c:pt idx="230">
                  <c:v>1195</c:v>
                </c:pt>
                <c:pt idx="231">
                  <c:v>1267</c:v>
                </c:pt>
                <c:pt idx="232">
                  <c:v>1307</c:v>
                </c:pt>
                <c:pt idx="233">
                  <c:v>1228</c:v>
                </c:pt>
                <c:pt idx="234">
                  <c:v>1245</c:v>
                </c:pt>
                <c:pt idx="235">
                  <c:v>1367</c:v>
                </c:pt>
                <c:pt idx="236">
                  <c:v>1300</c:v>
                </c:pt>
                <c:pt idx="237">
                  <c:v>1332</c:v>
                </c:pt>
                <c:pt idx="238">
                  <c:v>1346</c:v>
                </c:pt>
                <c:pt idx="239">
                  <c:v>1551</c:v>
                </c:pt>
                <c:pt idx="240">
                  <c:v>1572</c:v>
                </c:pt>
                <c:pt idx="241">
                  <c:v>1565</c:v>
                </c:pt>
                <c:pt idx="242">
                  <c:v>1267</c:v>
                </c:pt>
                <c:pt idx="243">
                  <c:v>925</c:v>
                </c:pt>
                <c:pt idx="244">
                  <c:v>1054</c:v>
                </c:pt>
                <c:pt idx="245">
                  <c:v>1266</c:v>
                </c:pt>
                <c:pt idx="246">
                  <c:v>1529</c:v>
                </c:pt>
                <c:pt idx="247">
                  <c:v>1377</c:v>
                </c:pt>
                <c:pt idx="248">
                  <c:v>1463</c:v>
                </c:pt>
                <c:pt idx="249">
                  <c:v>1537</c:v>
                </c:pt>
                <c:pt idx="250">
                  <c:v>1545</c:v>
                </c:pt>
                <c:pt idx="251">
                  <c:v>1663</c:v>
                </c:pt>
                <c:pt idx="252">
                  <c:v>1602</c:v>
                </c:pt>
                <c:pt idx="253">
                  <c:v>1422</c:v>
                </c:pt>
                <c:pt idx="254">
                  <c:v>1700</c:v>
                </c:pt>
                <c:pt idx="255">
                  <c:v>1484</c:v>
                </c:pt>
                <c:pt idx="256">
                  <c:v>1600</c:v>
                </c:pt>
                <c:pt idx="257">
                  <c:v>1661</c:v>
                </c:pt>
                <c:pt idx="258">
                  <c:v>1593</c:v>
                </c:pt>
                <c:pt idx="259">
                  <c:v>1576</c:v>
                </c:pt>
                <c:pt idx="260">
                  <c:v>1560</c:v>
                </c:pt>
                <c:pt idx="261">
                  <c:v>1572</c:v>
                </c:pt>
                <c:pt idx="262">
                  <c:v>1712</c:v>
                </c:pt>
                <c:pt idx="263">
                  <c:v>1787</c:v>
                </c:pt>
                <c:pt idx="264">
                  <c:v>1669</c:v>
                </c:pt>
                <c:pt idx="265">
                  <c:v>1771</c:v>
                </c:pt>
                <c:pt idx="266">
                  <c:v>1713</c:v>
                </c:pt>
                <c:pt idx="267">
                  <c:v>1803</c:v>
                </c:pt>
                <c:pt idx="268">
                  <c:v>1543</c:v>
                </c:pt>
                <c:pt idx="269">
                  <c:v>1561</c:v>
                </c:pt>
                <c:pt idx="270">
                  <c:v>1371</c:v>
                </c:pt>
                <c:pt idx="271">
                  <c:v>1505</c:v>
                </c:pt>
                <c:pt idx="272">
                  <c:v>1463</c:v>
                </c:pt>
                <c:pt idx="273">
                  <c:v>1432</c:v>
                </c:pt>
                <c:pt idx="274">
                  <c:v>1427</c:v>
                </c:pt>
                <c:pt idx="275">
                  <c:v>1357</c:v>
                </c:pt>
                <c:pt idx="276">
                  <c:v>1340</c:v>
                </c:pt>
                <c:pt idx="277">
                  <c:v>1436</c:v>
                </c:pt>
                <c:pt idx="278">
                  <c:v>1380</c:v>
                </c:pt>
                <c:pt idx="279">
                  <c:v>1348</c:v>
                </c:pt>
                <c:pt idx="280">
                  <c:v>1583</c:v>
                </c:pt>
                <c:pt idx="281">
                  <c:v>1418</c:v>
                </c:pt>
                <c:pt idx="282">
                  <c:v>1451</c:v>
                </c:pt>
                <c:pt idx="283">
                  <c:v>1305</c:v>
                </c:pt>
                <c:pt idx="284">
                  <c:v>1356</c:v>
                </c:pt>
                <c:pt idx="285">
                  <c:v>1359</c:v>
                </c:pt>
                <c:pt idx="286">
                  <c:v>1560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0-C84C-9CD8-C14C70936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65"/>
        <c:axId val="528970480"/>
        <c:axId val="453925280"/>
      </c:barChart>
      <c:dateAx>
        <c:axId val="5289704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925280"/>
        <c:crosses val="autoZero"/>
        <c:auto val="1"/>
        <c:lblOffset val="100"/>
        <c:baseTimeUnit val="months"/>
      </c:dateAx>
      <c:valAx>
        <c:axId val="45392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97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'GDP Components'!$AR$7:$AR$102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Components'!$AS$7:$AS$102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0.23</c:v>
                </c:pt>
                <c:pt idx="6">
                  <c:v>0.59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0.15</c:v>
                </c:pt>
                <c:pt idx="14">
                  <c:v>0</c:v>
                </c:pt>
                <c:pt idx="15">
                  <c:v>0.16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0.22</c:v>
                </c:pt>
                <c:pt idx="22">
                  <c:v>7.0000000000000007E-2</c:v>
                </c:pt>
                <c:pt idx="23">
                  <c:v>0</c:v>
                </c:pt>
                <c:pt idx="24">
                  <c:v>0</c:v>
                </c:pt>
                <c:pt idx="25">
                  <c:v>0.36</c:v>
                </c:pt>
                <c:pt idx="26">
                  <c:v>0.15</c:v>
                </c:pt>
                <c:pt idx="27">
                  <c:v>0</c:v>
                </c:pt>
                <c:pt idx="28">
                  <c:v>1.74</c:v>
                </c:pt>
                <c:pt idx="29">
                  <c:v>0</c:v>
                </c:pt>
                <c:pt idx="30">
                  <c:v>0.34</c:v>
                </c:pt>
                <c:pt idx="31">
                  <c:v>1.04</c:v>
                </c:pt>
                <c:pt idx="32">
                  <c:v>1.69</c:v>
                </c:pt>
                <c:pt idx="33">
                  <c:v>0.47</c:v>
                </c:pt>
                <c:pt idx="34">
                  <c:v>2.11</c:v>
                </c:pt>
                <c:pt idx="35">
                  <c:v>0.67</c:v>
                </c:pt>
                <c:pt idx="36">
                  <c:v>0</c:v>
                </c:pt>
                <c:pt idx="37">
                  <c:v>2.25</c:v>
                </c:pt>
                <c:pt idx="38">
                  <c:v>2.5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1.1200000000000001</c:v>
                </c:pt>
                <c:pt idx="45">
                  <c:v>0.11</c:v>
                </c:pt>
                <c:pt idx="46">
                  <c:v>0.65</c:v>
                </c:pt>
                <c:pt idx="47">
                  <c:v>0</c:v>
                </c:pt>
                <c:pt idx="48">
                  <c:v>0</c:v>
                </c:pt>
                <c:pt idx="49">
                  <c:v>0.36</c:v>
                </c:pt>
                <c:pt idx="50">
                  <c:v>0.3</c:v>
                </c:pt>
                <c:pt idx="51">
                  <c:v>0</c:v>
                </c:pt>
                <c:pt idx="52">
                  <c:v>0.68</c:v>
                </c:pt>
                <c:pt idx="53">
                  <c:v>0.33</c:v>
                </c:pt>
                <c:pt idx="54">
                  <c:v>0</c:v>
                </c:pt>
                <c:pt idx="55">
                  <c:v>0</c:v>
                </c:pt>
                <c:pt idx="56">
                  <c:v>1.04</c:v>
                </c:pt>
                <c:pt idx="57">
                  <c:v>0</c:v>
                </c:pt>
                <c:pt idx="58">
                  <c:v>0</c:v>
                </c:pt>
                <c:pt idx="59">
                  <c:v>0.12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0.3</c:v>
                </c:pt>
                <c:pt idx="67">
                  <c:v>0.37</c:v>
                </c:pt>
                <c:pt idx="68">
                  <c:v>0</c:v>
                </c:pt>
                <c:pt idx="69">
                  <c:v>0.28000000000000003</c:v>
                </c:pt>
                <c:pt idx="70">
                  <c:v>0</c:v>
                </c:pt>
                <c:pt idx="71">
                  <c:v>0.08</c:v>
                </c:pt>
                <c:pt idx="72">
                  <c:v>0</c:v>
                </c:pt>
                <c:pt idx="73">
                  <c:v>7.0000000000000007E-2</c:v>
                </c:pt>
                <c:pt idx="74">
                  <c:v>0.19</c:v>
                </c:pt>
                <c:pt idx="75">
                  <c:v>0</c:v>
                </c:pt>
                <c:pt idx="76">
                  <c:v>0</c:v>
                </c:pt>
                <c:pt idx="77">
                  <c:v>0.37</c:v>
                </c:pt>
                <c:pt idx="78">
                  <c:v>0</c:v>
                </c:pt>
                <c:pt idx="79">
                  <c:v>0.28999999999999998</c:v>
                </c:pt>
                <c:pt idx="80">
                  <c:v>1.31</c:v>
                </c:pt>
                <c:pt idx="81">
                  <c:v>0.09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0.56000000000000005</c:v>
                </c:pt>
                <c:pt idx="91">
                  <c:v>2.58</c:v>
                </c:pt>
                <c:pt idx="92">
                  <c:v>0.26</c:v>
                </c:pt>
                <c:pt idx="93">
                  <c:v>0.57999999999999996</c:v>
                </c:pt>
                <c:pt idx="94">
                  <c:v>0.04</c:v>
                </c:pt>
                <c:pt idx="9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F-DD41-B1EF-90EA9689E0D2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'GDP Components'!$AR$7:$AR$102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Components'!$AT$7:$AT$102</c:f>
              <c:numCache>
                <c:formatCode>General</c:formatCode>
                <c:ptCount val="96"/>
                <c:pt idx="1">
                  <c:v>-1.46</c:v>
                </c:pt>
                <c:pt idx="2">
                  <c:v>-0.47</c:v>
                </c:pt>
                <c:pt idx="3">
                  <c:v>-1.02</c:v>
                </c:pt>
                <c:pt idx="4">
                  <c:v>-0.51</c:v>
                </c:pt>
                <c:pt idx="5">
                  <c:v>0</c:v>
                </c:pt>
                <c:pt idx="6">
                  <c:v>0</c:v>
                </c:pt>
                <c:pt idx="7">
                  <c:v>-0.85</c:v>
                </c:pt>
                <c:pt idx="8">
                  <c:v>-0.81</c:v>
                </c:pt>
                <c:pt idx="9">
                  <c:v>-0.67</c:v>
                </c:pt>
                <c:pt idx="10">
                  <c:v>-0.66</c:v>
                </c:pt>
                <c:pt idx="11">
                  <c:v>-0.56999999999999995</c:v>
                </c:pt>
                <c:pt idx="12">
                  <c:v>-1.5</c:v>
                </c:pt>
                <c:pt idx="13">
                  <c:v>0</c:v>
                </c:pt>
                <c:pt idx="14">
                  <c:v>-0.71</c:v>
                </c:pt>
                <c:pt idx="15">
                  <c:v>0</c:v>
                </c:pt>
                <c:pt idx="16">
                  <c:v>-0.09</c:v>
                </c:pt>
                <c:pt idx="17">
                  <c:v>-0.73</c:v>
                </c:pt>
                <c:pt idx="18">
                  <c:v>-1.46</c:v>
                </c:pt>
                <c:pt idx="19">
                  <c:v>-0.69</c:v>
                </c:pt>
                <c:pt idx="20">
                  <c:v>-0.48</c:v>
                </c:pt>
                <c:pt idx="21">
                  <c:v>0</c:v>
                </c:pt>
                <c:pt idx="22">
                  <c:v>0</c:v>
                </c:pt>
                <c:pt idx="23">
                  <c:v>-0.34</c:v>
                </c:pt>
                <c:pt idx="24">
                  <c:v>-0.78</c:v>
                </c:pt>
                <c:pt idx="25">
                  <c:v>0</c:v>
                </c:pt>
                <c:pt idx="26">
                  <c:v>0</c:v>
                </c:pt>
                <c:pt idx="27">
                  <c:v>-0.69</c:v>
                </c:pt>
                <c:pt idx="28">
                  <c:v>0</c:v>
                </c:pt>
                <c:pt idx="29">
                  <c:v>-0.05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-0.37</c:v>
                </c:pt>
                <c:pt idx="37">
                  <c:v>0</c:v>
                </c:pt>
                <c:pt idx="38">
                  <c:v>0</c:v>
                </c:pt>
                <c:pt idx="39">
                  <c:v>-0.59</c:v>
                </c:pt>
                <c:pt idx="40">
                  <c:v>-0.28999999999999998</c:v>
                </c:pt>
                <c:pt idx="41">
                  <c:v>-0.45</c:v>
                </c:pt>
                <c:pt idx="42">
                  <c:v>-1.73</c:v>
                </c:pt>
                <c:pt idx="43">
                  <c:v>-0.81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-0.01</c:v>
                </c:pt>
                <c:pt idx="48">
                  <c:v>-0.46</c:v>
                </c:pt>
                <c:pt idx="49">
                  <c:v>0</c:v>
                </c:pt>
                <c:pt idx="50">
                  <c:v>0</c:v>
                </c:pt>
                <c:pt idx="51">
                  <c:v>-0.03</c:v>
                </c:pt>
                <c:pt idx="52">
                  <c:v>0</c:v>
                </c:pt>
                <c:pt idx="53">
                  <c:v>0</c:v>
                </c:pt>
                <c:pt idx="54">
                  <c:v>-0.48</c:v>
                </c:pt>
                <c:pt idx="55">
                  <c:v>-0.01</c:v>
                </c:pt>
                <c:pt idx="56">
                  <c:v>0</c:v>
                </c:pt>
                <c:pt idx="57">
                  <c:v>-1.36</c:v>
                </c:pt>
                <c:pt idx="58">
                  <c:v>-0.3</c:v>
                </c:pt>
                <c:pt idx="59">
                  <c:v>0</c:v>
                </c:pt>
                <c:pt idx="60">
                  <c:v>-1.23</c:v>
                </c:pt>
                <c:pt idx="61">
                  <c:v>-1.34</c:v>
                </c:pt>
                <c:pt idx="62">
                  <c:v>-0.34</c:v>
                </c:pt>
                <c:pt idx="63">
                  <c:v>-0.82</c:v>
                </c:pt>
                <c:pt idx="64">
                  <c:v>-0.24</c:v>
                </c:pt>
                <c:pt idx="65">
                  <c:v>-0.06</c:v>
                </c:pt>
                <c:pt idx="66">
                  <c:v>0</c:v>
                </c:pt>
                <c:pt idx="67">
                  <c:v>0</c:v>
                </c:pt>
                <c:pt idx="68">
                  <c:v>-1.17</c:v>
                </c:pt>
                <c:pt idx="69">
                  <c:v>0</c:v>
                </c:pt>
                <c:pt idx="70">
                  <c:v>-0.38</c:v>
                </c:pt>
                <c:pt idx="71">
                  <c:v>0</c:v>
                </c:pt>
                <c:pt idx="72">
                  <c:v>-0.38</c:v>
                </c:pt>
                <c:pt idx="73">
                  <c:v>0</c:v>
                </c:pt>
                <c:pt idx="74">
                  <c:v>0</c:v>
                </c:pt>
                <c:pt idx="75">
                  <c:v>-1.47</c:v>
                </c:pt>
                <c:pt idx="76">
                  <c:v>-0.43</c:v>
                </c:pt>
                <c:pt idx="77">
                  <c:v>0</c:v>
                </c:pt>
                <c:pt idx="78">
                  <c:v>-0.39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-2.58</c:v>
                </c:pt>
                <c:pt idx="84">
                  <c:v>-1.44</c:v>
                </c:pt>
                <c:pt idx="85">
                  <c:v>-1.04</c:v>
                </c:pt>
                <c:pt idx="86">
                  <c:v>-0.87</c:v>
                </c:pt>
                <c:pt idx="87">
                  <c:v>-1.03</c:v>
                </c:pt>
                <c:pt idx="88">
                  <c:v>-0.34</c:v>
                </c:pt>
                <c:pt idx="89">
                  <c:v>-2.59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F-DD41-B1EF-90EA9689E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812833312"/>
        <c:axId val="1812675904"/>
      </c:barChart>
      <c:catAx>
        <c:axId val="18128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675904"/>
        <c:crosses val="autoZero"/>
        <c:auto val="1"/>
        <c:lblAlgn val="ctr"/>
        <c:lblOffset val="100"/>
        <c:noMultiLvlLbl val="0"/>
      </c:catAx>
      <c:valAx>
        <c:axId val="181267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83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9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43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5-BB41-8438-605F59E31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Components'!$AK$7:$AK$102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Components'!$AL$7:$AL$102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0.73</c:v>
                </c:pt>
                <c:pt idx="3">
                  <c:v>0</c:v>
                </c:pt>
                <c:pt idx="4">
                  <c:v>0.44</c:v>
                </c:pt>
                <c:pt idx="5">
                  <c:v>1.1200000000000001</c:v>
                </c:pt>
                <c:pt idx="6">
                  <c:v>1.26</c:v>
                </c:pt>
                <c:pt idx="7">
                  <c:v>0</c:v>
                </c:pt>
                <c:pt idx="8">
                  <c:v>1.21</c:v>
                </c:pt>
                <c:pt idx="9">
                  <c:v>1.3</c:v>
                </c:pt>
                <c:pt idx="10">
                  <c:v>0.56999999999999995</c:v>
                </c:pt>
                <c:pt idx="11">
                  <c:v>0.39</c:v>
                </c:pt>
                <c:pt idx="12">
                  <c:v>0.56000000000000005</c:v>
                </c:pt>
                <c:pt idx="13">
                  <c:v>7.0000000000000007E-2</c:v>
                </c:pt>
                <c:pt idx="14">
                  <c:v>0.72</c:v>
                </c:pt>
                <c:pt idx="15">
                  <c:v>0.19</c:v>
                </c:pt>
                <c:pt idx="16">
                  <c:v>0.47</c:v>
                </c:pt>
                <c:pt idx="17">
                  <c:v>0.35</c:v>
                </c:pt>
                <c:pt idx="18">
                  <c:v>0.21</c:v>
                </c:pt>
                <c:pt idx="19">
                  <c:v>0.15</c:v>
                </c:pt>
                <c:pt idx="20">
                  <c:v>0</c:v>
                </c:pt>
                <c:pt idx="21">
                  <c:v>0.4</c:v>
                </c:pt>
                <c:pt idx="22">
                  <c:v>0</c:v>
                </c:pt>
                <c:pt idx="23">
                  <c:v>0.25</c:v>
                </c:pt>
                <c:pt idx="24">
                  <c:v>0.05</c:v>
                </c:pt>
                <c:pt idx="25">
                  <c:v>0.96</c:v>
                </c:pt>
                <c:pt idx="26">
                  <c:v>0</c:v>
                </c:pt>
                <c:pt idx="27">
                  <c:v>0</c:v>
                </c:pt>
                <c:pt idx="28">
                  <c:v>0.65</c:v>
                </c:pt>
                <c:pt idx="29">
                  <c:v>0.13</c:v>
                </c:pt>
                <c:pt idx="30">
                  <c:v>0.71</c:v>
                </c:pt>
                <c:pt idx="31">
                  <c:v>0.36</c:v>
                </c:pt>
                <c:pt idx="32">
                  <c:v>0.62</c:v>
                </c:pt>
                <c:pt idx="33">
                  <c:v>0.17</c:v>
                </c:pt>
                <c:pt idx="34">
                  <c:v>0.68</c:v>
                </c:pt>
                <c:pt idx="35">
                  <c:v>0.65</c:v>
                </c:pt>
                <c:pt idx="36">
                  <c:v>0.57999999999999996</c:v>
                </c:pt>
                <c:pt idx="37">
                  <c:v>0.94</c:v>
                </c:pt>
                <c:pt idx="38">
                  <c:v>1.23</c:v>
                </c:pt>
                <c:pt idx="39">
                  <c:v>0.23</c:v>
                </c:pt>
                <c:pt idx="40">
                  <c:v>0.16</c:v>
                </c:pt>
                <c:pt idx="41">
                  <c:v>0</c:v>
                </c:pt>
                <c:pt idx="42">
                  <c:v>0.26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0.1</c:v>
                </c:pt>
                <c:pt idx="59">
                  <c:v>0.49</c:v>
                </c:pt>
                <c:pt idx="60">
                  <c:v>0</c:v>
                </c:pt>
                <c:pt idx="61">
                  <c:v>0.43</c:v>
                </c:pt>
                <c:pt idx="62">
                  <c:v>0.69</c:v>
                </c:pt>
                <c:pt idx="63">
                  <c:v>0.38</c:v>
                </c:pt>
                <c:pt idx="64">
                  <c:v>0.31</c:v>
                </c:pt>
                <c:pt idx="65">
                  <c:v>0.65</c:v>
                </c:pt>
                <c:pt idx="66">
                  <c:v>0</c:v>
                </c:pt>
                <c:pt idx="67">
                  <c:v>0.31</c:v>
                </c:pt>
                <c:pt idx="68">
                  <c:v>0.13</c:v>
                </c:pt>
                <c:pt idx="69">
                  <c:v>0</c:v>
                </c:pt>
                <c:pt idx="70">
                  <c:v>0.2</c:v>
                </c:pt>
                <c:pt idx="71">
                  <c:v>0.09</c:v>
                </c:pt>
                <c:pt idx="72">
                  <c:v>0.63</c:v>
                </c:pt>
                <c:pt idx="73">
                  <c:v>0.15</c:v>
                </c:pt>
                <c:pt idx="74">
                  <c:v>0.5</c:v>
                </c:pt>
                <c:pt idx="75">
                  <c:v>0.55000000000000004</c:v>
                </c:pt>
                <c:pt idx="76">
                  <c:v>0.09</c:v>
                </c:pt>
                <c:pt idx="77">
                  <c:v>0.94</c:v>
                </c:pt>
                <c:pt idx="78">
                  <c:v>1.06</c:v>
                </c:pt>
                <c:pt idx="79">
                  <c:v>0.8</c:v>
                </c:pt>
                <c:pt idx="80">
                  <c:v>0.46</c:v>
                </c:pt>
                <c:pt idx="81">
                  <c:v>0.78</c:v>
                </c:pt>
                <c:pt idx="82">
                  <c:v>1.78</c:v>
                </c:pt>
                <c:pt idx="83">
                  <c:v>0</c:v>
                </c:pt>
                <c:pt idx="84">
                  <c:v>0</c:v>
                </c:pt>
                <c:pt idx="85">
                  <c:v>1.04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0.49</c:v>
                </c:pt>
                <c:pt idx="92">
                  <c:v>0.9</c:v>
                </c:pt>
                <c:pt idx="93">
                  <c:v>0.82</c:v>
                </c:pt>
                <c:pt idx="94">
                  <c:v>0.56999999999999995</c:v>
                </c:pt>
                <c:pt idx="95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5-BB41-8438-605F59E3194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'GDP Components'!$AK$7:$AK$102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Components'!$AM$7:$AM$102</c:f>
              <c:numCache>
                <c:formatCode>General</c:formatCode>
                <c:ptCount val="96"/>
                <c:pt idx="1">
                  <c:v>-0.51</c:v>
                </c:pt>
                <c:pt idx="2">
                  <c:v>0</c:v>
                </c:pt>
                <c:pt idx="3">
                  <c:v>-0.3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-0.08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-0.03</c:v>
                </c:pt>
                <c:pt idx="21">
                  <c:v>0</c:v>
                </c:pt>
                <c:pt idx="22">
                  <c:v>-0.04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-0.03</c:v>
                </c:pt>
                <c:pt idx="27">
                  <c:v>-0.11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-0.37</c:v>
                </c:pt>
                <c:pt idx="42">
                  <c:v>0</c:v>
                </c:pt>
                <c:pt idx="43">
                  <c:v>-0.59</c:v>
                </c:pt>
                <c:pt idx="44">
                  <c:v>-0.52</c:v>
                </c:pt>
                <c:pt idx="45">
                  <c:v>-1</c:v>
                </c:pt>
                <c:pt idx="46">
                  <c:v>-0.55000000000000004</c:v>
                </c:pt>
                <c:pt idx="47">
                  <c:v>-1.1499999999999999</c:v>
                </c:pt>
                <c:pt idx="48">
                  <c:v>-0.05</c:v>
                </c:pt>
                <c:pt idx="49">
                  <c:v>-0.34</c:v>
                </c:pt>
                <c:pt idx="50">
                  <c:v>-0.41</c:v>
                </c:pt>
                <c:pt idx="51">
                  <c:v>-0.12</c:v>
                </c:pt>
                <c:pt idx="52">
                  <c:v>-0.75</c:v>
                </c:pt>
                <c:pt idx="53">
                  <c:v>-0.7</c:v>
                </c:pt>
                <c:pt idx="54">
                  <c:v>-0.09</c:v>
                </c:pt>
                <c:pt idx="55">
                  <c:v>-0.36</c:v>
                </c:pt>
                <c:pt idx="56">
                  <c:v>-0.56999999999999995</c:v>
                </c:pt>
                <c:pt idx="57">
                  <c:v>-0.32</c:v>
                </c:pt>
                <c:pt idx="58">
                  <c:v>0</c:v>
                </c:pt>
                <c:pt idx="59">
                  <c:v>0</c:v>
                </c:pt>
                <c:pt idx="60">
                  <c:v>-0.06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-0.05</c:v>
                </c:pt>
                <c:pt idx="67">
                  <c:v>0</c:v>
                </c:pt>
                <c:pt idx="68">
                  <c:v>0</c:v>
                </c:pt>
                <c:pt idx="69">
                  <c:v>-0.19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-1.03</c:v>
                </c:pt>
                <c:pt idx="84">
                  <c:v>-0.35</c:v>
                </c:pt>
                <c:pt idx="85">
                  <c:v>0</c:v>
                </c:pt>
                <c:pt idx="86">
                  <c:v>-0.8</c:v>
                </c:pt>
                <c:pt idx="87">
                  <c:v>-0.26</c:v>
                </c:pt>
                <c:pt idx="88">
                  <c:v>-0.04</c:v>
                </c:pt>
                <c:pt idx="89">
                  <c:v>-0.52</c:v>
                </c:pt>
                <c:pt idx="90">
                  <c:v>-0.34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35-BB41-8438-605F59E31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806902544"/>
        <c:axId val="1807094960"/>
      </c:barChart>
      <c:catAx>
        <c:axId val="180690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094960"/>
        <c:crosses val="autoZero"/>
        <c:auto val="1"/>
        <c:lblAlgn val="ctr"/>
        <c:lblOffset val="100"/>
        <c:noMultiLvlLbl val="0"/>
      </c:catAx>
      <c:valAx>
        <c:axId val="180709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0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'Govt components'!$M$6</c:f>
              <c:strCache>
                <c:ptCount val="1"/>
                <c:pt idx="0">
                  <c:v>State and Local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'Govt components'!$L$7:$L$21</c:f>
              <c:numCache>
                <c:formatCode>m/d/yyyy</c:formatCode>
                <c:ptCount val="15"/>
                <c:pt idx="0">
                  <c:v>43831</c:v>
                </c:pt>
                <c:pt idx="1">
                  <c:v>43922</c:v>
                </c:pt>
                <c:pt idx="2">
                  <c:v>44013</c:v>
                </c:pt>
                <c:pt idx="3">
                  <c:v>44105</c:v>
                </c:pt>
                <c:pt idx="4">
                  <c:v>44197</c:v>
                </c:pt>
                <c:pt idx="5">
                  <c:v>44287</c:v>
                </c:pt>
                <c:pt idx="6">
                  <c:v>44378</c:v>
                </c:pt>
                <c:pt idx="7">
                  <c:v>44470</c:v>
                </c:pt>
                <c:pt idx="8">
                  <c:v>44562</c:v>
                </c:pt>
                <c:pt idx="9">
                  <c:v>44652</c:v>
                </c:pt>
                <c:pt idx="10">
                  <c:v>44743</c:v>
                </c:pt>
                <c:pt idx="11">
                  <c:v>44835</c:v>
                </c:pt>
                <c:pt idx="12">
                  <c:v>44927</c:v>
                </c:pt>
                <c:pt idx="13">
                  <c:v>45017</c:v>
                </c:pt>
                <c:pt idx="14">
                  <c:v>45108</c:v>
                </c:pt>
              </c:numCache>
            </c:numRef>
          </c:cat>
          <c:val>
            <c:numRef>
              <c:f>'Govt components'!$M$7:$M$21</c:f>
              <c:numCache>
                <c:formatCode>General</c:formatCode>
                <c:ptCount val="15"/>
                <c:pt idx="0">
                  <c:v>0.44</c:v>
                </c:pt>
                <c:pt idx="1">
                  <c:v>-0.28999999999999998</c:v>
                </c:pt>
                <c:pt idx="2">
                  <c:v>-0.14000000000000001</c:v>
                </c:pt>
                <c:pt idx="3">
                  <c:v>-0.22</c:v>
                </c:pt>
                <c:pt idx="4">
                  <c:v>-0.15</c:v>
                </c:pt>
                <c:pt idx="5">
                  <c:v>-0.15</c:v>
                </c:pt>
                <c:pt idx="6">
                  <c:v>0.22</c:v>
                </c:pt>
                <c:pt idx="7">
                  <c:v>-0.17</c:v>
                </c:pt>
                <c:pt idx="8">
                  <c:v>-0.04</c:v>
                </c:pt>
                <c:pt idx="9">
                  <c:v>-0.08</c:v>
                </c:pt>
                <c:pt idx="10">
                  <c:v>0.41</c:v>
                </c:pt>
                <c:pt idx="11">
                  <c:v>0.31</c:v>
                </c:pt>
                <c:pt idx="12">
                  <c:v>0.49</c:v>
                </c:pt>
                <c:pt idx="13">
                  <c:v>0.5</c:v>
                </c:pt>
                <c:pt idx="14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B-A94E-8444-6B8BC588F5C4}"/>
            </c:ext>
          </c:extLst>
        </c:ser>
        <c:ser>
          <c:idx val="1"/>
          <c:order val="1"/>
          <c:tx>
            <c:strRef>
              <c:f>'Govt components'!$N$6</c:f>
              <c:strCache>
                <c:ptCount val="1"/>
                <c:pt idx="0">
                  <c:v>Federal Nondefense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numRef>
              <c:f>'Govt components'!$L$7:$L$21</c:f>
              <c:numCache>
                <c:formatCode>m/d/yyyy</c:formatCode>
                <c:ptCount val="15"/>
                <c:pt idx="0">
                  <c:v>43831</c:v>
                </c:pt>
                <c:pt idx="1">
                  <c:v>43922</c:v>
                </c:pt>
                <c:pt idx="2">
                  <c:v>44013</c:v>
                </c:pt>
                <c:pt idx="3">
                  <c:v>44105</c:v>
                </c:pt>
                <c:pt idx="4">
                  <c:v>44197</c:v>
                </c:pt>
                <c:pt idx="5">
                  <c:v>44287</c:v>
                </c:pt>
                <c:pt idx="6">
                  <c:v>44378</c:v>
                </c:pt>
                <c:pt idx="7">
                  <c:v>44470</c:v>
                </c:pt>
                <c:pt idx="8">
                  <c:v>44562</c:v>
                </c:pt>
                <c:pt idx="9">
                  <c:v>44652</c:v>
                </c:pt>
                <c:pt idx="10">
                  <c:v>44743</c:v>
                </c:pt>
                <c:pt idx="11">
                  <c:v>44835</c:v>
                </c:pt>
                <c:pt idx="12">
                  <c:v>44927</c:v>
                </c:pt>
                <c:pt idx="13">
                  <c:v>45017</c:v>
                </c:pt>
                <c:pt idx="14">
                  <c:v>45108</c:v>
                </c:pt>
              </c:numCache>
            </c:numRef>
          </c:cat>
          <c:val>
            <c:numRef>
              <c:f>'Govt components'!$N$7:$N$21</c:f>
              <c:numCache>
                <c:formatCode>General</c:formatCode>
                <c:ptCount val="15"/>
                <c:pt idx="0">
                  <c:v>0.19</c:v>
                </c:pt>
                <c:pt idx="1">
                  <c:v>2</c:v>
                </c:pt>
                <c:pt idx="2">
                  <c:v>-0.9</c:v>
                </c:pt>
                <c:pt idx="3">
                  <c:v>-0.47</c:v>
                </c:pt>
                <c:pt idx="4">
                  <c:v>1.49</c:v>
                </c:pt>
                <c:pt idx="5">
                  <c:v>-0.46</c:v>
                </c:pt>
                <c:pt idx="6">
                  <c:v>-0.36</c:v>
                </c:pt>
                <c:pt idx="7">
                  <c:v>0.31</c:v>
                </c:pt>
                <c:pt idx="8">
                  <c:v>-0.21</c:v>
                </c:pt>
                <c:pt idx="9">
                  <c:v>-0.28999999999999998</c:v>
                </c:pt>
                <c:pt idx="10">
                  <c:v>0.08</c:v>
                </c:pt>
                <c:pt idx="11">
                  <c:v>0.32</c:v>
                </c:pt>
                <c:pt idx="12">
                  <c:v>0.26</c:v>
                </c:pt>
                <c:pt idx="13">
                  <c:v>-0.01</c:v>
                </c:pt>
                <c:pt idx="1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B-A94E-8444-6B8BC588F5C4}"/>
            </c:ext>
          </c:extLst>
        </c:ser>
        <c:ser>
          <c:idx val="2"/>
          <c:order val="2"/>
          <c:tx>
            <c:strRef>
              <c:f>'Govt components'!$O$6</c:f>
              <c:strCache>
                <c:ptCount val="1"/>
                <c:pt idx="0">
                  <c:v>Federal Dewfense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'Govt components'!$L$7:$L$21</c:f>
              <c:numCache>
                <c:formatCode>m/d/yyyy</c:formatCode>
                <c:ptCount val="15"/>
                <c:pt idx="0">
                  <c:v>43831</c:v>
                </c:pt>
                <c:pt idx="1">
                  <c:v>43922</c:v>
                </c:pt>
                <c:pt idx="2">
                  <c:v>44013</c:v>
                </c:pt>
                <c:pt idx="3">
                  <c:v>44105</c:v>
                </c:pt>
                <c:pt idx="4">
                  <c:v>44197</c:v>
                </c:pt>
                <c:pt idx="5">
                  <c:v>44287</c:v>
                </c:pt>
                <c:pt idx="6">
                  <c:v>44378</c:v>
                </c:pt>
                <c:pt idx="7">
                  <c:v>44470</c:v>
                </c:pt>
                <c:pt idx="8">
                  <c:v>44562</c:v>
                </c:pt>
                <c:pt idx="9">
                  <c:v>44652</c:v>
                </c:pt>
                <c:pt idx="10">
                  <c:v>44743</c:v>
                </c:pt>
                <c:pt idx="11">
                  <c:v>44835</c:v>
                </c:pt>
                <c:pt idx="12">
                  <c:v>44927</c:v>
                </c:pt>
                <c:pt idx="13">
                  <c:v>45017</c:v>
                </c:pt>
                <c:pt idx="14">
                  <c:v>45108</c:v>
                </c:pt>
              </c:numCache>
            </c:numRef>
          </c:cat>
          <c:val>
            <c:numRef>
              <c:f>'Govt components'!$O$7:$O$21</c:f>
              <c:numCache>
                <c:formatCode>General</c:formatCode>
                <c:ptCount val="15"/>
                <c:pt idx="0">
                  <c:v>0.15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0.34</c:v>
                </c:pt>
                <c:pt idx="4">
                  <c:v>-0.3</c:v>
                </c:pt>
                <c:pt idx="5">
                  <c:v>-0.19</c:v>
                </c:pt>
                <c:pt idx="6">
                  <c:v>-0.12</c:v>
                </c:pt>
                <c:pt idx="7">
                  <c:v>-0.18</c:v>
                </c:pt>
                <c:pt idx="8">
                  <c:v>-0.26</c:v>
                </c:pt>
                <c:pt idx="9">
                  <c:v>0.03</c:v>
                </c:pt>
                <c:pt idx="10">
                  <c:v>-0.01</c:v>
                </c:pt>
                <c:pt idx="11">
                  <c:v>0.27</c:v>
                </c:pt>
                <c:pt idx="12">
                  <c:v>7.0000000000000007E-2</c:v>
                </c:pt>
                <c:pt idx="13">
                  <c:v>0.08</c:v>
                </c:pt>
                <c:pt idx="1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B-A94E-8444-6B8BC588F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4450527"/>
        <c:axId val="677712511"/>
      </c:barChart>
      <c:lineChart>
        <c:grouping val="stacked"/>
        <c:varyColors val="0"/>
        <c:ser>
          <c:idx val="3"/>
          <c:order val="3"/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14B-A94E-8444-6B8BC588F5C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304752-9255-514F-8A9C-11AFDF280C64}" type="VALUE">
                      <a:rPr lang="en-US" sz="1000" baseline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14B-A94E-8444-6B8BC588F5C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14B-A94E-8444-6B8BC588F5C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14B-A94E-8444-6B8BC588F5C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14B-A94E-8444-6B8BC588F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'Govt components'!$L$7:$L$21</c:f>
              <c:numCache>
                <c:formatCode>m/d/yyyy</c:formatCode>
                <c:ptCount val="15"/>
                <c:pt idx="0">
                  <c:v>43831</c:v>
                </c:pt>
                <c:pt idx="1">
                  <c:v>43922</c:v>
                </c:pt>
                <c:pt idx="2">
                  <c:v>44013</c:v>
                </c:pt>
                <c:pt idx="3">
                  <c:v>44105</c:v>
                </c:pt>
                <c:pt idx="4">
                  <c:v>44197</c:v>
                </c:pt>
                <c:pt idx="5">
                  <c:v>44287</c:v>
                </c:pt>
                <c:pt idx="6">
                  <c:v>44378</c:v>
                </c:pt>
                <c:pt idx="7">
                  <c:v>44470</c:v>
                </c:pt>
                <c:pt idx="8">
                  <c:v>44562</c:v>
                </c:pt>
                <c:pt idx="9">
                  <c:v>44652</c:v>
                </c:pt>
                <c:pt idx="10">
                  <c:v>44743</c:v>
                </c:pt>
                <c:pt idx="11">
                  <c:v>44835</c:v>
                </c:pt>
                <c:pt idx="12">
                  <c:v>44927</c:v>
                </c:pt>
                <c:pt idx="13">
                  <c:v>45017</c:v>
                </c:pt>
                <c:pt idx="14">
                  <c:v>45108</c:v>
                </c:pt>
              </c:numCache>
            </c:numRef>
          </c:cat>
          <c:val>
            <c:numRef>
              <c:f>'Govt components'!$P$7:$P$21</c:f>
              <c:numCache>
                <c:formatCode>General</c:formatCode>
                <c:ptCount val="15"/>
                <c:pt idx="0">
                  <c:v>0.78</c:v>
                </c:pt>
                <c:pt idx="1">
                  <c:v>1.78</c:v>
                </c:pt>
                <c:pt idx="2">
                  <c:v>-1.03</c:v>
                </c:pt>
                <c:pt idx="3">
                  <c:v>-0.34999999999999992</c:v>
                </c:pt>
                <c:pt idx="4">
                  <c:v>1.04</c:v>
                </c:pt>
                <c:pt idx="5">
                  <c:v>-0.8</c:v>
                </c:pt>
                <c:pt idx="6">
                  <c:v>-0.26</c:v>
                </c:pt>
                <c:pt idx="7">
                  <c:v>-4.0000000000000008E-2</c:v>
                </c:pt>
                <c:pt idx="8">
                  <c:v>-0.51</c:v>
                </c:pt>
                <c:pt idx="9">
                  <c:v>-0.33999999999999997</c:v>
                </c:pt>
                <c:pt idx="10">
                  <c:v>0.48</c:v>
                </c:pt>
                <c:pt idx="11">
                  <c:v>0.9</c:v>
                </c:pt>
                <c:pt idx="12">
                  <c:v>0.82000000000000006</c:v>
                </c:pt>
                <c:pt idx="13">
                  <c:v>0.56999999999999995</c:v>
                </c:pt>
                <c:pt idx="14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14B-A94E-8444-6B8BC588F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450527"/>
        <c:axId val="677712511"/>
      </c:lineChart>
      <c:dateAx>
        <c:axId val="42445052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712511"/>
        <c:crosses val="autoZero"/>
        <c:auto val="1"/>
        <c:lblOffset val="100"/>
        <c:baseTimeUnit val="months"/>
      </c:dateAx>
      <c:valAx>
        <c:axId val="67771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45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Graph'!$D$11</c:f>
              <c:strCache>
                <c:ptCount val="1"/>
                <c:pt idx="0">
                  <c:v>State &amp; Local Gov't Emp</c:v>
                </c:pt>
              </c:strCache>
            </c:strRef>
          </c:tx>
          <c:spPr>
            <a:ln w="3810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Graph'!$C$12:$C$52</c:f>
              <c:numCache>
                <c:formatCode>yyyy\-mm\-dd</c:formatCode>
                <c:ptCount val="41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  <c:pt idx="25">
                  <c:v>44774</c:v>
                </c:pt>
                <c:pt idx="26">
                  <c:v>44805</c:v>
                </c:pt>
                <c:pt idx="27">
                  <c:v>44835</c:v>
                </c:pt>
                <c:pt idx="28">
                  <c:v>44866</c:v>
                </c:pt>
                <c:pt idx="29">
                  <c:v>44896</c:v>
                </c:pt>
                <c:pt idx="30">
                  <c:v>44927</c:v>
                </c:pt>
                <c:pt idx="31">
                  <c:v>44958</c:v>
                </c:pt>
                <c:pt idx="32">
                  <c:v>44986</c:v>
                </c:pt>
                <c:pt idx="33">
                  <c:v>45017</c:v>
                </c:pt>
                <c:pt idx="34">
                  <c:v>45047</c:v>
                </c:pt>
                <c:pt idx="35">
                  <c:v>45078</c:v>
                </c:pt>
                <c:pt idx="36">
                  <c:v>45108</c:v>
                </c:pt>
                <c:pt idx="37">
                  <c:v>45139</c:v>
                </c:pt>
                <c:pt idx="38">
                  <c:v>45170</c:v>
                </c:pt>
                <c:pt idx="39">
                  <c:v>45200</c:v>
                </c:pt>
                <c:pt idx="40">
                  <c:v>45231</c:v>
                </c:pt>
              </c:numCache>
            </c:numRef>
          </c:cat>
          <c:val>
            <c:numRef>
              <c:f>'FRED Graph'!$D$12:$D$52</c:f>
              <c:numCache>
                <c:formatCode>General</c:formatCode>
                <c:ptCount val="41"/>
                <c:pt idx="0">
                  <c:v>-5.6</c:v>
                </c:pt>
                <c:pt idx="1">
                  <c:v>-4.5999999999999996</c:v>
                </c:pt>
                <c:pt idx="2">
                  <c:v>-5</c:v>
                </c:pt>
                <c:pt idx="3">
                  <c:v>-5.3</c:v>
                </c:pt>
                <c:pt idx="4">
                  <c:v>-5.4</c:v>
                </c:pt>
                <c:pt idx="5">
                  <c:v>-5.6</c:v>
                </c:pt>
                <c:pt idx="6">
                  <c:v>-5.2</c:v>
                </c:pt>
                <c:pt idx="7">
                  <c:v>-5.5</c:v>
                </c:pt>
                <c:pt idx="8">
                  <c:v>-4.9000000000000004</c:v>
                </c:pt>
                <c:pt idx="9">
                  <c:v>-0.1</c:v>
                </c:pt>
                <c:pt idx="10">
                  <c:v>2.8</c:v>
                </c:pt>
                <c:pt idx="11">
                  <c:v>3.2</c:v>
                </c:pt>
                <c:pt idx="12">
                  <c:v>2.9</c:v>
                </c:pt>
                <c:pt idx="13">
                  <c:v>1.9</c:v>
                </c:pt>
                <c:pt idx="14">
                  <c:v>2.1</c:v>
                </c:pt>
                <c:pt idx="15">
                  <c:v>2</c:v>
                </c:pt>
                <c:pt idx="16">
                  <c:v>1.9</c:v>
                </c:pt>
                <c:pt idx="17">
                  <c:v>2.2000000000000002</c:v>
                </c:pt>
                <c:pt idx="18">
                  <c:v>1.6</c:v>
                </c:pt>
                <c:pt idx="19">
                  <c:v>1.6</c:v>
                </c:pt>
                <c:pt idx="20">
                  <c:v>1.1000000000000001</c:v>
                </c:pt>
                <c:pt idx="21">
                  <c:v>1.1000000000000001</c:v>
                </c:pt>
                <c:pt idx="22">
                  <c:v>1.1000000000000001</c:v>
                </c:pt>
                <c:pt idx="23">
                  <c:v>0.8</c:v>
                </c:pt>
                <c:pt idx="24">
                  <c:v>0.9</c:v>
                </c:pt>
                <c:pt idx="25">
                  <c:v>0.8</c:v>
                </c:pt>
                <c:pt idx="26">
                  <c:v>1</c:v>
                </c:pt>
                <c:pt idx="27">
                  <c:v>1.2</c:v>
                </c:pt>
                <c:pt idx="28">
                  <c:v>1.5</c:v>
                </c:pt>
                <c:pt idx="29">
                  <c:v>1.4</c:v>
                </c:pt>
                <c:pt idx="30">
                  <c:v>1.9</c:v>
                </c:pt>
                <c:pt idx="31">
                  <c:v>2.1</c:v>
                </c:pt>
                <c:pt idx="32">
                  <c:v>2.4</c:v>
                </c:pt>
                <c:pt idx="33">
                  <c:v>2.4</c:v>
                </c:pt>
                <c:pt idx="34">
                  <c:v>2.4</c:v>
                </c:pt>
                <c:pt idx="35">
                  <c:v>2.4</c:v>
                </c:pt>
                <c:pt idx="36">
                  <c:v>2.5</c:v>
                </c:pt>
                <c:pt idx="37">
                  <c:v>2.5</c:v>
                </c:pt>
                <c:pt idx="38">
                  <c:v>2.8</c:v>
                </c:pt>
                <c:pt idx="39">
                  <c:v>3</c:v>
                </c:pt>
                <c:pt idx="40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ED-E848-8EF2-62E551D01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357551"/>
        <c:axId val="1566757071"/>
      </c:lineChart>
      <c:dateAx>
        <c:axId val="156735755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757071"/>
        <c:crosses val="autoZero"/>
        <c:auto val="1"/>
        <c:lblOffset val="100"/>
        <c:baseTimeUnit val="months"/>
      </c:dateAx>
      <c:valAx>
        <c:axId val="156675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35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US Treasury 10- 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Graph'!$A$12:$A$530</c:f>
              <c:numCache>
                <c:formatCode>yyyy\-mm\-dd</c:formatCode>
                <c:ptCount val="519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42097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42125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42363</c:v>
                </c:pt>
                <c:pt idx="104">
                  <c:v>42370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42454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42839</c:v>
                </c:pt>
                <c:pt idx="172">
                  <c:v>42846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43189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43350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43385</c:v>
                </c:pt>
                <c:pt idx="250">
                  <c:v>43392</c:v>
                </c:pt>
                <c:pt idx="251">
                  <c:v>43399</c:v>
                </c:pt>
                <c:pt idx="252">
                  <c:v>43406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43574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43784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43931</c:v>
                </c:pt>
                <c:pt idx="328">
                  <c:v>43938</c:v>
                </c:pt>
                <c:pt idx="329">
                  <c:v>43945</c:v>
                </c:pt>
                <c:pt idx="330">
                  <c:v>43952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44190</c:v>
                </c:pt>
                <c:pt idx="365">
                  <c:v>44197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44288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44666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45023</c:v>
                </c:pt>
                <c:pt idx="484">
                  <c:v>45030</c:v>
                </c:pt>
                <c:pt idx="485">
                  <c:v>45037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</c:numCache>
            </c:numRef>
          </c:cat>
          <c:val>
            <c:numRef>
              <c:f>'FRED Graph'!$B$12:$B$530</c:f>
              <c:numCache>
                <c:formatCode>0.00</c:formatCode>
                <c:ptCount val="519"/>
                <c:pt idx="0">
                  <c:v>3.01</c:v>
                </c:pt>
                <c:pt idx="1">
                  <c:v>2.96</c:v>
                </c:pt>
                <c:pt idx="2">
                  <c:v>2.8639999999999999</c:v>
                </c:pt>
                <c:pt idx="3">
                  <c:v>2.8149999999999999</c:v>
                </c:pt>
                <c:pt idx="4">
                  <c:v>2.726</c:v>
                </c:pt>
                <c:pt idx="5">
                  <c:v>2.6779999999999999</c:v>
                </c:pt>
                <c:pt idx="6">
                  <c:v>2.746</c:v>
                </c:pt>
                <c:pt idx="7">
                  <c:v>2.7324999999999999</c:v>
                </c:pt>
                <c:pt idx="8">
                  <c:v>2.6859999999999999</c:v>
                </c:pt>
                <c:pt idx="9">
                  <c:v>2.7080000000000002</c:v>
                </c:pt>
                <c:pt idx="10">
                  <c:v>2.72</c:v>
                </c:pt>
                <c:pt idx="11">
                  <c:v>2.74</c:v>
                </c:pt>
                <c:pt idx="12">
                  <c:v>2.7240000000000002</c:v>
                </c:pt>
                <c:pt idx="13">
                  <c:v>2.7719999999999998</c:v>
                </c:pt>
                <c:pt idx="14">
                  <c:v>2.6779999999999999</c:v>
                </c:pt>
                <c:pt idx="15">
                  <c:v>2.6675</c:v>
                </c:pt>
                <c:pt idx="16">
                  <c:v>2.7080000000000002</c:v>
                </c:pt>
                <c:pt idx="17">
                  <c:v>2.6619999999999999</c:v>
                </c:pt>
                <c:pt idx="18">
                  <c:v>2.6179999999999999</c:v>
                </c:pt>
                <c:pt idx="19">
                  <c:v>2.5659999999999998</c:v>
                </c:pt>
                <c:pt idx="20">
                  <c:v>2.54</c:v>
                </c:pt>
                <c:pt idx="21">
                  <c:v>2.4725000000000001</c:v>
                </c:pt>
                <c:pt idx="22">
                  <c:v>2.5880000000000001</c:v>
                </c:pt>
                <c:pt idx="23">
                  <c:v>2.6179999999999999</c:v>
                </c:pt>
                <c:pt idx="24">
                  <c:v>2.63</c:v>
                </c:pt>
                <c:pt idx="25">
                  <c:v>2.5720000000000001</c:v>
                </c:pt>
                <c:pt idx="26">
                  <c:v>2.6</c:v>
                </c:pt>
                <c:pt idx="27">
                  <c:v>2.5720000000000001</c:v>
                </c:pt>
                <c:pt idx="28">
                  <c:v>2.5259999999999998</c:v>
                </c:pt>
                <c:pt idx="29">
                  <c:v>2.4900000000000002</c:v>
                </c:pt>
                <c:pt idx="30">
                  <c:v>2.528</c:v>
                </c:pt>
                <c:pt idx="31">
                  <c:v>2.472</c:v>
                </c:pt>
                <c:pt idx="32">
                  <c:v>2.4140000000000001</c:v>
                </c:pt>
                <c:pt idx="33">
                  <c:v>2.4060000000000001</c:v>
                </c:pt>
                <c:pt idx="34">
                  <c:v>2.3679999999999999</c:v>
                </c:pt>
                <c:pt idx="35">
                  <c:v>2.4350000000000001</c:v>
                </c:pt>
                <c:pt idx="36">
                  <c:v>2.536</c:v>
                </c:pt>
                <c:pt idx="37">
                  <c:v>2.6080000000000001</c:v>
                </c:pt>
                <c:pt idx="38">
                  <c:v>2.548</c:v>
                </c:pt>
                <c:pt idx="39">
                  <c:v>2.4660000000000002</c:v>
                </c:pt>
                <c:pt idx="40">
                  <c:v>2.3580000000000001</c:v>
                </c:pt>
                <c:pt idx="41">
                  <c:v>2.1875</c:v>
                </c:pt>
                <c:pt idx="42">
                  <c:v>2.2519999999999998</c:v>
                </c:pt>
                <c:pt idx="43">
                  <c:v>2.3159999999999998</c:v>
                </c:pt>
                <c:pt idx="44">
                  <c:v>2.3559999999999999</c:v>
                </c:pt>
                <c:pt idx="45">
                  <c:v>2.355</c:v>
                </c:pt>
                <c:pt idx="46">
                  <c:v>2.3340000000000001</c:v>
                </c:pt>
                <c:pt idx="47">
                  <c:v>2.2475000000000001</c:v>
                </c:pt>
                <c:pt idx="48">
                  <c:v>2.27</c:v>
                </c:pt>
                <c:pt idx="49">
                  <c:v>2.19</c:v>
                </c:pt>
                <c:pt idx="50">
                  <c:v>2.1440000000000001</c:v>
                </c:pt>
                <c:pt idx="51">
                  <c:v>2.2374999999999998</c:v>
                </c:pt>
                <c:pt idx="52">
                  <c:v>2.1775000000000002</c:v>
                </c:pt>
                <c:pt idx="53">
                  <c:v>1.996</c:v>
                </c:pt>
                <c:pt idx="54">
                  <c:v>1.8580000000000001</c:v>
                </c:pt>
                <c:pt idx="55">
                  <c:v>1.85</c:v>
                </c:pt>
                <c:pt idx="56">
                  <c:v>1.768</c:v>
                </c:pt>
                <c:pt idx="57">
                  <c:v>1.8120000000000001</c:v>
                </c:pt>
                <c:pt idx="58">
                  <c:v>1.996</c:v>
                </c:pt>
                <c:pt idx="59">
                  <c:v>2.1124999999999998</c:v>
                </c:pt>
                <c:pt idx="60">
                  <c:v>2.008</c:v>
                </c:pt>
                <c:pt idx="61">
                  <c:v>2.1339999999999999</c:v>
                </c:pt>
                <c:pt idx="62">
                  <c:v>2.1360000000000001</c:v>
                </c:pt>
                <c:pt idx="63">
                  <c:v>2</c:v>
                </c:pt>
                <c:pt idx="64">
                  <c:v>1.9379999999999999</c:v>
                </c:pt>
                <c:pt idx="65">
                  <c:v>1.9079999999999999</c:v>
                </c:pt>
                <c:pt idx="66">
                  <c:v>1.9319999999999999</c:v>
                </c:pt>
                <c:pt idx="67">
                  <c:v>1.9039999999999999</c:v>
                </c:pt>
                <c:pt idx="68">
                  <c:v>1.94</c:v>
                </c:pt>
                <c:pt idx="69">
                  <c:v>2.0339999999999998</c:v>
                </c:pt>
                <c:pt idx="70">
                  <c:v>2.1880000000000002</c:v>
                </c:pt>
                <c:pt idx="71">
                  <c:v>2.2400000000000002</c:v>
                </c:pt>
                <c:pt idx="72">
                  <c:v>2.2320000000000002</c:v>
                </c:pt>
                <c:pt idx="73">
                  <c:v>2.1324999999999998</c:v>
                </c:pt>
                <c:pt idx="74">
                  <c:v>2.3119999999999998</c:v>
                </c:pt>
                <c:pt idx="75">
                  <c:v>2.4180000000000001</c:v>
                </c:pt>
                <c:pt idx="76">
                  <c:v>2.3220000000000001</c:v>
                </c:pt>
                <c:pt idx="77">
                  <c:v>2.4119999999999999</c:v>
                </c:pt>
                <c:pt idx="78">
                  <c:v>2.3774999999999999</c:v>
                </c:pt>
                <c:pt idx="79">
                  <c:v>2.306</c:v>
                </c:pt>
                <c:pt idx="80">
                  <c:v>2.3820000000000001</c:v>
                </c:pt>
                <c:pt idx="81">
                  <c:v>2.3220000000000001</c:v>
                </c:pt>
                <c:pt idx="82">
                  <c:v>2.2519999999999998</c:v>
                </c:pt>
                <c:pt idx="83">
                  <c:v>2.2160000000000002</c:v>
                </c:pt>
                <c:pt idx="84">
                  <c:v>2.1840000000000002</c:v>
                </c:pt>
                <c:pt idx="85">
                  <c:v>2.1240000000000001</c:v>
                </c:pt>
                <c:pt idx="86">
                  <c:v>2.1360000000000001</c:v>
                </c:pt>
                <c:pt idx="87">
                  <c:v>2.1779999999999999</c:v>
                </c:pt>
                <c:pt idx="88">
                  <c:v>2.21</c:v>
                </c:pt>
                <c:pt idx="89">
                  <c:v>2.2200000000000002</c:v>
                </c:pt>
                <c:pt idx="90">
                  <c:v>2.16</c:v>
                </c:pt>
                <c:pt idx="91">
                  <c:v>2.0499999999999998</c:v>
                </c:pt>
                <c:pt idx="92">
                  <c:v>2.0880000000000001</c:v>
                </c:pt>
                <c:pt idx="93">
                  <c:v>2.0325000000000002</c:v>
                </c:pt>
                <c:pt idx="94">
                  <c:v>2.0579999999999998</c:v>
                </c:pt>
                <c:pt idx="95">
                  <c:v>2.1139999999999999</c:v>
                </c:pt>
                <c:pt idx="96">
                  <c:v>2.2559999999999998</c:v>
                </c:pt>
                <c:pt idx="97">
                  <c:v>2.3199999999999998</c:v>
                </c:pt>
                <c:pt idx="98">
                  <c:v>2.258</c:v>
                </c:pt>
                <c:pt idx="99">
                  <c:v>2.2349999999999999</c:v>
                </c:pt>
                <c:pt idx="100">
                  <c:v>2.23</c:v>
                </c:pt>
                <c:pt idx="101">
                  <c:v>2.2120000000000002</c:v>
                </c:pt>
                <c:pt idx="102">
                  <c:v>2.2480000000000002</c:v>
                </c:pt>
                <c:pt idx="103">
                  <c:v>2.2400000000000002</c:v>
                </c:pt>
                <c:pt idx="104">
                  <c:v>2.2850000000000001</c:v>
                </c:pt>
                <c:pt idx="105">
                  <c:v>2.1920000000000002</c:v>
                </c:pt>
                <c:pt idx="106">
                  <c:v>2.1</c:v>
                </c:pt>
                <c:pt idx="107">
                  <c:v>2.04</c:v>
                </c:pt>
                <c:pt idx="108">
                  <c:v>2</c:v>
                </c:pt>
                <c:pt idx="109">
                  <c:v>1.89</c:v>
                </c:pt>
                <c:pt idx="110">
                  <c:v>1.714</c:v>
                </c:pt>
                <c:pt idx="111">
                  <c:v>1.7749999999999999</c:v>
                </c:pt>
                <c:pt idx="112">
                  <c:v>1.746</c:v>
                </c:pt>
                <c:pt idx="113">
                  <c:v>1.8240000000000001</c:v>
                </c:pt>
                <c:pt idx="114">
                  <c:v>1.91</c:v>
                </c:pt>
                <c:pt idx="115">
                  <c:v>1.9339999999999999</c:v>
                </c:pt>
                <c:pt idx="116">
                  <c:v>1.9125000000000001</c:v>
                </c:pt>
                <c:pt idx="117">
                  <c:v>1.82</c:v>
                </c:pt>
                <c:pt idx="118">
                  <c:v>1.738</c:v>
                </c:pt>
                <c:pt idx="119">
                  <c:v>1.77</c:v>
                </c:pt>
                <c:pt idx="120">
                  <c:v>1.8380000000000001</c:v>
                </c:pt>
                <c:pt idx="121">
                  <c:v>1.8779999999999999</c:v>
                </c:pt>
                <c:pt idx="122">
                  <c:v>1.806</c:v>
                </c:pt>
                <c:pt idx="123">
                  <c:v>1.746</c:v>
                </c:pt>
                <c:pt idx="124">
                  <c:v>1.8160000000000001</c:v>
                </c:pt>
                <c:pt idx="125">
                  <c:v>1.85</c:v>
                </c:pt>
                <c:pt idx="126">
                  <c:v>1.8025</c:v>
                </c:pt>
                <c:pt idx="127">
                  <c:v>1.696</c:v>
                </c:pt>
                <c:pt idx="128">
                  <c:v>1.6060000000000001</c:v>
                </c:pt>
                <c:pt idx="129">
                  <c:v>1.6759999999999999</c:v>
                </c:pt>
                <c:pt idx="130">
                  <c:v>1.474</c:v>
                </c:pt>
                <c:pt idx="131">
                  <c:v>1.38</c:v>
                </c:pt>
                <c:pt idx="132">
                  <c:v>1.514</c:v>
                </c:pt>
                <c:pt idx="133">
                  <c:v>1.5760000000000001</c:v>
                </c:pt>
                <c:pt idx="134">
                  <c:v>1.53</c:v>
                </c:pt>
                <c:pt idx="135">
                  <c:v>1.542</c:v>
                </c:pt>
                <c:pt idx="136">
                  <c:v>1.544</c:v>
                </c:pt>
                <c:pt idx="137">
                  <c:v>1.5580000000000001</c:v>
                </c:pt>
                <c:pt idx="138">
                  <c:v>1.5720000000000001</c:v>
                </c:pt>
                <c:pt idx="139">
                  <c:v>1.5780000000000001</c:v>
                </c:pt>
                <c:pt idx="140">
                  <c:v>1.5925</c:v>
                </c:pt>
                <c:pt idx="141">
                  <c:v>1.704</c:v>
                </c:pt>
                <c:pt idx="142">
                  <c:v>1.66</c:v>
                </c:pt>
                <c:pt idx="143">
                  <c:v>1.5760000000000001</c:v>
                </c:pt>
                <c:pt idx="144">
                  <c:v>1.704</c:v>
                </c:pt>
                <c:pt idx="145">
                  <c:v>1.7775000000000001</c:v>
                </c:pt>
                <c:pt idx="146">
                  <c:v>1.756</c:v>
                </c:pt>
                <c:pt idx="147">
                  <c:v>1.8080000000000001</c:v>
                </c:pt>
                <c:pt idx="148">
                  <c:v>1.8180000000000001</c:v>
                </c:pt>
                <c:pt idx="149">
                  <c:v>1.9824999999999999</c:v>
                </c:pt>
                <c:pt idx="150">
                  <c:v>2.262</c:v>
                </c:pt>
                <c:pt idx="151">
                  <c:v>2.34</c:v>
                </c:pt>
                <c:pt idx="152">
                  <c:v>2.3679999999999999</c:v>
                </c:pt>
                <c:pt idx="153">
                  <c:v>2.3980000000000001</c:v>
                </c:pt>
                <c:pt idx="154">
                  <c:v>2.5419999999999998</c:v>
                </c:pt>
                <c:pt idx="155">
                  <c:v>2.552</c:v>
                </c:pt>
                <c:pt idx="156">
                  <c:v>2.5049999999999999</c:v>
                </c:pt>
                <c:pt idx="157">
                  <c:v>2.4249999999999998</c:v>
                </c:pt>
                <c:pt idx="158">
                  <c:v>2.38</c:v>
                </c:pt>
                <c:pt idx="159">
                  <c:v>2.4249999999999998</c:v>
                </c:pt>
                <c:pt idx="160">
                  <c:v>2.4820000000000002</c:v>
                </c:pt>
                <c:pt idx="161">
                  <c:v>2.4780000000000002</c:v>
                </c:pt>
                <c:pt idx="162">
                  <c:v>2.3940000000000001</c:v>
                </c:pt>
                <c:pt idx="163">
                  <c:v>2.456</c:v>
                </c:pt>
                <c:pt idx="164">
                  <c:v>2.3849999999999998</c:v>
                </c:pt>
                <c:pt idx="165">
                  <c:v>2.4319999999999999</c:v>
                </c:pt>
                <c:pt idx="166">
                  <c:v>2.552</c:v>
                </c:pt>
                <c:pt idx="167">
                  <c:v>2.552</c:v>
                </c:pt>
                <c:pt idx="168">
                  <c:v>2.4220000000000002</c:v>
                </c:pt>
                <c:pt idx="169">
                  <c:v>2.4020000000000001</c:v>
                </c:pt>
                <c:pt idx="170">
                  <c:v>2.3540000000000001</c:v>
                </c:pt>
                <c:pt idx="171">
                  <c:v>2.3025000000000002</c:v>
                </c:pt>
                <c:pt idx="172">
                  <c:v>2.226</c:v>
                </c:pt>
                <c:pt idx="173">
                  <c:v>2.3079999999999998</c:v>
                </c:pt>
                <c:pt idx="174">
                  <c:v>2.3340000000000001</c:v>
                </c:pt>
                <c:pt idx="175">
                  <c:v>2.3879999999999999</c:v>
                </c:pt>
                <c:pt idx="176">
                  <c:v>2.27</c:v>
                </c:pt>
                <c:pt idx="177">
                  <c:v>2.2599999999999998</c:v>
                </c:pt>
                <c:pt idx="178">
                  <c:v>2.1949999999999998</c:v>
                </c:pt>
                <c:pt idx="179">
                  <c:v>2.1800000000000002</c:v>
                </c:pt>
                <c:pt idx="180">
                  <c:v>2.1779999999999999</c:v>
                </c:pt>
                <c:pt idx="181">
                  <c:v>2.1619999999999999</c:v>
                </c:pt>
                <c:pt idx="182">
                  <c:v>2.23</c:v>
                </c:pt>
                <c:pt idx="183">
                  <c:v>2.36</c:v>
                </c:pt>
                <c:pt idx="184">
                  <c:v>2.3519999999999999</c:v>
                </c:pt>
                <c:pt idx="185">
                  <c:v>2.2719999999999998</c:v>
                </c:pt>
                <c:pt idx="186">
                  <c:v>2.2999999999999998</c:v>
                </c:pt>
                <c:pt idx="187">
                  <c:v>2.2679999999999998</c:v>
                </c:pt>
                <c:pt idx="188">
                  <c:v>2.2360000000000002</c:v>
                </c:pt>
                <c:pt idx="189">
                  <c:v>2.2200000000000002</c:v>
                </c:pt>
                <c:pt idx="190">
                  <c:v>2.1859999999999999</c:v>
                </c:pt>
                <c:pt idx="191">
                  <c:v>2.1440000000000001</c:v>
                </c:pt>
                <c:pt idx="192">
                  <c:v>2.0699999999999998</c:v>
                </c:pt>
                <c:pt idx="193">
                  <c:v>2.1819999999999999</c:v>
                </c:pt>
                <c:pt idx="194">
                  <c:v>2.2559999999999998</c:v>
                </c:pt>
                <c:pt idx="195">
                  <c:v>2.282</c:v>
                </c:pt>
                <c:pt idx="196">
                  <c:v>2.3439999999999999</c:v>
                </c:pt>
                <c:pt idx="197">
                  <c:v>2.3275000000000001</c:v>
                </c:pt>
                <c:pt idx="198">
                  <c:v>2.3319999999999999</c:v>
                </c:pt>
                <c:pt idx="199">
                  <c:v>2.4239999999999999</c:v>
                </c:pt>
                <c:pt idx="200">
                  <c:v>2.3620000000000001</c:v>
                </c:pt>
                <c:pt idx="201">
                  <c:v>2.3380000000000001</c:v>
                </c:pt>
                <c:pt idx="202">
                  <c:v>2.3660000000000001</c:v>
                </c:pt>
                <c:pt idx="203">
                  <c:v>2.3475000000000001</c:v>
                </c:pt>
                <c:pt idx="204">
                  <c:v>2.3639999999999999</c:v>
                </c:pt>
                <c:pt idx="205">
                  <c:v>2.3620000000000001</c:v>
                </c:pt>
                <c:pt idx="206">
                  <c:v>2.37</c:v>
                </c:pt>
                <c:pt idx="207">
                  <c:v>2.46</c:v>
                </c:pt>
                <c:pt idx="208">
                  <c:v>2.4300000000000002</c:v>
                </c:pt>
                <c:pt idx="209">
                  <c:v>2.4575</c:v>
                </c:pt>
                <c:pt idx="210">
                  <c:v>2.536</c:v>
                </c:pt>
                <c:pt idx="211">
                  <c:v>2.5924999999999998</c:v>
                </c:pt>
                <c:pt idx="212">
                  <c:v>2.6459999999999999</c:v>
                </c:pt>
                <c:pt idx="213">
                  <c:v>2.754</c:v>
                </c:pt>
                <c:pt idx="214">
                  <c:v>2.8159999999999998</c:v>
                </c:pt>
                <c:pt idx="215">
                  <c:v>2.8740000000000001</c:v>
                </c:pt>
                <c:pt idx="216">
                  <c:v>2.9049999999999998</c:v>
                </c:pt>
                <c:pt idx="217">
                  <c:v>2.86</c:v>
                </c:pt>
                <c:pt idx="218">
                  <c:v>2.8820000000000001</c:v>
                </c:pt>
                <c:pt idx="219">
                  <c:v>2.8380000000000001</c:v>
                </c:pt>
                <c:pt idx="220">
                  <c:v>2.8559999999999999</c:v>
                </c:pt>
                <c:pt idx="221">
                  <c:v>2.7850000000000001</c:v>
                </c:pt>
                <c:pt idx="222">
                  <c:v>2.782</c:v>
                </c:pt>
                <c:pt idx="223">
                  <c:v>2.8039999999999998</c:v>
                </c:pt>
                <c:pt idx="224">
                  <c:v>2.88</c:v>
                </c:pt>
                <c:pt idx="225">
                  <c:v>2.9940000000000002</c:v>
                </c:pt>
                <c:pt idx="226">
                  <c:v>2.956</c:v>
                </c:pt>
                <c:pt idx="227">
                  <c:v>2.972</c:v>
                </c:pt>
                <c:pt idx="228">
                  <c:v>3.0680000000000001</c:v>
                </c:pt>
                <c:pt idx="229">
                  <c:v>3.008</c:v>
                </c:pt>
                <c:pt idx="230">
                  <c:v>2.8325</c:v>
                </c:pt>
                <c:pt idx="231">
                  <c:v>2.9380000000000002</c:v>
                </c:pt>
                <c:pt idx="232">
                  <c:v>2.9540000000000002</c:v>
                </c:pt>
                <c:pt idx="233">
                  <c:v>2.9079999999999999</c:v>
                </c:pt>
                <c:pt idx="234">
                  <c:v>2.8540000000000001</c:v>
                </c:pt>
                <c:pt idx="235">
                  <c:v>2.84</c:v>
                </c:pt>
                <c:pt idx="236">
                  <c:v>2.8519999999999999</c:v>
                </c:pt>
                <c:pt idx="237">
                  <c:v>2.8639999999999999</c:v>
                </c:pt>
                <c:pt idx="238">
                  <c:v>2.9580000000000002</c:v>
                </c:pt>
                <c:pt idx="239">
                  <c:v>2.9740000000000002</c:v>
                </c:pt>
                <c:pt idx="240">
                  <c:v>2.9359999999999999</c:v>
                </c:pt>
                <c:pt idx="241">
                  <c:v>2.8740000000000001</c:v>
                </c:pt>
                <c:pt idx="242">
                  <c:v>2.8260000000000001</c:v>
                </c:pt>
                <c:pt idx="243">
                  <c:v>2.8679999999999999</c:v>
                </c:pt>
                <c:pt idx="244">
                  <c:v>2.9049999999999998</c:v>
                </c:pt>
                <c:pt idx="245">
                  <c:v>2.97</c:v>
                </c:pt>
                <c:pt idx="246">
                  <c:v>3.052</c:v>
                </c:pt>
                <c:pt idx="247">
                  <c:v>3.07</c:v>
                </c:pt>
                <c:pt idx="248">
                  <c:v>3.1419999999999999</c:v>
                </c:pt>
                <c:pt idx="249">
                  <c:v>3.18</c:v>
                </c:pt>
                <c:pt idx="250">
                  <c:v>3.1760000000000002</c:v>
                </c:pt>
                <c:pt idx="251">
                  <c:v>3.1379999999999999</c:v>
                </c:pt>
                <c:pt idx="252">
                  <c:v>3.1419999999999999</c:v>
                </c:pt>
                <c:pt idx="253">
                  <c:v>3.214</c:v>
                </c:pt>
                <c:pt idx="254">
                  <c:v>3.1124999999999998</c:v>
                </c:pt>
                <c:pt idx="255">
                  <c:v>3.0575000000000001</c:v>
                </c:pt>
                <c:pt idx="256">
                  <c:v>3.0459999999999998</c:v>
                </c:pt>
                <c:pt idx="257">
                  <c:v>2.9024999999999999</c:v>
                </c:pt>
                <c:pt idx="258">
                  <c:v>2.89</c:v>
                </c:pt>
                <c:pt idx="259">
                  <c:v>2.806</c:v>
                </c:pt>
                <c:pt idx="260">
                  <c:v>2.76</c:v>
                </c:pt>
                <c:pt idx="261">
                  <c:v>2.645</c:v>
                </c:pt>
                <c:pt idx="262">
                  <c:v>2.7240000000000002</c:v>
                </c:pt>
                <c:pt idx="263">
                  <c:v>2.74</c:v>
                </c:pt>
                <c:pt idx="264">
                  <c:v>2.7450000000000001</c:v>
                </c:pt>
                <c:pt idx="265">
                  <c:v>2.7</c:v>
                </c:pt>
                <c:pt idx="266">
                  <c:v>2.6840000000000002</c:v>
                </c:pt>
                <c:pt idx="267">
                  <c:v>2.6720000000000002</c:v>
                </c:pt>
                <c:pt idx="268">
                  <c:v>2.66</c:v>
                </c:pt>
                <c:pt idx="269">
                  <c:v>2.698</c:v>
                </c:pt>
                <c:pt idx="270">
                  <c:v>2.6779999999999999</c:v>
                </c:pt>
                <c:pt idx="271">
                  <c:v>2.6160000000000001</c:v>
                </c:pt>
                <c:pt idx="272">
                  <c:v>2.5459999999999998</c:v>
                </c:pt>
                <c:pt idx="273">
                  <c:v>2.4060000000000001</c:v>
                </c:pt>
                <c:pt idx="274">
                  <c:v>2.5</c:v>
                </c:pt>
                <c:pt idx="275">
                  <c:v>2.516</c:v>
                </c:pt>
                <c:pt idx="276">
                  <c:v>2.5775000000000001</c:v>
                </c:pt>
                <c:pt idx="277">
                  <c:v>2.548</c:v>
                </c:pt>
                <c:pt idx="278">
                  <c:v>2.532</c:v>
                </c:pt>
                <c:pt idx="279">
                  <c:v>2.4740000000000002</c:v>
                </c:pt>
                <c:pt idx="280">
                  <c:v>2.3959999999999999</c:v>
                </c:pt>
                <c:pt idx="281">
                  <c:v>2.3719999999999999</c:v>
                </c:pt>
                <c:pt idx="282">
                  <c:v>2.2174999999999998</c:v>
                </c:pt>
                <c:pt idx="283">
                  <c:v>2.1040000000000001</c:v>
                </c:pt>
                <c:pt idx="284">
                  <c:v>2.1240000000000001</c:v>
                </c:pt>
                <c:pt idx="285">
                  <c:v>2.052</c:v>
                </c:pt>
                <c:pt idx="286">
                  <c:v>2.016</c:v>
                </c:pt>
                <c:pt idx="287">
                  <c:v>2.0024999999999999</c:v>
                </c:pt>
                <c:pt idx="288">
                  <c:v>2.0880000000000001</c:v>
                </c:pt>
                <c:pt idx="289">
                  <c:v>2.0739999999999998</c:v>
                </c:pt>
                <c:pt idx="290">
                  <c:v>2.0680000000000001</c:v>
                </c:pt>
                <c:pt idx="291">
                  <c:v>1.98</c:v>
                </c:pt>
                <c:pt idx="292">
                  <c:v>1.73</c:v>
                </c:pt>
                <c:pt idx="293">
                  <c:v>1.5980000000000001</c:v>
                </c:pt>
                <c:pt idx="294">
                  <c:v>1.5760000000000001</c:v>
                </c:pt>
                <c:pt idx="295">
                  <c:v>1.5</c:v>
                </c:pt>
                <c:pt idx="296">
                  <c:v>1.5149999999999999</c:v>
                </c:pt>
                <c:pt idx="297">
                  <c:v>1.758</c:v>
                </c:pt>
                <c:pt idx="298">
                  <c:v>1.796</c:v>
                </c:pt>
                <c:pt idx="299">
                  <c:v>1.696</c:v>
                </c:pt>
                <c:pt idx="300">
                  <c:v>1.5980000000000001</c:v>
                </c:pt>
                <c:pt idx="301">
                  <c:v>1.6240000000000001</c:v>
                </c:pt>
                <c:pt idx="302">
                  <c:v>1.76</c:v>
                </c:pt>
                <c:pt idx="303">
                  <c:v>1.784</c:v>
                </c:pt>
                <c:pt idx="304">
                  <c:v>1.778</c:v>
                </c:pt>
                <c:pt idx="305">
                  <c:v>1.8640000000000001</c:v>
                </c:pt>
                <c:pt idx="306">
                  <c:v>1.865</c:v>
                </c:pt>
                <c:pt idx="307">
                  <c:v>1.774</c:v>
                </c:pt>
                <c:pt idx="308">
                  <c:v>1.7625</c:v>
                </c:pt>
                <c:pt idx="309">
                  <c:v>1.792</c:v>
                </c:pt>
                <c:pt idx="310">
                  <c:v>1.8380000000000001</c:v>
                </c:pt>
                <c:pt idx="311">
                  <c:v>1.9079999999999999</c:v>
                </c:pt>
                <c:pt idx="312">
                  <c:v>1.9025000000000001</c:v>
                </c:pt>
                <c:pt idx="313">
                  <c:v>1.875</c:v>
                </c:pt>
                <c:pt idx="314">
                  <c:v>1.8380000000000001</c:v>
                </c:pt>
                <c:pt idx="315">
                  <c:v>1.8220000000000001</c:v>
                </c:pt>
                <c:pt idx="316">
                  <c:v>1.7475000000000001</c:v>
                </c:pt>
                <c:pt idx="317">
                  <c:v>1.5880000000000001</c:v>
                </c:pt>
                <c:pt idx="318">
                  <c:v>1.61</c:v>
                </c:pt>
                <c:pt idx="319">
                  <c:v>1.5940000000000001</c:v>
                </c:pt>
                <c:pt idx="320">
                  <c:v>1.5225</c:v>
                </c:pt>
                <c:pt idx="321">
                  <c:v>1.294</c:v>
                </c:pt>
                <c:pt idx="322">
                  <c:v>0.96</c:v>
                </c:pt>
                <c:pt idx="323">
                  <c:v>0.78800000000000003</c:v>
                </c:pt>
                <c:pt idx="324">
                  <c:v>0.99399999999999999</c:v>
                </c:pt>
                <c:pt idx="325">
                  <c:v>0.80600000000000005</c:v>
                </c:pt>
                <c:pt idx="326">
                  <c:v>0.65400000000000003</c:v>
                </c:pt>
                <c:pt idx="327">
                  <c:v>0.73</c:v>
                </c:pt>
                <c:pt idx="328">
                  <c:v>0.68200000000000005</c:v>
                </c:pt>
                <c:pt idx="329">
                  <c:v>0.61</c:v>
                </c:pt>
                <c:pt idx="330">
                  <c:v>0.64</c:v>
                </c:pt>
                <c:pt idx="331">
                  <c:v>0.66800000000000004</c:v>
                </c:pt>
                <c:pt idx="332">
                  <c:v>0.66600000000000004</c:v>
                </c:pt>
                <c:pt idx="333">
                  <c:v>0.69</c:v>
                </c:pt>
                <c:pt idx="334">
                  <c:v>0.68</c:v>
                </c:pt>
                <c:pt idx="335">
                  <c:v>0.76800000000000002</c:v>
                </c:pt>
                <c:pt idx="336">
                  <c:v>0.76800000000000002</c:v>
                </c:pt>
                <c:pt idx="337">
                  <c:v>0.72199999999999998</c:v>
                </c:pt>
                <c:pt idx="338">
                  <c:v>0.68799999999999994</c:v>
                </c:pt>
                <c:pt idx="339">
                  <c:v>0.66749999999999998</c:v>
                </c:pt>
                <c:pt idx="340">
                  <c:v>0.65600000000000003</c:v>
                </c:pt>
                <c:pt idx="341">
                  <c:v>0.63400000000000001</c:v>
                </c:pt>
                <c:pt idx="342">
                  <c:v>0.60199999999999998</c:v>
                </c:pt>
                <c:pt idx="343">
                  <c:v>0.57799999999999996</c:v>
                </c:pt>
                <c:pt idx="344">
                  <c:v>0.55000000000000004</c:v>
                </c:pt>
                <c:pt idx="345">
                  <c:v>0.66800000000000004</c:v>
                </c:pt>
                <c:pt idx="346">
                  <c:v>0.66600000000000004</c:v>
                </c:pt>
                <c:pt idx="347">
                  <c:v>0.70199999999999996</c:v>
                </c:pt>
                <c:pt idx="348">
                  <c:v>0.68200000000000005</c:v>
                </c:pt>
                <c:pt idx="349">
                  <c:v>0.6875</c:v>
                </c:pt>
                <c:pt idx="350">
                  <c:v>0.68799999999999994</c:v>
                </c:pt>
                <c:pt idx="351">
                  <c:v>0.67400000000000004</c:v>
                </c:pt>
                <c:pt idx="352">
                  <c:v>0.68</c:v>
                </c:pt>
                <c:pt idx="353">
                  <c:v>0.78400000000000003</c:v>
                </c:pt>
                <c:pt idx="354">
                  <c:v>0.74250000000000005</c:v>
                </c:pt>
                <c:pt idx="355">
                  <c:v>0.82799999999999996</c:v>
                </c:pt>
                <c:pt idx="356">
                  <c:v>0.82399999999999995</c:v>
                </c:pt>
                <c:pt idx="357">
                  <c:v>0.83399999999999996</c:v>
                </c:pt>
                <c:pt idx="358">
                  <c:v>0.92749999999999999</c:v>
                </c:pt>
                <c:pt idx="359">
                  <c:v>0.87</c:v>
                </c:pt>
                <c:pt idx="360">
                  <c:v>0.86499999999999999</c:v>
                </c:pt>
                <c:pt idx="361">
                  <c:v>0.92</c:v>
                </c:pt>
                <c:pt idx="362">
                  <c:v>0.92600000000000005</c:v>
                </c:pt>
                <c:pt idx="363">
                  <c:v>0.92600000000000005</c:v>
                </c:pt>
                <c:pt idx="364">
                  <c:v>0.94499999999999995</c:v>
                </c:pt>
                <c:pt idx="365">
                  <c:v>0.93500000000000005</c:v>
                </c:pt>
                <c:pt idx="366">
                  <c:v>1.028</c:v>
                </c:pt>
                <c:pt idx="367">
                  <c:v>1.1319999999999999</c:v>
                </c:pt>
                <c:pt idx="368">
                  <c:v>1.105</c:v>
                </c:pt>
                <c:pt idx="369">
                  <c:v>1.0640000000000001</c:v>
                </c:pt>
                <c:pt idx="370">
                  <c:v>1.1399999999999999</c:v>
                </c:pt>
                <c:pt idx="371">
                  <c:v>1.1759999999999999</c:v>
                </c:pt>
                <c:pt idx="372">
                  <c:v>1.3049999999999999</c:v>
                </c:pt>
                <c:pt idx="373">
                  <c:v>1.42</c:v>
                </c:pt>
                <c:pt idx="374">
                  <c:v>1.488</c:v>
                </c:pt>
                <c:pt idx="375">
                  <c:v>1.57</c:v>
                </c:pt>
                <c:pt idx="376">
                  <c:v>1.6639999999999999</c:v>
                </c:pt>
                <c:pt idx="377">
                  <c:v>1.6479999999999999</c:v>
                </c:pt>
                <c:pt idx="378">
                  <c:v>1.722</c:v>
                </c:pt>
                <c:pt idx="379">
                  <c:v>1.6779999999999999</c:v>
                </c:pt>
                <c:pt idx="380">
                  <c:v>1.6240000000000001</c:v>
                </c:pt>
                <c:pt idx="381">
                  <c:v>1.5820000000000001</c:v>
                </c:pt>
                <c:pt idx="382">
                  <c:v>1.6279999999999999</c:v>
                </c:pt>
                <c:pt idx="383">
                  <c:v>1.6020000000000001</c:v>
                </c:pt>
                <c:pt idx="384">
                  <c:v>1.65</c:v>
                </c:pt>
                <c:pt idx="385">
                  <c:v>1.6439999999999999</c:v>
                </c:pt>
                <c:pt idx="386">
                  <c:v>1.5880000000000001</c:v>
                </c:pt>
                <c:pt idx="387">
                  <c:v>1.6</c:v>
                </c:pt>
                <c:pt idx="388">
                  <c:v>1.504</c:v>
                </c:pt>
                <c:pt idx="389">
                  <c:v>1.512</c:v>
                </c:pt>
                <c:pt idx="390">
                  <c:v>1.502</c:v>
                </c:pt>
                <c:pt idx="391">
                  <c:v>1.47</c:v>
                </c:pt>
                <c:pt idx="392">
                  <c:v>1.3425</c:v>
                </c:pt>
                <c:pt idx="393">
                  <c:v>1.3580000000000001</c:v>
                </c:pt>
                <c:pt idx="394">
                  <c:v>1.258</c:v>
                </c:pt>
                <c:pt idx="395">
                  <c:v>1.264</c:v>
                </c:pt>
                <c:pt idx="396">
                  <c:v>1.224</c:v>
                </c:pt>
                <c:pt idx="397">
                  <c:v>1.3380000000000001</c:v>
                </c:pt>
                <c:pt idx="398">
                  <c:v>1.258</c:v>
                </c:pt>
                <c:pt idx="399">
                  <c:v>1.3080000000000001</c:v>
                </c:pt>
                <c:pt idx="400">
                  <c:v>1.304</c:v>
                </c:pt>
                <c:pt idx="401">
                  <c:v>1.345</c:v>
                </c:pt>
                <c:pt idx="402">
                  <c:v>1.3260000000000001</c:v>
                </c:pt>
                <c:pt idx="403">
                  <c:v>1.3680000000000001</c:v>
                </c:pt>
                <c:pt idx="404">
                  <c:v>1.514</c:v>
                </c:pt>
                <c:pt idx="405">
                  <c:v>1.55</c:v>
                </c:pt>
                <c:pt idx="406">
                  <c:v>1.5649999999999999</c:v>
                </c:pt>
                <c:pt idx="407">
                  <c:v>1.6459999999999999</c:v>
                </c:pt>
                <c:pt idx="408">
                  <c:v>1.5860000000000001</c:v>
                </c:pt>
                <c:pt idx="409">
                  <c:v>1.544</c:v>
                </c:pt>
                <c:pt idx="410">
                  <c:v>1.5275000000000001</c:v>
                </c:pt>
                <c:pt idx="411">
                  <c:v>1.5980000000000001</c:v>
                </c:pt>
                <c:pt idx="412">
                  <c:v>1.605</c:v>
                </c:pt>
                <c:pt idx="413">
                  <c:v>1.4339999999999999</c:v>
                </c:pt>
                <c:pt idx="414">
                  <c:v>1.48</c:v>
                </c:pt>
                <c:pt idx="415">
                  <c:v>1.4359999999999999</c:v>
                </c:pt>
                <c:pt idx="416">
                  <c:v>1.4675</c:v>
                </c:pt>
                <c:pt idx="417">
                  <c:v>1.512</c:v>
                </c:pt>
                <c:pt idx="418">
                  <c:v>1.698</c:v>
                </c:pt>
                <c:pt idx="419">
                  <c:v>1.75</c:v>
                </c:pt>
                <c:pt idx="420">
                  <c:v>1.82</c:v>
                </c:pt>
                <c:pt idx="421">
                  <c:v>1.794</c:v>
                </c:pt>
                <c:pt idx="422">
                  <c:v>1.8260000000000001</c:v>
                </c:pt>
                <c:pt idx="423">
                  <c:v>1.954</c:v>
                </c:pt>
                <c:pt idx="424">
                  <c:v>1.99</c:v>
                </c:pt>
                <c:pt idx="425">
                  <c:v>1.9650000000000001</c:v>
                </c:pt>
                <c:pt idx="426">
                  <c:v>1.802</c:v>
                </c:pt>
                <c:pt idx="427">
                  <c:v>1.9119999999999999</c:v>
                </c:pt>
                <c:pt idx="428">
                  <c:v>2.1640000000000001</c:v>
                </c:pt>
                <c:pt idx="429">
                  <c:v>2.3679999999999999</c:v>
                </c:pt>
                <c:pt idx="430">
                  <c:v>2.3860000000000001</c:v>
                </c:pt>
                <c:pt idx="431">
                  <c:v>2.59</c:v>
                </c:pt>
                <c:pt idx="432">
                  <c:v>2.76</c:v>
                </c:pt>
                <c:pt idx="433">
                  <c:v>2.8860000000000001</c:v>
                </c:pt>
                <c:pt idx="434">
                  <c:v>2.8279999999999998</c:v>
                </c:pt>
                <c:pt idx="435">
                  <c:v>3.012</c:v>
                </c:pt>
                <c:pt idx="436">
                  <c:v>2.944</c:v>
                </c:pt>
                <c:pt idx="437">
                  <c:v>2.8740000000000001</c:v>
                </c:pt>
                <c:pt idx="438">
                  <c:v>2.7719999999999998</c:v>
                </c:pt>
                <c:pt idx="439">
                  <c:v>2.9175</c:v>
                </c:pt>
                <c:pt idx="440">
                  <c:v>3.048</c:v>
                </c:pt>
                <c:pt idx="441">
                  <c:v>3.3559999999999999</c:v>
                </c:pt>
                <c:pt idx="442">
                  <c:v>3.1724999999999999</c:v>
                </c:pt>
                <c:pt idx="443">
                  <c:v>3.0720000000000001</c:v>
                </c:pt>
                <c:pt idx="444">
                  <c:v>2.9624999999999999</c:v>
                </c:pt>
                <c:pt idx="445">
                  <c:v>2.95</c:v>
                </c:pt>
                <c:pt idx="446">
                  <c:v>2.9380000000000002</c:v>
                </c:pt>
                <c:pt idx="447">
                  <c:v>2.75</c:v>
                </c:pt>
                <c:pt idx="448">
                  <c:v>2.718</c:v>
                </c:pt>
                <c:pt idx="449">
                  <c:v>2.8119999999999998</c:v>
                </c:pt>
                <c:pt idx="450">
                  <c:v>2.8719999999999999</c:v>
                </c:pt>
                <c:pt idx="451">
                  <c:v>3.052</c:v>
                </c:pt>
                <c:pt idx="452">
                  <c:v>3.1680000000000001</c:v>
                </c:pt>
                <c:pt idx="453">
                  <c:v>3.3050000000000002</c:v>
                </c:pt>
                <c:pt idx="454">
                  <c:v>3.42</c:v>
                </c:pt>
                <c:pt idx="455">
                  <c:v>3.5920000000000001</c:v>
                </c:pt>
                <c:pt idx="456">
                  <c:v>3.8319999999999999</c:v>
                </c:pt>
                <c:pt idx="457">
                  <c:v>3.754</c:v>
                </c:pt>
                <c:pt idx="458">
                  <c:v>3.9525000000000001</c:v>
                </c:pt>
                <c:pt idx="459">
                  <c:v>4.1239999999999997</c:v>
                </c:pt>
                <c:pt idx="460">
                  <c:v>4.0739999999999998</c:v>
                </c:pt>
                <c:pt idx="461">
                  <c:v>4.1159999999999997</c:v>
                </c:pt>
                <c:pt idx="462">
                  <c:v>4.0750000000000002</c:v>
                </c:pt>
                <c:pt idx="463">
                  <c:v>3.7879999999999998</c:v>
                </c:pt>
                <c:pt idx="464">
                  <c:v>3.7450000000000001</c:v>
                </c:pt>
                <c:pt idx="465">
                  <c:v>3.6320000000000001</c:v>
                </c:pt>
                <c:pt idx="466">
                  <c:v>3.516</c:v>
                </c:pt>
                <c:pt idx="467">
                  <c:v>3.5059999999999998</c:v>
                </c:pt>
                <c:pt idx="468">
                  <c:v>3.6720000000000002</c:v>
                </c:pt>
                <c:pt idx="469">
                  <c:v>3.8574999999999999</c:v>
                </c:pt>
                <c:pt idx="470">
                  <c:v>3.6850000000000001</c:v>
                </c:pt>
                <c:pt idx="471">
                  <c:v>3.52</c:v>
                </c:pt>
                <c:pt idx="472">
                  <c:v>3.4424999999999999</c:v>
                </c:pt>
                <c:pt idx="473">
                  <c:v>3.49</c:v>
                </c:pt>
                <c:pt idx="474">
                  <c:v>3.4780000000000002</c:v>
                </c:pt>
                <c:pt idx="475">
                  <c:v>3.6680000000000001</c:v>
                </c:pt>
                <c:pt idx="476">
                  <c:v>3.7959999999999998</c:v>
                </c:pt>
                <c:pt idx="477">
                  <c:v>3.9275000000000002</c:v>
                </c:pt>
                <c:pt idx="478">
                  <c:v>3.98</c:v>
                </c:pt>
                <c:pt idx="479">
                  <c:v>3.9119999999999999</c:v>
                </c:pt>
                <c:pt idx="480">
                  <c:v>3.53</c:v>
                </c:pt>
                <c:pt idx="481">
                  <c:v>3.46</c:v>
                </c:pt>
                <c:pt idx="482">
                  <c:v>3.536</c:v>
                </c:pt>
                <c:pt idx="483">
                  <c:v>3.3540000000000001</c:v>
                </c:pt>
                <c:pt idx="484">
                  <c:v>3.444</c:v>
                </c:pt>
                <c:pt idx="485">
                  <c:v>3.5779999999999998</c:v>
                </c:pt>
                <c:pt idx="486">
                  <c:v>3.464</c:v>
                </c:pt>
                <c:pt idx="487">
                  <c:v>3.444</c:v>
                </c:pt>
                <c:pt idx="488">
                  <c:v>3.4660000000000002</c:v>
                </c:pt>
                <c:pt idx="489">
                  <c:v>3.5920000000000001</c:v>
                </c:pt>
                <c:pt idx="490">
                  <c:v>3.7559999999999998</c:v>
                </c:pt>
                <c:pt idx="491">
                  <c:v>3.6575000000000002</c:v>
                </c:pt>
                <c:pt idx="492">
                  <c:v>3.7320000000000002</c:v>
                </c:pt>
                <c:pt idx="493">
                  <c:v>3.778</c:v>
                </c:pt>
                <c:pt idx="494">
                  <c:v>3.75</c:v>
                </c:pt>
                <c:pt idx="495">
                  <c:v>3.7719999999999998</c:v>
                </c:pt>
                <c:pt idx="496">
                  <c:v>3.98</c:v>
                </c:pt>
                <c:pt idx="497">
                  <c:v>3.89</c:v>
                </c:pt>
                <c:pt idx="498">
                  <c:v>3.81</c:v>
                </c:pt>
                <c:pt idx="499">
                  <c:v>3.92</c:v>
                </c:pt>
                <c:pt idx="500">
                  <c:v>4.07</c:v>
                </c:pt>
                <c:pt idx="501">
                  <c:v>4.0720000000000001</c:v>
                </c:pt>
                <c:pt idx="502">
                  <c:v>4.2480000000000002</c:v>
                </c:pt>
                <c:pt idx="503">
                  <c:v>4.2699999999999996</c:v>
                </c:pt>
                <c:pt idx="504">
                  <c:v>4.1420000000000003</c:v>
                </c:pt>
                <c:pt idx="505">
                  <c:v>4.2750000000000004</c:v>
                </c:pt>
                <c:pt idx="506">
                  <c:v>4.2859999999999996</c:v>
                </c:pt>
                <c:pt idx="507">
                  <c:v>4.3940000000000001</c:v>
                </c:pt>
                <c:pt idx="508">
                  <c:v>4.58</c:v>
                </c:pt>
                <c:pt idx="509">
                  <c:v>4.7460000000000004</c:v>
                </c:pt>
                <c:pt idx="510">
                  <c:v>4.6425000000000001</c:v>
                </c:pt>
                <c:pt idx="511">
                  <c:v>4.8719999999999999</c:v>
                </c:pt>
                <c:pt idx="512">
                  <c:v>4.8680000000000003</c:v>
                </c:pt>
                <c:pt idx="513">
                  <c:v>4.7539999999999996</c:v>
                </c:pt>
                <c:pt idx="514">
                  <c:v>4.5940000000000003</c:v>
                </c:pt>
                <c:pt idx="515">
                  <c:v>4.4980000000000002</c:v>
                </c:pt>
                <c:pt idx="516">
                  <c:v>4.43</c:v>
                </c:pt>
                <c:pt idx="517">
                  <c:v>4.3179999999999996</c:v>
                </c:pt>
                <c:pt idx="518">
                  <c:v>4.18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C-F045-9092-F2793301A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1768175"/>
        <c:axId val="2082390943"/>
      </c:lineChart>
      <c:dateAx>
        <c:axId val="208176817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390943"/>
        <c:crosses val="autoZero"/>
        <c:auto val="1"/>
        <c:lblOffset val="100"/>
        <c:baseTimeUnit val="days"/>
      </c:dateAx>
      <c:valAx>
        <c:axId val="208239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76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58374224961011E-2"/>
          <c:y val="1.4787154434662421E-2"/>
          <c:w val="0.94951795427745445"/>
          <c:h val="0.7466006821742236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US Unemployment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75"/>
              <c:layout>
                <c:manualLayout>
                  <c:x val="-1.0869565217391481E-2"/>
                  <c:y val="-6.7305878188019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CC-BE42-8EE6-3F62266C0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Graph'!$A$13:$A$588</c:f>
              <c:numCache>
                <c:formatCode>yyyy\-mm\-dd</c:formatCode>
                <c:ptCount val="576"/>
                <c:pt idx="0">
                  <c:v>27760</c:v>
                </c:pt>
                <c:pt idx="1">
                  <c:v>27791</c:v>
                </c:pt>
                <c:pt idx="2">
                  <c:v>27820</c:v>
                </c:pt>
                <c:pt idx="3">
                  <c:v>27851</c:v>
                </c:pt>
                <c:pt idx="4">
                  <c:v>27881</c:v>
                </c:pt>
                <c:pt idx="5">
                  <c:v>27912</c:v>
                </c:pt>
                <c:pt idx="6">
                  <c:v>27942</c:v>
                </c:pt>
                <c:pt idx="7">
                  <c:v>27973</c:v>
                </c:pt>
                <c:pt idx="8">
                  <c:v>28004</c:v>
                </c:pt>
                <c:pt idx="9">
                  <c:v>28034</c:v>
                </c:pt>
                <c:pt idx="10">
                  <c:v>28065</c:v>
                </c:pt>
                <c:pt idx="11">
                  <c:v>28095</c:v>
                </c:pt>
                <c:pt idx="12">
                  <c:v>28126</c:v>
                </c:pt>
                <c:pt idx="13">
                  <c:v>28157</c:v>
                </c:pt>
                <c:pt idx="14">
                  <c:v>28185</c:v>
                </c:pt>
                <c:pt idx="15">
                  <c:v>28216</c:v>
                </c:pt>
                <c:pt idx="16">
                  <c:v>28246</c:v>
                </c:pt>
                <c:pt idx="17">
                  <c:v>28277</c:v>
                </c:pt>
                <c:pt idx="18">
                  <c:v>28307</c:v>
                </c:pt>
                <c:pt idx="19">
                  <c:v>28338</c:v>
                </c:pt>
                <c:pt idx="20">
                  <c:v>28369</c:v>
                </c:pt>
                <c:pt idx="21">
                  <c:v>28399</c:v>
                </c:pt>
                <c:pt idx="22">
                  <c:v>28430</c:v>
                </c:pt>
                <c:pt idx="23">
                  <c:v>28460</c:v>
                </c:pt>
                <c:pt idx="24">
                  <c:v>28491</c:v>
                </c:pt>
                <c:pt idx="25">
                  <c:v>28522</c:v>
                </c:pt>
                <c:pt idx="26">
                  <c:v>28550</c:v>
                </c:pt>
                <c:pt idx="27">
                  <c:v>28581</c:v>
                </c:pt>
                <c:pt idx="28">
                  <c:v>28611</c:v>
                </c:pt>
                <c:pt idx="29">
                  <c:v>28642</c:v>
                </c:pt>
                <c:pt idx="30">
                  <c:v>28672</c:v>
                </c:pt>
                <c:pt idx="31">
                  <c:v>28703</c:v>
                </c:pt>
                <c:pt idx="32">
                  <c:v>28734</c:v>
                </c:pt>
                <c:pt idx="33">
                  <c:v>28764</c:v>
                </c:pt>
                <c:pt idx="34">
                  <c:v>28795</c:v>
                </c:pt>
                <c:pt idx="35">
                  <c:v>28825</c:v>
                </c:pt>
                <c:pt idx="36">
                  <c:v>28856</c:v>
                </c:pt>
                <c:pt idx="37">
                  <c:v>28887</c:v>
                </c:pt>
                <c:pt idx="38">
                  <c:v>28915</c:v>
                </c:pt>
                <c:pt idx="39">
                  <c:v>28946</c:v>
                </c:pt>
                <c:pt idx="40">
                  <c:v>28976</c:v>
                </c:pt>
                <c:pt idx="41">
                  <c:v>29007</c:v>
                </c:pt>
                <c:pt idx="42">
                  <c:v>29037</c:v>
                </c:pt>
                <c:pt idx="43">
                  <c:v>29068</c:v>
                </c:pt>
                <c:pt idx="44">
                  <c:v>29099</c:v>
                </c:pt>
                <c:pt idx="45">
                  <c:v>29129</c:v>
                </c:pt>
                <c:pt idx="46">
                  <c:v>29160</c:v>
                </c:pt>
                <c:pt idx="47">
                  <c:v>29190</c:v>
                </c:pt>
                <c:pt idx="48">
                  <c:v>29221</c:v>
                </c:pt>
                <c:pt idx="49">
                  <c:v>29252</c:v>
                </c:pt>
                <c:pt idx="50">
                  <c:v>29281</c:v>
                </c:pt>
                <c:pt idx="51">
                  <c:v>29312</c:v>
                </c:pt>
                <c:pt idx="52">
                  <c:v>29342</c:v>
                </c:pt>
                <c:pt idx="53">
                  <c:v>29373</c:v>
                </c:pt>
                <c:pt idx="54">
                  <c:v>29403</c:v>
                </c:pt>
                <c:pt idx="55">
                  <c:v>29434</c:v>
                </c:pt>
                <c:pt idx="56">
                  <c:v>29465</c:v>
                </c:pt>
                <c:pt idx="57">
                  <c:v>29495</c:v>
                </c:pt>
                <c:pt idx="58">
                  <c:v>29526</c:v>
                </c:pt>
                <c:pt idx="59">
                  <c:v>29556</c:v>
                </c:pt>
                <c:pt idx="60">
                  <c:v>29587</c:v>
                </c:pt>
                <c:pt idx="61">
                  <c:v>29618</c:v>
                </c:pt>
                <c:pt idx="62">
                  <c:v>29646</c:v>
                </c:pt>
                <c:pt idx="63">
                  <c:v>29677</c:v>
                </c:pt>
                <c:pt idx="64">
                  <c:v>29707</c:v>
                </c:pt>
                <c:pt idx="65">
                  <c:v>29738</c:v>
                </c:pt>
                <c:pt idx="66">
                  <c:v>29768</c:v>
                </c:pt>
                <c:pt idx="67">
                  <c:v>29799</c:v>
                </c:pt>
                <c:pt idx="68">
                  <c:v>29830</c:v>
                </c:pt>
                <c:pt idx="69">
                  <c:v>29860</c:v>
                </c:pt>
                <c:pt idx="70">
                  <c:v>29891</c:v>
                </c:pt>
                <c:pt idx="71">
                  <c:v>29921</c:v>
                </c:pt>
                <c:pt idx="72">
                  <c:v>29952</c:v>
                </c:pt>
                <c:pt idx="73">
                  <c:v>29983</c:v>
                </c:pt>
                <c:pt idx="74">
                  <c:v>30011</c:v>
                </c:pt>
                <c:pt idx="75">
                  <c:v>30042</c:v>
                </c:pt>
                <c:pt idx="76">
                  <c:v>30072</c:v>
                </c:pt>
                <c:pt idx="77">
                  <c:v>30103</c:v>
                </c:pt>
                <c:pt idx="78">
                  <c:v>30133</c:v>
                </c:pt>
                <c:pt idx="79">
                  <c:v>30164</c:v>
                </c:pt>
                <c:pt idx="80">
                  <c:v>30195</c:v>
                </c:pt>
                <c:pt idx="81">
                  <c:v>30225</c:v>
                </c:pt>
                <c:pt idx="82">
                  <c:v>30256</c:v>
                </c:pt>
                <c:pt idx="83">
                  <c:v>30286</c:v>
                </c:pt>
                <c:pt idx="84">
                  <c:v>30317</c:v>
                </c:pt>
                <c:pt idx="85">
                  <c:v>30348</c:v>
                </c:pt>
                <c:pt idx="86">
                  <c:v>30376</c:v>
                </c:pt>
                <c:pt idx="87">
                  <c:v>30407</c:v>
                </c:pt>
                <c:pt idx="88">
                  <c:v>30437</c:v>
                </c:pt>
                <c:pt idx="89">
                  <c:v>30468</c:v>
                </c:pt>
                <c:pt idx="90">
                  <c:v>30498</c:v>
                </c:pt>
                <c:pt idx="91">
                  <c:v>30529</c:v>
                </c:pt>
                <c:pt idx="92">
                  <c:v>30560</c:v>
                </c:pt>
                <c:pt idx="93">
                  <c:v>30590</c:v>
                </c:pt>
                <c:pt idx="94">
                  <c:v>30621</c:v>
                </c:pt>
                <c:pt idx="95">
                  <c:v>30651</c:v>
                </c:pt>
                <c:pt idx="96">
                  <c:v>30682</c:v>
                </c:pt>
                <c:pt idx="97">
                  <c:v>30713</c:v>
                </c:pt>
                <c:pt idx="98">
                  <c:v>30742</c:v>
                </c:pt>
                <c:pt idx="99">
                  <c:v>30773</c:v>
                </c:pt>
                <c:pt idx="100">
                  <c:v>30803</c:v>
                </c:pt>
                <c:pt idx="101">
                  <c:v>30834</c:v>
                </c:pt>
                <c:pt idx="102">
                  <c:v>30864</c:v>
                </c:pt>
                <c:pt idx="103">
                  <c:v>30895</c:v>
                </c:pt>
                <c:pt idx="104">
                  <c:v>30926</c:v>
                </c:pt>
                <c:pt idx="105">
                  <c:v>30956</c:v>
                </c:pt>
                <c:pt idx="106">
                  <c:v>30987</c:v>
                </c:pt>
                <c:pt idx="107">
                  <c:v>31017</c:v>
                </c:pt>
                <c:pt idx="108">
                  <c:v>31048</c:v>
                </c:pt>
                <c:pt idx="109">
                  <c:v>31079</c:v>
                </c:pt>
                <c:pt idx="110">
                  <c:v>31107</c:v>
                </c:pt>
                <c:pt idx="111">
                  <c:v>31138</c:v>
                </c:pt>
                <c:pt idx="112">
                  <c:v>31168</c:v>
                </c:pt>
                <c:pt idx="113">
                  <c:v>31199</c:v>
                </c:pt>
                <c:pt idx="114">
                  <c:v>31229</c:v>
                </c:pt>
                <c:pt idx="115">
                  <c:v>31260</c:v>
                </c:pt>
                <c:pt idx="116">
                  <c:v>31291</c:v>
                </c:pt>
                <c:pt idx="117">
                  <c:v>31321</c:v>
                </c:pt>
                <c:pt idx="118">
                  <c:v>31352</c:v>
                </c:pt>
                <c:pt idx="119">
                  <c:v>31382</c:v>
                </c:pt>
                <c:pt idx="120">
                  <c:v>31413</c:v>
                </c:pt>
                <c:pt idx="121">
                  <c:v>31444</c:v>
                </c:pt>
                <c:pt idx="122">
                  <c:v>31472</c:v>
                </c:pt>
                <c:pt idx="123">
                  <c:v>31503</c:v>
                </c:pt>
                <c:pt idx="124">
                  <c:v>31533</c:v>
                </c:pt>
                <c:pt idx="125">
                  <c:v>31564</c:v>
                </c:pt>
                <c:pt idx="126">
                  <c:v>31594</c:v>
                </c:pt>
                <c:pt idx="127">
                  <c:v>31625</c:v>
                </c:pt>
                <c:pt idx="128">
                  <c:v>31656</c:v>
                </c:pt>
                <c:pt idx="129">
                  <c:v>31686</c:v>
                </c:pt>
                <c:pt idx="130">
                  <c:v>31717</c:v>
                </c:pt>
                <c:pt idx="131">
                  <c:v>31747</c:v>
                </c:pt>
                <c:pt idx="132">
                  <c:v>31778</c:v>
                </c:pt>
                <c:pt idx="133">
                  <c:v>31809</c:v>
                </c:pt>
                <c:pt idx="134">
                  <c:v>31837</c:v>
                </c:pt>
                <c:pt idx="135">
                  <c:v>31868</c:v>
                </c:pt>
                <c:pt idx="136">
                  <c:v>31898</c:v>
                </c:pt>
                <c:pt idx="137">
                  <c:v>31929</c:v>
                </c:pt>
                <c:pt idx="138">
                  <c:v>31959</c:v>
                </c:pt>
                <c:pt idx="139">
                  <c:v>31990</c:v>
                </c:pt>
                <c:pt idx="140">
                  <c:v>32021</c:v>
                </c:pt>
                <c:pt idx="141">
                  <c:v>32051</c:v>
                </c:pt>
                <c:pt idx="142">
                  <c:v>32082</c:v>
                </c:pt>
                <c:pt idx="143">
                  <c:v>32112</c:v>
                </c:pt>
                <c:pt idx="144">
                  <c:v>32143</c:v>
                </c:pt>
                <c:pt idx="145">
                  <c:v>32174</c:v>
                </c:pt>
                <c:pt idx="146">
                  <c:v>32203</c:v>
                </c:pt>
                <c:pt idx="147">
                  <c:v>32234</c:v>
                </c:pt>
                <c:pt idx="148">
                  <c:v>32264</c:v>
                </c:pt>
                <c:pt idx="149">
                  <c:v>32295</c:v>
                </c:pt>
                <c:pt idx="150">
                  <c:v>32325</c:v>
                </c:pt>
                <c:pt idx="151">
                  <c:v>32356</c:v>
                </c:pt>
                <c:pt idx="152">
                  <c:v>32387</c:v>
                </c:pt>
                <c:pt idx="153">
                  <c:v>32417</c:v>
                </c:pt>
                <c:pt idx="154">
                  <c:v>32448</c:v>
                </c:pt>
                <c:pt idx="155">
                  <c:v>32478</c:v>
                </c:pt>
                <c:pt idx="156">
                  <c:v>32509</c:v>
                </c:pt>
                <c:pt idx="157">
                  <c:v>32540</c:v>
                </c:pt>
                <c:pt idx="158">
                  <c:v>32568</c:v>
                </c:pt>
                <c:pt idx="159">
                  <c:v>32599</c:v>
                </c:pt>
                <c:pt idx="160">
                  <c:v>32629</c:v>
                </c:pt>
                <c:pt idx="161">
                  <c:v>32660</c:v>
                </c:pt>
                <c:pt idx="162">
                  <c:v>32690</c:v>
                </c:pt>
                <c:pt idx="163">
                  <c:v>32721</c:v>
                </c:pt>
                <c:pt idx="164">
                  <c:v>32752</c:v>
                </c:pt>
                <c:pt idx="165">
                  <c:v>32782</c:v>
                </c:pt>
                <c:pt idx="166">
                  <c:v>32813</c:v>
                </c:pt>
                <c:pt idx="167">
                  <c:v>32843</c:v>
                </c:pt>
                <c:pt idx="168">
                  <c:v>32874</c:v>
                </c:pt>
                <c:pt idx="169">
                  <c:v>32905</c:v>
                </c:pt>
                <c:pt idx="170">
                  <c:v>32933</c:v>
                </c:pt>
                <c:pt idx="171">
                  <c:v>32964</c:v>
                </c:pt>
                <c:pt idx="172">
                  <c:v>32994</c:v>
                </c:pt>
                <c:pt idx="173">
                  <c:v>33025</c:v>
                </c:pt>
                <c:pt idx="174">
                  <c:v>33055</c:v>
                </c:pt>
                <c:pt idx="175">
                  <c:v>33086</c:v>
                </c:pt>
                <c:pt idx="176">
                  <c:v>33117</c:v>
                </c:pt>
                <c:pt idx="177">
                  <c:v>33147</c:v>
                </c:pt>
                <c:pt idx="178">
                  <c:v>33178</c:v>
                </c:pt>
                <c:pt idx="179">
                  <c:v>33208</c:v>
                </c:pt>
                <c:pt idx="180">
                  <c:v>33239</c:v>
                </c:pt>
                <c:pt idx="181">
                  <c:v>33270</c:v>
                </c:pt>
                <c:pt idx="182">
                  <c:v>33298</c:v>
                </c:pt>
                <c:pt idx="183">
                  <c:v>33329</c:v>
                </c:pt>
                <c:pt idx="184">
                  <c:v>33359</c:v>
                </c:pt>
                <c:pt idx="185">
                  <c:v>33390</c:v>
                </c:pt>
                <c:pt idx="186">
                  <c:v>33420</c:v>
                </c:pt>
                <c:pt idx="187">
                  <c:v>33451</c:v>
                </c:pt>
                <c:pt idx="188">
                  <c:v>33482</c:v>
                </c:pt>
                <c:pt idx="189">
                  <c:v>33512</c:v>
                </c:pt>
                <c:pt idx="190">
                  <c:v>33543</c:v>
                </c:pt>
                <c:pt idx="191">
                  <c:v>33573</c:v>
                </c:pt>
                <c:pt idx="192">
                  <c:v>33604</c:v>
                </c:pt>
                <c:pt idx="193">
                  <c:v>33635</c:v>
                </c:pt>
                <c:pt idx="194">
                  <c:v>33664</c:v>
                </c:pt>
                <c:pt idx="195">
                  <c:v>33695</c:v>
                </c:pt>
                <c:pt idx="196">
                  <c:v>33725</c:v>
                </c:pt>
                <c:pt idx="197">
                  <c:v>33756</c:v>
                </c:pt>
                <c:pt idx="198">
                  <c:v>33786</c:v>
                </c:pt>
                <c:pt idx="199">
                  <c:v>33817</c:v>
                </c:pt>
                <c:pt idx="200">
                  <c:v>33848</c:v>
                </c:pt>
                <c:pt idx="201">
                  <c:v>33878</c:v>
                </c:pt>
                <c:pt idx="202">
                  <c:v>33909</c:v>
                </c:pt>
                <c:pt idx="203">
                  <c:v>33939</c:v>
                </c:pt>
                <c:pt idx="204">
                  <c:v>33970</c:v>
                </c:pt>
                <c:pt idx="205">
                  <c:v>34001</c:v>
                </c:pt>
                <c:pt idx="206">
                  <c:v>34029</c:v>
                </c:pt>
                <c:pt idx="207">
                  <c:v>34060</c:v>
                </c:pt>
                <c:pt idx="208">
                  <c:v>34090</c:v>
                </c:pt>
                <c:pt idx="209">
                  <c:v>34121</c:v>
                </c:pt>
                <c:pt idx="210">
                  <c:v>34151</c:v>
                </c:pt>
                <c:pt idx="211">
                  <c:v>34182</c:v>
                </c:pt>
                <c:pt idx="212">
                  <c:v>34213</c:v>
                </c:pt>
                <c:pt idx="213">
                  <c:v>34243</c:v>
                </c:pt>
                <c:pt idx="214">
                  <c:v>34274</c:v>
                </c:pt>
                <c:pt idx="215">
                  <c:v>34304</c:v>
                </c:pt>
                <c:pt idx="216">
                  <c:v>34335</c:v>
                </c:pt>
                <c:pt idx="217">
                  <c:v>34366</c:v>
                </c:pt>
                <c:pt idx="218">
                  <c:v>34394</c:v>
                </c:pt>
                <c:pt idx="219">
                  <c:v>34425</c:v>
                </c:pt>
                <c:pt idx="220">
                  <c:v>34455</c:v>
                </c:pt>
                <c:pt idx="221">
                  <c:v>34486</c:v>
                </c:pt>
                <c:pt idx="222">
                  <c:v>34516</c:v>
                </c:pt>
                <c:pt idx="223">
                  <c:v>34547</c:v>
                </c:pt>
                <c:pt idx="224">
                  <c:v>34578</c:v>
                </c:pt>
                <c:pt idx="225">
                  <c:v>34608</c:v>
                </c:pt>
                <c:pt idx="226">
                  <c:v>34639</c:v>
                </c:pt>
                <c:pt idx="227">
                  <c:v>34669</c:v>
                </c:pt>
                <c:pt idx="228">
                  <c:v>34700</c:v>
                </c:pt>
                <c:pt idx="229">
                  <c:v>34731</c:v>
                </c:pt>
                <c:pt idx="230">
                  <c:v>34759</c:v>
                </c:pt>
                <c:pt idx="231">
                  <c:v>34790</c:v>
                </c:pt>
                <c:pt idx="232">
                  <c:v>34820</c:v>
                </c:pt>
                <c:pt idx="233">
                  <c:v>34851</c:v>
                </c:pt>
                <c:pt idx="234">
                  <c:v>34881</c:v>
                </c:pt>
                <c:pt idx="235">
                  <c:v>34912</c:v>
                </c:pt>
                <c:pt idx="236">
                  <c:v>34943</c:v>
                </c:pt>
                <c:pt idx="237">
                  <c:v>34973</c:v>
                </c:pt>
                <c:pt idx="238">
                  <c:v>35004</c:v>
                </c:pt>
                <c:pt idx="239">
                  <c:v>35034</c:v>
                </c:pt>
                <c:pt idx="240">
                  <c:v>35065</c:v>
                </c:pt>
                <c:pt idx="241">
                  <c:v>35096</c:v>
                </c:pt>
                <c:pt idx="242">
                  <c:v>35125</c:v>
                </c:pt>
                <c:pt idx="243">
                  <c:v>35156</c:v>
                </c:pt>
                <c:pt idx="244">
                  <c:v>35186</c:v>
                </c:pt>
                <c:pt idx="245">
                  <c:v>35217</c:v>
                </c:pt>
                <c:pt idx="246">
                  <c:v>35247</c:v>
                </c:pt>
                <c:pt idx="247">
                  <c:v>35278</c:v>
                </c:pt>
                <c:pt idx="248">
                  <c:v>35309</c:v>
                </c:pt>
                <c:pt idx="249">
                  <c:v>35339</c:v>
                </c:pt>
                <c:pt idx="250">
                  <c:v>35370</c:v>
                </c:pt>
                <c:pt idx="251">
                  <c:v>35400</c:v>
                </c:pt>
                <c:pt idx="252">
                  <c:v>35431</c:v>
                </c:pt>
                <c:pt idx="253">
                  <c:v>35462</c:v>
                </c:pt>
                <c:pt idx="254">
                  <c:v>35490</c:v>
                </c:pt>
                <c:pt idx="255">
                  <c:v>35521</c:v>
                </c:pt>
                <c:pt idx="256">
                  <c:v>35551</c:v>
                </c:pt>
                <c:pt idx="257">
                  <c:v>35582</c:v>
                </c:pt>
                <c:pt idx="258">
                  <c:v>35612</c:v>
                </c:pt>
                <c:pt idx="259">
                  <c:v>35643</c:v>
                </c:pt>
                <c:pt idx="260">
                  <c:v>35674</c:v>
                </c:pt>
                <c:pt idx="261">
                  <c:v>35704</c:v>
                </c:pt>
                <c:pt idx="262">
                  <c:v>35735</c:v>
                </c:pt>
                <c:pt idx="263">
                  <c:v>35765</c:v>
                </c:pt>
                <c:pt idx="264">
                  <c:v>35796</c:v>
                </c:pt>
                <c:pt idx="265">
                  <c:v>35827</c:v>
                </c:pt>
                <c:pt idx="266">
                  <c:v>35855</c:v>
                </c:pt>
                <c:pt idx="267">
                  <c:v>35886</c:v>
                </c:pt>
                <c:pt idx="268">
                  <c:v>35916</c:v>
                </c:pt>
                <c:pt idx="269">
                  <c:v>35947</c:v>
                </c:pt>
                <c:pt idx="270">
                  <c:v>35977</c:v>
                </c:pt>
                <c:pt idx="271">
                  <c:v>36008</c:v>
                </c:pt>
                <c:pt idx="272">
                  <c:v>36039</c:v>
                </c:pt>
                <c:pt idx="273">
                  <c:v>36069</c:v>
                </c:pt>
                <c:pt idx="274">
                  <c:v>36100</c:v>
                </c:pt>
                <c:pt idx="275">
                  <c:v>36130</c:v>
                </c:pt>
                <c:pt idx="276">
                  <c:v>36161</c:v>
                </c:pt>
                <c:pt idx="277">
                  <c:v>36192</c:v>
                </c:pt>
                <c:pt idx="278">
                  <c:v>36220</c:v>
                </c:pt>
                <c:pt idx="279">
                  <c:v>36251</c:v>
                </c:pt>
                <c:pt idx="280">
                  <c:v>36281</c:v>
                </c:pt>
                <c:pt idx="281">
                  <c:v>36312</c:v>
                </c:pt>
                <c:pt idx="282">
                  <c:v>36342</c:v>
                </c:pt>
                <c:pt idx="283">
                  <c:v>36373</c:v>
                </c:pt>
                <c:pt idx="284">
                  <c:v>36404</c:v>
                </c:pt>
                <c:pt idx="285">
                  <c:v>36434</c:v>
                </c:pt>
                <c:pt idx="286">
                  <c:v>36465</c:v>
                </c:pt>
                <c:pt idx="287">
                  <c:v>36495</c:v>
                </c:pt>
                <c:pt idx="288">
                  <c:v>36526</c:v>
                </c:pt>
                <c:pt idx="289">
                  <c:v>36557</c:v>
                </c:pt>
                <c:pt idx="290">
                  <c:v>36586</c:v>
                </c:pt>
                <c:pt idx="291">
                  <c:v>36617</c:v>
                </c:pt>
                <c:pt idx="292">
                  <c:v>36647</c:v>
                </c:pt>
                <c:pt idx="293">
                  <c:v>36678</c:v>
                </c:pt>
                <c:pt idx="294">
                  <c:v>36708</c:v>
                </c:pt>
                <c:pt idx="295">
                  <c:v>36739</c:v>
                </c:pt>
                <c:pt idx="296">
                  <c:v>36770</c:v>
                </c:pt>
                <c:pt idx="297">
                  <c:v>36800</c:v>
                </c:pt>
                <c:pt idx="298">
                  <c:v>36831</c:v>
                </c:pt>
                <c:pt idx="299">
                  <c:v>36861</c:v>
                </c:pt>
                <c:pt idx="300">
                  <c:v>36892</c:v>
                </c:pt>
                <c:pt idx="301">
                  <c:v>36923</c:v>
                </c:pt>
                <c:pt idx="302">
                  <c:v>36951</c:v>
                </c:pt>
                <c:pt idx="303">
                  <c:v>36982</c:v>
                </c:pt>
                <c:pt idx="304">
                  <c:v>37012</c:v>
                </c:pt>
                <c:pt idx="305">
                  <c:v>37043</c:v>
                </c:pt>
                <c:pt idx="306">
                  <c:v>37073</c:v>
                </c:pt>
                <c:pt idx="307">
                  <c:v>37104</c:v>
                </c:pt>
                <c:pt idx="308">
                  <c:v>37135</c:v>
                </c:pt>
                <c:pt idx="309">
                  <c:v>37165</c:v>
                </c:pt>
                <c:pt idx="310">
                  <c:v>37196</c:v>
                </c:pt>
                <c:pt idx="311">
                  <c:v>37226</c:v>
                </c:pt>
                <c:pt idx="312">
                  <c:v>37257</c:v>
                </c:pt>
                <c:pt idx="313">
                  <c:v>37288</c:v>
                </c:pt>
                <c:pt idx="314">
                  <c:v>37316</c:v>
                </c:pt>
                <c:pt idx="315">
                  <c:v>37347</c:v>
                </c:pt>
                <c:pt idx="316">
                  <c:v>37377</c:v>
                </c:pt>
                <c:pt idx="317">
                  <c:v>37408</c:v>
                </c:pt>
                <c:pt idx="318">
                  <c:v>37438</c:v>
                </c:pt>
                <c:pt idx="319">
                  <c:v>37469</c:v>
                </c:pt>
                <c:pt idx="320">
                  <c:v>37500</c:v>
                </c:pt>
                <c:pt idx="321">
                  <c:v>37530</c:v>
                </c:pt>
                <c:pt idx="322">
                  <c:v>37561</c:v>
                </c:pt>
                <c:pt idx="323">
                  <c:v>37591</c:v>
                </c:pt>
                <c:pt idx="324">
                  <c:v>37622</c:v>
                </c:pt>
                <c:pt idx="325">
                  <c:v>37653</c:v>
                </c:pt>
                <c:pt idx="326">
                  <c:v>37681</c:v>
                </c:pt>
                <c:pt idx="327">
                  <c:v>37712</c:v>
                </c:pt>
                <c:pt idx="328">
                  <c:v>37742</c:v>
                </c:pt>
                <c:pt idx="329">
                  <c:v>37773</c:v>
                </c:pt>
                <c:pt idx="330">
                  <c:v>37803</c:v>
                </c:pt>
                <c:pt idx="331">
                  <c:v>37834</c:v>
                </c:pt>
                <c:pt idx="332">
                  <c:v>37865</c:v>
                </c:pt>
                <c:pt idx="333">
                  <c:v>37895</c:v>
                </c:pt>
                <c:pt idx="334">
                  <c:v>37926</c:v>
                </c:pt>
                <c:pt idx="335">
                  <c:v>37956</c:v>
                </c:pt>
                <c:pt idx="336">
                  <c:v>37987</c:v>
                </c:pt>
                <c:pt idx="337">
                  <c:v>38018</c:v>
                </c:pt>
                <c:pt idx="338">
                  <c:v>38047</c:v>
                </c:pt>
                <c:pt idx="339">
                  <c:v>38078</c:v>
                </c:pt>
                <c:pt idx="340">
                  <c:v>38108</c:v>
                </c:pt>
                <c:pt idx="341">
                  <c:v>38139</c:v>
                </c:pt>
                <c:pt idx="342">
                  <c:v>38169</c:v>
                </c:pt>
                <c:pt idx="343">
                  <c:v>38200</c:v>
                </c:pt>
                <c:pt idx="344">
                  <c:v>38231</c:v>
                </c:pt>
                <c:pt idx="345">
                  <c:v>38261</c:v>
                </c:pt>
                <c:pt idx="346">
                  <c:v>38292</c:v>
                </c:pt>
                <c:pt idx="347">
                  <c:v>38322</c:v>
                </c:pt>
                <c:pt idx="348">
                  <c:v>38353</c:v>
                </c:pt>
                <c:pt idx="349">
                  <c:v>38384</c:v>
                </c:pt>
                <c:pt idx="350">
                  <c:v>38412</c:v>
                </c:pt>
                <c:pt idx="351">
                  <c:v>38443</c:v>
                </c:pt>
                <c:pt idx="352">
                  <c:v>38473</c:v>
                </c:pt>
                <c:pt idx="353">
                  <c:v>38504</c:v>
                </c:pt>
                <c:pt idx="354">
                  <c:v>38534</c:v>
                </c:pt>
                <c:pt idx="355">
                  <c:v>38565</c:v>
                </c:pt>
                <c:pt idx="356">
                  <c:v>38596</c:v>
                </c:pt>
                <c:pt idx="357">
                  <c:v>38626</c:v>
                </c:pt>
                <c:pt idx="358">
                  <c:v>38657</c:v>
                </c:pt>
                <c:pt idx="359">
                  <c:v>38687</c:v>
                </c:pt>
                <c:pt idx="360">
                  <c:v>38718</c:v>
                </c:pt>
                <c:pt idx="361">
                  <c:v>38749</c:v>
                </c:pt>
                <c:pt idx="362">
                  <c:v>38777</c:v>
                </c:pt>
                <c:pt idx="363">
                  <c:v>38808</c:v>
                </c:pt>
                <c:pt idx="364">
                  <c:v>38838</c:v>
                </c:pt>
                <c:pt idx="365">
                  <c:v>38869</c:v>
                </c:pt>
                <c:pt idx="366">
                  <c:v>38899</c:v>
                </c:pt>
                <c:pt idx="367">
                  <c:v>38930</c:v>
                </c:pt>
                <c:pt idx="368">
                  <c:v>38961</c:v>
                </c:pt>
                <c:pt idx="369">
                  <c:v>38991</c:v>
                </c:pt>
                <c:pt idx="370">
                  <c:v>39022</c:v>
                </c:pt>
                <c:pt idx="371">
                  <c:v>39052</c:v>
                </c:pt>
                <c:pt idx="372">
                  <c:v>39083</c:v>
                </c:pt>
                <c:pt idx="373">
                  <c:v>39114</c:v>
                </c:pt>
                <c:pt idx="374">
                  <c:v>39142</c:v>
                </c:pt>
                <c:pt idx="375">
                  <c:v>39173</c:v>
                </c:pt>
                <c:pt idx="376">
                  <c:v>39203</c:v>
                </c:pt>
                <c:pt idx="377">
                  <c:v>39234</c:v>
                </c:pt>
                <c:pt idx="378">
                  <c:v>39264</c:v>
                </c:pt>
                <c:pt idx="379">
                  <c:v>39295</c:v>
                </c:pt>
                <c:pt idx="380">
                  <c:v>39326</c:v>
                </c:pt>
                <c:pt idx="381">
                  <c:v>39356</c:v>
                </c:pt>
                <c:pt idx="382">
                  <c:v>39387</c:v>
                </c:pt>
                <c:pt idx="383">
                  <c:v>39417</c:v>
                </c:pt>
                <c:pt idx="384">
                  <c:v>39448</c:v>
                </c:pt>
                <c:pt idx="385">
                  <c:v>39479</c:v>
                </c:pt>
                <c:pt idx="386">
                  <c:v>39508</c:v>
                </c:pt>
                <c:pt idx="387">
                  <c:v>39539</c:v>
                </c:pt>
                <c:pt idx="388">
                  <c:v>39569</c:v>
                </c:pt>
                <c:pt idx="389">
                  <c:v>39600</c:v>
                </c:pt>
                <c:pt idx="390">
                  <c:v>39630</c:v>
                </c:pt>
                <c:pt idx="391">
                  <c:v>39661</c:v>
                </c:pt>
                <c:pt idx="392">
                  <c:v>39692</c:v>
                </c:pt>
                <c:pt idx="393">
                  <c:v>39722</c:v>
                </c:pt>
                <c:pt idx="394">
                  <c:v>39753</c:v>
                </c:pt>
                <c:pt idx="395">
                  <c:v>39783</c:v>
                </c:pt>
                <c:pt idx="396">
                  <c:v>39814</c:v>
                </c:pt>
                <c:pt idx="397">
                  <c:v>39845</c:v>
                </c:pt>
                <c:pt idx="398">
                  <c:v>39873</c:v>
                </c:pt>
                <c:pt idx="399">
                  <c:v>39904</c:v>
                </c:pt>
                <c:pt idx="400">
                  <c:v>39934</c:v>
                </c:pt>
                <c:pt idx="401">
                  <c:v>39965</c:v>
                </c:pt>
                <c:pt idx="402">
                  <c:v>39995</c:v>
                </c:pt>
                <c:pt idx="403">
                  <c:v>40026</c:v>
                </c:pt>
                <c:pt idx="404">
                  <c:v>40057</c:v>
                </c:pt>
                <c:pt idx="405">
                  <c:v>40087</c:v>
                </c:pt>
                <c:pt idx="406">
                  <c:v>40118</c:v>
                </c:pt>
                <c:pt idx="407">
                  <c:v>40148</c:v>
                </c:pt>
                <c:pt idx="408">
                  <c:v>40179</c:v>
                </c:pt>
                <c:pt idx="409">
                  <c:v>40210</c:v>
                </c:pt>
                <c:pt idx="410">
                  <c:v>40238</c:v>
                </c:pt>
                <c:pt idx="411">
                  <c:v>40269</c:v>
                </c:pt>
                <c:pt idx="412">
                  <c:v>40299</c:v>
                </c:pt>
                <c:pt idx="413">
                  <c:v>40330</c:v>
                </c:pt>
                <c:pt idx="414">
                  <c:v>40360</c:v>
                </c:pt>
                <c:pt idx="415">
                  <c:v>40391</c:v>
                </c:pt>
                <c:pt idx="416">
                  <c:v>40422</c:v>
                </c:pt>
                <c:pt idx="417">
                  <c:v>40452</c:v>
                </c:pt>
                <c:pt idx="418">
                  <c:v>40483</c:v>
                </c:pt>
                <c:pt idx="419">
                  <c:v>40513</c:v>
                </c:pt>
                <c:pt idx="420">
                  <c:v>40544</c:v>
                </c:pt>
                <c:pt idx="421">
                  <c:v>40575</c:v>
                </c:pt>
                <c:pt idx="422">
                  <c:v>40603</c:v>
                </c:pt>
                <c:pt idx="423">
                  <c:v>40634</c:v>
                </c:pt>
                <c:pt idx="424">
                  <c:v>40664</c:v>
                </c:pt>
                <c:pt idx="425">
                  <c:v>40695</c:v>
                </c:pt>
                <c:pt idx="426">
                  <c:v>40725</c:v>
                </c:pt>
                <c:pt idx="427">
                  <c:v>40756</c:v>
                </c:pt>
                <c:pt idx="428">
                  <c:v>40787</c:v>
                </c:pt>
                <c:pt idx="429">
                  <c:v>40817</c:v>
                </c:pt>
                <c:pt idx="430">
                  <c:v>40848</c:v>
                </c:pt>
                <c:pt idx="431">
                  <c:v>40878</c:v>
                </c:pt>
                <c:pt idx="432">
                  <c:v>40909</c:v>
                </c:pt>
                <c:pt idx="433">
                  <c:v>40940</c:v>
                </c:pt>
                <c:pt idx="434">
                  <c:v>40969</c:v>
                </c:pt>
                <c:pt idx="435">
                  <c:v>41000</c:v>
                </c:pt>
                <c:pt idx="436">
                  <c:v>41030</c:v>
                </c:pt>
                <c:pt idx="437">
                  <c:v>41061</c:v>
                </c:pt>
                <c:pt idx="438">
                  <c:v>41091</c:v>
                </c:pt>
                <c:pt idx="439">
                  <c:v>41122</c:v>
                </c:pt>
                <c:pt idx="440">
                  <c:v>41153</c:v>
                </c:pt>
                <c:pt idx="441">
                  <c:v>41183</c:v>
                </c:pt>
                <c:pt idx="442">
                  <c:v>41214</c:v>
                </c:pt>
                <c:pt idx="443">
                  <c:v>41244</c:v>
                </c:pt>
                <c:pt idx="444">
                  <c:v>41275</c:v>
                </c:pt>
                <c:pt idx="445">
                  <c:v>41306</c:v>
                </c:pt>
                <c:pt idx="446">
                  <c:v>41334</c:v>
                </c:pt>
                <c:pt idx="447">
                  <c:v>41365</c:v>
                </c:pt>
                <c:pt idx="448">
                  <c:v>41395</c:v>
                </c:pt>
                <c:pt idx="449">
                  <c:v>41426</c:v>
                </c:pt>
                <c:pt idx="450">
                  <c:v>41456</c:v>
                </c:pt>
                <c:pt idx="451">
                  <c:v>41487</c:v>
                </c:pt>
                <c:pt idx="452">
                  <c:v>41518</c:v>
                </c:pt>
                <c:pt idx="453">
                  <c:v>41548</c:v>
                </c:pt>
                <c:pt idx="454">
                  <c:v>41579</c:v>
                </c:pt>
                <c:pt idx="455">
                  <c:v>41609</c:v>
                </c:pt>
                <c:pt idx="456">
                  <c:v>41640</c:v>
                </c:pt>
                <c:pt idx="457">
                  <c:v>41671</c:v>
                </c:pt>
                <c:pt idx="458">
                  <c:v>41699</c:v>
                </c:pt>
                <c:pt idx="459">
                  <c:v>41730</c:v>
                </c:pt>
                <c:pt idx="460">
                  <c:v>41760</c:v>
                </c:pt>
                <c:pt idx="461">
                  <c:v>41791</c:v>
                </c:pt>
                <c:pt idx="462">
                  <c:v>41821</c:v>
                </c:pt>
                <c:pt idx="463">
                  <c:v>41852</c:v>
                </c:pt>
                <c:pt idx="464">
                  <c:v>41883</c:v>
                </c:pt>
                <c:pt idx="465">
                  <c:v>41913</c:v>
                </c:pt>
                <c:pt idx="466">
                  <c:v>41944</c:v>
                </c:pt>
                <c:pt idx="467">
                  <c:v>41974</c:v>
                </c:pt>
                <c:pt idx="468">
                  <c:v>42005</c:v>
                </c:pt>
                <c:pt idx="469">
                  <c:v>42036</c:v>
                </c:pt>
                <c:pt idx="470">
                  <c:v>42064</c:v>
                </c:pt>
                <c:pt idx="471">
                  <c:v>42095</c:v>
                </c:pt>
                <c:pt idx="472">
                  <c:v>42125</c:v>
                </c:pt>
                <c:pt idx="473">
                  <c:v>42156</c:v>
                </c:pt>
                <c:pt idx="474">
                  <c:v>42186</c:v>
                </c:pt>
                <c:pt idx="475">
                  <c:v>42217</c:v>
                </c:pt>
                <c:pt idx="476">
                  <c:v>42248</c:v>
                </c:pt>
                <c:pt idx="477">
                  <c:v>42278</c:v>
                </c:pt>
                <c:pt idx="478">
                  <c:v>42309</c:v>
                </c:pt>
                <c:pt idx="479">
                  <c:v>42339</c:v>
                </c:pt>
                <c:pt idx="480">
                  <c:v>42370</c:v>
                </c:pt>
                <c:pt idx="481">
                  <c:v>42401</c:v>
                </c:pt>
                <c:pt idx="482">
                  <c:v>42430</c:v>
                </c:pt>
                <c:pt idx="483">
                  <c:v>42461</c:v>
                </c:pt>
                <c:pt idx="484">
                  <c:v>42491</c:v>
                </c:pt>
                <c:pt idx="485">
                  <c:v>42522</c:v>
                </c:pt>
                <c:pt idx="486">
                  <c:v>42552</c:v>
                </c:pt>
                <c:pt idx="487">
                  <c:v>42583</c:v>
                </c:pt>
                <c:pt idx="488">
                  <c:v>42614</c:v>
                </c:pt>
                <c:pt idx="489">
                  <c:v>42644</c:v>
                </c:pt>
                <c:pt idx="490">
                  <c:v>42675</c:v>
                </c:pt>
                <c:pt idx="491">
                  <c:v>42705</c:v>
                </c:pt>
                <c:pt idx="492">
                  <c:v>42736</c:v>
                </c:pt>
                <c:pt idx="493">
                  <c:v>42767</c:v>
                </c:pt>
                <c:pt idx="494">
                  <c:v>42795</c:v>
                </c:pt>
                <c:pt idx="495">
                  <c:v>42826</c:v>
                </c:pt>
                <c:pt idx="496">
                  <c:v>42856</c:v>
                </c:pt>
                <c:pt idx="497">
                  <c:v>42887</c:v>
                </c:pt>
                <c:pt idx="498">
                  <c:v>42917</c:v>
                </c:pt>
                <c:pt idx="499">
                  <c:v>42948</c:v>
                </c:pt>
                <c:pt idx="500">
                  <c:v>42979</c:v>
                </c:pt>
                <c:pt idx="501">
                  <c:v>43009</c:v>
                </c:pt>
                <c:pt idx="502">
                  <c:v>43040</c:v>
                </c:pt>
                <c:pt idx="503">
                  <c:v>43070</c:v>
                </c:pt>
                <c:pt idx="504">
                  <c:v>43101</c:v>
                </c:pt>
                <c:pt idx="505">
                  <c:v>43132</c:v>
                </c:pt>
                <c:pt idx="506">
                  <c:v>43160</c:v>
                </c:pt>
                <c:pt idx="507">
                  <c:v>43191</c:v>
                </c:pt>
                <c:pt idx="508">
                  <c:v>43221</c:v>
                </c:pt>
                <c:pt idx="509">
                  <c:v>43252</c:v>
                </c:pt>
                <c:pt idx="510">
                  <c:v>43282</c:v>
                </c:pt>
                <c:pt idx="511">
                  <c:v>43313</c:v>
                </c:pt>
                <c:pt idx="512">
                  <c:v>43344</c:v>
                </c:pt>
                <c:pt idx="513">
                  <c:v>43374</c:v>
                </c:pt>
                <c:pt idx="514">
                  <c:v>43405</c:v>
                </c:pt>
                <c:pt idx="515">
                  <c:v>43435</c:v>
                </c:pt>
                <c:pt idx="516">
                  <c:v>43466</c:v>
                </c:pt>
                <c:pt idx="517">
                  <c:v>43497</c:v>
                </c:pt>
                <c:pt idx="518">
                  <c:v>43525</c:v>
                </c:pt>
                <c:pt idx="519">
                  <c:v>43556</c:v>
                </c:pt>
                <c:pt idx="520">
                  <c:v>43586</c:v>
                </c:pt>
                <c:pt idx="521">
                  <c:v>43617</c:v>
                </c:pt>
                <c:pt idx="522">
                  <c:v>43647</c:v>
                </c:pt>
                <c:pt idx="523">
                  <c:v>43678</c:v>
                </c:pt>
                <c:pt idx="524">
                  <c:v>43709</c:v>
                </c:pt>
                <c:pt idx="525">
                  <c:v>43739</c:v>
                </c:pt>
                <c:pt idx="526">
                  <c:v>43770</c:v>
                </c:pt>
                <c:pt idx="527">
                  <c:v>43800</c:v>
                </c:pt>
                <c:pt idx="528">
                  <c:v>43831</c:v>
                </c:pt>
                <c:pt idx="529">
                  <c:v>43862</c:v>
                </c:pt>
                <c:pt idx="530">
                  <c:v>43891</c:v>
                </c:pt>
                <c:pt idx="531">
                  <c:v>43922</c:v>
                </c:pt>
                <c:pt idx="532">
                  <c:v>43952</c:v>
                </c:pt>
                <c:pt idx="533">
                  <c:v>43983</c:v>
                </c:pt>
                <c:pt idx="534">
                  <c:v>44013</c:v>
                </c:pt>
                <c:pt idx="535">
                  <c:v>44044</c:v>
                </c:pt>
                <c:pt idx="536">
                  <c:v>44075</c:v>
                </c:pt>
                <c:pt idx="537">
                  <c:v>44105</c:v>
                </c:pt>
                <c:pt idx="538">
                  <c:v>44136</c:v>
                </c:pt>
                <c:pt idx="539">
                  <c:v>44166</c:v>
                </c:pt>
                <c:pt idx="540">
                  <c:v>44197</c:v>
                </c:pt>
                <c:pt idx="541">
                  <c:v>44228</c:v>
                </c:pt>
                <c:pt idx="542">
                  <c:v>44256</c:v>
                </c:pt>
                <c:pt idx="543">
                  <c:v>44287</c:v>
                </c:pt>
                <c:pt idx="544">
                  <c:v>44317</c:v>
                </c:pt>
                <c:pt idx="545">
                  <c:v>44348</c:v>
                </c:pt>
                <c:pt idx="546">
                  <c:v>44378</c:v>
                </c:pt>
                <c:pt idx="547">
                  <c:v>44409</c:v>
                </c:pt>
                <c:pt idx="548">
                  <c:v>44440</c:v>
                </c:pt>
                <c:pt idx="549">
                  <c:v>44470</c:v>
                </c:pt>
                <c:pt idx="550">
                  <c:v>44501</c:v>
                </c:pt>
                <c:pt idx="551">
                  <c:v>44531</c:v>
                </c:pt>
                <c:pt idx="552">
                  <c:v>44562</c:v>
                </c:pt>
                <c:pt idx="553">
                  <c:v>44593</c:v>
                </c:pt>
                <c:pt idx="554">
                  <c:v>44621</c:v>
                </c:pt>
                <c:pt idx="555">
                  <c:v>44652</c:v>
                </c:pt>
                <c:pt idx="556">
                  <c:v>44682</c:v>
                </c:pt>
                <c:pt idx="557">
                  <c:v>44713</c:v>
                </c:pt>
                <c:pt idx="558">
                  <c:v>44743</c:v>
                </c:pt>
                <c:pt idx="559">
                  <c:v>44774</c:v>
                </c:pt>
                <c:pt idx="560">
                  <c:v>44805</c:v>
                </c:pt>
                <c:pt idx="561">
                  <c:v>44835</c:v>
                </c:pt>
                <c:pt idx="562">
                  <c:v>44866</c:v>
                </c:pt>
                <c:pt idx="563">
                  <c:v>44896</c:v>
                </c:pt>
                <c:pt idx="564">
                  <c:v>44927</c:v>
                </c:pt>
                <c:pt idx="565">
                  <c:v>44958</c:v>
                </c:pt>
                <c:pt idx="566">
                  <c:v>44986</c:v>
                </c:pt>
                <c:pt idx="567">
                  <c:v>45017</c:v>
                </c:pt>
                <c:pt idx="568">
                  <c:v>45047</c:v>
                </c:pt>
                <c:pt idx="569">
                  <c:v>45078</c:v>
                </c:pt>
                <c:pt idx="570">
                  <c:v>45108</c:v>
                </c:pt>
                <c:pt idx="571">
                  <c:v>45139</c:v>
                </c:pt>
                <c:pt idx="572">
                  <c:v>45170</c:v>
                </c:pt>
                <c:pt idx="573">
                  <c:v>45200</c:v>
                </c:pt>
                <c:pt idx="574">
                  <c:v>45231</c:v>
                </c:pt>
                <c:pt idx="575">
                  <c:v>45261</c:v>
                </c:pt>
              </c:numCache>
            </c:numRef>
          </c:cat>
          <c:val>
            <c:numRef>
              <c:f>'FRED Graph'!$B$13:$B$588</c:f>
              <c:numCache>
                <c:formatCode>0.0</c:formatCode>
                <c:ptCount val="576"/>
                <c:pt idx="0">
                  <c:v>7.9</c:v>
                </c:pt>
                <c:pt idx="1">
                  <c:v>7.7</c:v>
                </c:pt>
                <c:pt idx="2">
                  <c:v>7.6</c:v>
                </c:pt>
                <c:pt idx="3">
                  <c:v>7.7</c:v>
                </c:pt>
                <c:pt idx="4">
                  <c:v>7.4</c:v>
                </c:pt>
                <c:pt idx="5">
                  <c:v>7.6</c:v>
                </c:pt>
                <c:pt idx="6">
                  <c:v>7.8</c:v>
                </c:pt>
                <c:pt idx="7">
                  <c:v>7.8</c:v>
                </c:pt>
                <c:pt idx="8">
                  <c:v>7.6</c:v>
                </c:pt>
                <c:pt idx="9">
                  <c:v>7.7</c:v>
                </c:pt>
                <c:pt idx="10">
                  <c:v>7.8</c:v>
                </c:pt>
                <c:pt idx="11">
                  <c:v>7.8</c:v>
                </c:pt>
                <c:pt idx="12">
                  <c:v>7.5</c:v>
                </c:pt>
                <c:pt idx="13">
                  <c:v>7.6</c:v>
                </c:pt>
                <c:pt idx="14">
                  <c:v>7.4</c:v>
                </c:pt>
                <c:pt idx="15">
                  <c:v>7.2</c:v>
                </c:pt>
                <c:pt idx="16">
                  <c:v>7</c:v>
                </c:pt>
                <c:pt idx="17">
                  <c:v>7.2</c:v>
                </c:pt>
                <c:pt idx="18">
                  <c:v>6.9</c:v>
                </c:pt>
                <c:pt idx="19">
                  <c:v>7</c:v>
                </c:pt>
                <c:pt idx="20">
                  <c:v>6.8</c:v>
                </c:pt>
                <c:pt idx="21">
                  <c:v>6.8</c:v>
                </c:pt>
                <c:pt idx="22">
                  <c:v>6.8</c:v>
                </c:pt>
                <c:pt idx="23">
                  <c:v>6.4</c:v>
                </c:pt>
                <c:pt idx="24">
                  <c:v>6.4</c:v>
                </c:pt>
                <c:pt idx="25">
                  <c:v>6.3</c:v>
                </c:pt>
                <c:pt idx="26">
                  <c:v>6.3</c:v>
                </c:pt>
                <c:pt idx="27">
                  <c:v>6.1</c:v>
                </c:pt>
                <c:pt idx="28">
                  <c:v>6</c:v>
                </c:pt>
                <c:pt idx="29">
                  <c:v>5.9</c:v>
                </c:pt>
                <c:pt idx="30">
                  <c:v>6.2</c:v>
                </c:pt>
                <c:pt idx="31">
                  <c:v>5.9</c:v>
                </c:pt>
                <c:pt idx="32">
                  <c:v>6</c:v>
                </c:pt>
                <c:pt idx="33">
                  <c:v>5.8</c:v>
                </c:pt>
                <c:pt idx="34">
                  <c:v>5.9</c:v>
                </c:pt>
                <c:pt idx="35">
                  <c:v>6</c:v>
                </c:pt>
                <c:pt idx="36">
                  <c:v>5.9</c:v>
                </c:pt>
                <c:pt idx="37">
                  <c:v>5.9</c:v>
                </c:pt>
                <c:pt idx="38">
                  <c:v>5.8</c:v>
                </c:pt>
                <c:pt idx="39">
                  <c:v>5.8</c:v>
                </c:pt>
                <c:pt idx="40">
                  <c:v>5.6</c:v>
                </c:pt>
                <c:pt idx="41">
                  <c:v>5.7</c:v>
                </c:pt>
                <c:pt idx="42">
                  <c:v>5.7</c:v>
                </c:pt>
                <c:pt idx="43">
                  <c:v>6</c:v>
                </c:pt>
                <c:pt idx="44">
                  <c:v>5.9</c:v>
                </c:pt>
                <c:pt idx="45">
                  <c:v>6</c:v>
                </c:pt>
                <c:pt idx="46">
                  <c:v>5.9</c:v>
                </c:pt>
                <c:pt idx="47">
                  <c:v>6</c:v>
                </c:pt>
                <c:pt idx="48">
                  <c:v>6.3</c:v>
                </c:pt>
                <c:pt idx="49">
                  <c:v>6.3</c:v>
                </c:pt>
                <c:pt idx="50">
                  <c:v>6.3</c:v>
                </c:pt>
                <c:pt idx="51">
                  <c:v>6.9</c:v>
                </c:pt>
                <c:pt idx="52">
                  <c:v>7.5</c:v>
                </c:pt>
                <c:pt idx="53">
                  <c:v>7.6</c:v>
                </c:pt>
                <c:pt idx="54">
                  <c:v>7.8</c:v>
                </c:pt>
                <c:pt idx="55">
                  <c:v>7.7</c:v>
                </c:pt>
                <c:pt idx="56">
                  <c:v>7.5</c:v>
                </c:pt>
                <c:pt idx="57">
                  <c:v>7.5</c:v>
                </c:pt>
                <c:pt idx="58">
                  <c:v>7.5</c:v>
                </c:pt>
                <c:pt idx="59">
                  <c:v>7.2</c:v>
                </c:pt>
                <c:pt idx="60">
                  <c:v>7.5</c:v>
                </c:pt>
                <c:pt idx="61">
                  <c:v>7.4</c:v>
                </c:pt>
                <c:pt idx="62">
                  <c:v>7.4</c:v>
                </c:pt>
                <c:pt idx="63">
                  <c:v>7.2</c:v>
                </c:pt>
                <c:pt idx="64">
                  <c:v>7.5</c:v>
                </c:pt>
                <c:pt idx="65">
                  <c:v>7.5</c:v>
                </c:pt>
                <c:pt idx="66">
                  <c:v>7.2</c:v>
                </c:pt>
                <c:pt idx="67">
                  <c:v>7.4</c:v>
                </c:pt>
                <c:pt idx="68">
                  <c:v>7.6</c:v>
                </c:pt>
                <c:pt idx="69">
                  <c:v>7.9</c:v>
                </c:pt>
                <c:pt idx="70">
                  <c:v>8.3000000000000007</c:v>
                </c:pt>
                <c:pt idx="71">
                  <c:v>8.5</c:v>
                </c:pt>
                <c:pt idx="72">
                  <c:v>8.6</c:v>
                </c:pt>
                <c:pt idx="73">
                  <c:v>8.9</c:v>
                </c:pt>
                <c:pt idx="74">
                  <c:v>9</c:v>
                </c:pt>
                <c:pt idx="75">
                  <c:v>9.3000000000000007</c:v>
                </c:pt>
                <c:pt idx="76">
                  <c:v>9.4</c:v>
                </c:pt>
                <c:pt idx="77">
                  <c:v>9.6</c:v>
                </c:pt>
                <c:pt idx="78">
                  <c:v>9.8000000000000007</c:v>
                </c:pt>
                <c:pt idx="79">
                  <c:v>9.8000000000000007</c:v>
                </c:pt>
                <c:pt idx="80">
                  <c:v>10.1</c:v>
                </c:pt>
                <c:pt idx="81">
                  <c:v>10.4</c:v>
                </c:pt>
                <c:pt idx="82">
                  <c:v>10.8</c:v>
                </c:pt>
                <c:pt idx="83">
                  <c:v>10.8</c:v>
                </c:pt>
                <c:pt idx="84">
                  <c:v>10.4</c:v>
                </c:pt>
                <c:pt idx="85">
                  <c:v>10.4</c:v>
                </c:pt>
                <c:pt idx="86">
                  <c:v>10.3</c:v>
                </c:pt>
                <c:pt idx="87">
                  <c:v>10.199999999999999</c:v>
                </c:pt>
                <c:pt idx="88">
                  <c:v>10.1</c:v>
                </c:pt>
                <c:pt idx="89">
                  <c:v>10.1</c:v>
                </c:pt>
                <c:pt idx="90">
                  <c:v>9.4</c:v>
                </c:pt>
                <c:pt idx="91">
                  <c:v>9.5</c:v>
                </c:pt>
                <c:pt idx="92">
                  <c:v>9.1999999999999993</c:v>
                </c:pt>
                <c:pt idx="93">
                  <c:v>8.8000000000000007</c:v>
                </c:pt>
                <c:pt idx="94">
                  <c:v>8.5</c:v>
                </c:pt>
                <c:pt idx="95">
                  <c:v>8.3000000000000007</c:v>
                </c:pt>
                <c:pt idx="96">
                  <c:v>8</c:v>
                </c:pt>
                <c:pt idx="97">
                  <c:v>7.8</c:v>
                </c:pt>
                <c:pt idx="98">
                  <c:v>7.8</c:v>
                </c:pt>
                <c:pt idx="99">
                  <c:v>7.7</c:v>
                </c:pt>
                <c:pt idx="100">
                  <c:v>7.4</c:v>
                </c:pt>
                <c:pt idx="101">
                  <c:v>7.2</c:v>
                </c:pt>
                <c:pt idx="102">
                  <c:v>7.5</c:v>
                </c:pt>
                <c:pt idx="103">
                  <c:v>7.5</c:v>
                </c:pt>
                <c:pt idx="104">
                  <c:v>7.3</c:v>
                </c:pt>
                <c:pt idx="105">
                  <c:v>7.4</c:v>
                </c:pt>
                <c:pt idx="106">
                  <c:v>7.2</c:v>
                </c:pt>
                <c:pt idx="107">
                  <c:v>7.3</c:v>
                </c:pt>
                <c:pt idx="108">
                  <c:v>7.3</c:v>
                </c:pt>
                <c:pt idx="109">
                  <c:v>7.2</c:v>
                </c:pt>
                <c:pt idx="110">
                  <c:v>7.2</c:v>
                </c:pt>
                <c:pt idx="111">
                  <c:v>7.3</c:v>
                </c:pt>
                <c:pt idx="112">
                  <c:v>7.2</c:v>
                </c:pt>
                <c:pt idx="113">
                  <c:v>7.4</c:v>
                </c:pt>
                <c:pt idx="114">
                  <c:v>7.4</c:v>
                </c:pt>
                <c:pt idx="115">
                  <c:v>7.1</c:v>
                </c:pt>
                <c:pt idx="116">
                  <c:v>7.1</c:v>
                </c:pt>
                <c:pt idx="117">
                  <c:v>7.1</c:v>
                </c:pt>
                <c:pt idx="118">
                  <c:v>7</c:v>
                </c:pt>
                <c:pt idx="119">
                  <c:v>7</c:v>
                </c:pt>
                <c:pt idx="120">
                  <c:v>6.7</c:v>
                </c:pt>
                <c:pt idx="121">
                  <c:v>7.2</c:v>
                </c:pt>
                <c:pt idx="122">
                  <c:v>7.2</c:v>
                </c:pt>
                <c:pt idx="123">
                  <c:v>7.1</c:v>
                </c:pt>
                <c:pt idx="124">
                  <c:v>7.2</c:v>
                </c:pt>
                <c:pt idx="125">
                  <c:v>7.2</c:v>
                </c:pt>
                <c:pt idx="126">
                  <c:v>7</c:v>
                </c:pt>
                <c:pt idx="127">
                  <c:v>6.9</c:v>
                </c:pt>
                <c:pt idx="128">
                  <c:v>7</c:v>
                </c:pt>
                <c:pt idx="129">
                  <c:v>7</c:v>
                </c:pt>
                <c:pt idx="130">
                  <c:v>6.9</c:v>
                </c:pt>
                <c:pt idx="131">
                  <c:v>6.6</c:v>
                </c:pt>
                <c:pt idx="132">
                  <c:v>6.6</c:v>
                </c:pt>
                <c:pt idx="133">
                  <c:v>6.6</c:v>
                </c:pt>
                <c:pt idx="134">
                  <c:v>6.6</c:v>
                </c:pt>
                <c:pt idx="135">
                  <c:v>6.3</c:v>
                </c:pt>
                <c:pt idx="136">
                  <c:v>6.3</c:v>
                </c:pt>
                <c:pt idx="137">
                  <c:v>6.2</c:v>
                </c:pt>
                <c:pt idx="138">
                  <c:v>6.1</c:v>
                </c:pt>
                <c:pt idx="139">
                  <c:v>6</c:v>
                </c:pt>
                <c:pt idx="140">
                  <c:v>5.9</c:v>
                </c:pt>
                <c:pt idx="141">
                  <c:v>6</c:v>
                </c:pt>
                <c:pt idx="142">
                  <c:v>5.8</c:v>
                </c:pt>
                <c:pt idx="143">
                  <c:v>5.7</c:v>
                </c:pt>
                <c:pt idx="144">
                  <c:v>5.7</c:v>
                </c:pt>
                <c:pt idx="145">
                  <c:v>5.7</c:v>
                </c:pt>
                <c:pt idx="146">
                  <c:v>5.7</c:v>
                </c:pt>
                <c:pt idx="147">
                  <c:v>5.4</c:v>
                </c:pt>
                <c:pt idx="148">
                  <c:v>5.6</c:v>
                </c:pt>
                <c:pt idx="149">
                  <c:v>5.4</c:v>
                </c:pt>
                <c:pt idx="150">
                  <c:v>5.4</c:v>
                </c:pt>
                <c:pt idx="151">
                  <c:v>5.6</c:v>
                </c:pt>
                <c:pt idx="152">
                  <c:v>5.4</c:v>
                </c:pt>
                <c:pt idx="153">
                  <c:v>5.4</c:v>
                </c:pt>
                <c:pt idx="154">
                  <c:v>5.3</c:v>
                </c:pt>
                <c:pt idx="155">
                  <c:v>5.3</c:v>
                </c:pt>
                <c:pt idx="156">
                  <c:v>5.4</c:v>
                </c:pt>
                <c:pt idx="157">
                  <c:v>5.2</c:v>
                </c:pt>
                <c:pt idx="158">
                  <c:v>5</c:v>
                </c:pt>
                <c:pt idx="159">
                  <c:v>5.2</c:v>
                </c:pt>
                <c:pt idx="160">
                  <c:v>5.2</c:v>
                </c:pt>
                <c:pt idx="161">
                  <c:v>5.3</c:v>
                </c:pt>
                <c:pt idx="162">
                  <c:v>5.2</c:v>
                </c:pt>
                <c:pt idx="163">
                  <c:v>5.2</c:v>
                </c:pt>
                <c:pt idx="164">
                  <c:v>5.3</c:v>
                </c:pt>
                <c:pt idx="165">
                  <c:v>5.3</c:v>
                </c:pt>
                <c:pt idx="166">
                  <c:v>5.4</c:v>
                </c:pt>
                <c:pt idx="167">
                  <c:v>5.4</c:v>
                </c:pt>
                <c:pt idx="168">
                  <c:v>5.4</c:v>
                </c:pt>
                <c:pt idx="169">
                  <c:v>5.3</c:v>
                </c:pt>
                <c:pt idx="170">
                  <c:v>5.2</c:v>
                </c:pt>
                <c:pt idx="171">
                  <c:v>5.4</c:v>
                </c:pt>
                <c:pt idx="172">
                  <c:v>5.4</c:v>
                </c:pt>
                <c:pt idx="173">
                  <c:v>5.2</c:v>
                </c:pt>
                <c:pt idx="174">
                  <c:v>5.5</c:v>
                </c:pt>
                <c:pt idx="175">
                  <c:v>5.7</c:v>
                </c:pt>
                <c:pt idx="176">
                  <c:v>5.9</c:v>
                </c:pt>
                <c:pt idx="177">
                  <c:v>5.9</c:v>
                </c:pt>
                <c:pt idx="178">
                  <c:v>6.2</c:v>
                </c:pt>
                <c:pt idx="179">
                  <c:v>6.3</c:v>
                </c:pt>
                <c:pt idx="180">
                  <c:v>6.4</c:v>
                </c:pt>
                <c:pt idx="181">
                  <c:v>6.6</c:v>
                </c:pt>
                <c:pt idx="182">
                  <c:v>6.8</c:v>
                </c:pt>
                <c:pt idx="183">
                  <c:v>6.7</c:v>
                </c:pt>
                <c:pt idx="184">
                  <c:v>6.9</c:v>
                </c:pt>
                <c:pt idx="185">
                  <c:v>6.9</c:v>
                </c:pt>
                <c:pt idx="186">
                  <c:v>6.8</c:v>
                </c:pt>
                <c:pt idx="187">
                  <c:v>6.9</c:v>
                </c:pt>
                <c:pt idx="188">
                  <c:v>6.9</c:v>
                </c:pt>
                <c:pt idx="189">
                  <c:v>7</c:v>
                </c:pt>
                <c:pt idx="190">
                  <c:v>7</c:v>
                </c:pt>
                <c:pt idx="191">
                  <c:v>7.3</c:v>
                </c:pt>
                <c:pt idx="192">
                  <c:v>7.3</c:v>
                </c:pt>
                <c:pt idx="193">
                  <c:v>7.4</c:v>
                </c:pt>
                <c:pt idx="194">
                  <c:v>7.4</c:v>
                </c:pt>
                <c:pt idx="195">
                  <c:v>7.4</c:v>
                </c:pt>
                <c:pt idx="196">
                  <c:v>7.6</c:v>
                </c:pt>
                <c:pt idx="197">
                  <c:v>7.8</c:v>
                </c:pt>
                <c:pt idx="198">
                  <c:v>7.7</c:v>
                </c:pt>
                <c:pt idx="199">
                  <c:v>7.6</c:v>
                </c:pt>
                <c:pt idx="200">
                  <c:v>7.6</c:v>
                </c:pt>
                <c:pt idx="201">
                  <c:v>7.3</c:v>
                </c:pt>
                <c:pt idx="202">
                  <c:v>7.4</c:v>
                </c:pt>
                <c:pt idx="203">
                  <c:v>7.4</c:v>
                </c:pt>
                <c:pt idx="204">
                  <c:v>7.3</c:v>
                </c:pt>
                <c:pt idx="205">
                  <c:v>7.1</c:v>
                </c:pt>
                <c:pt idx="206">
                  <c:v>7</c:v>
                </c:pt>
                <c:pt idx="207">
                  <c:v>7.1</c:v>
                </c:pt>
                <c:pt idx="208">
                  <c:v>7.1</c:v>
                </c:pt>
                <c:pt idx="209">
                  <c:v>7</c:v>
                </c:pt>
                <c:pt idx="210">
                  <c:v>6.9</c:v>
                </c:pt>
                <c:pt idx="211">
                  <c:v>6.8</c:v>
                </c:pt>
                <c:pt idx="212">
                  <c:v>6.7</c:v>
                </c:pt>
                <c:pt idx="213">
                  <c:v>6.8</c:v>
                </c:pt>
                <c:pt idx="214">
                  <c:v>6.6</c:v>
                </c:pt>
                <c:pt idx="215">
                  <c:v>6.5</c:v>
                </c:pt>
                <c:pt idx="216">
                  <c:v>6.6</c:v>
                </c:pt>
                <c:pt idx="217">
                  <c:v>6.6</c:v>
                </c:pt>
                <c:pt idx="218">
                  <c:v>6.5</c:v>
                </c:pt>
                <c:pt idx="219">
                  <c:v>6.4</c:v>
                </c:pt>
                <c:pt idx="220">
                  <c:v>6.1</c:v>
                </c:pt>
                <c:pt idx="221">
                  <c:v>6.1</c:v>
                </c:pt>
                <c:pt idx="222">
                  <c:v>6.1</c:v>
                </c:pt>
                <c:pt idx="223">
                  <c:v>6</c:v>
                </c:pt>
                <c:pt idx="224">
                  <c:v>5.9</c:v>
                </c:pt>
                <c:pt idx="225">
                  <c:v>5.8</c:v>
                </c:pt>
                <c:pt idx="226">
                  <c:v>5.6</c:v>
                </c:pt>
                <c:pt idx="227">
                  <c:v>5.5</c:v>
                </c:pt>
                <c:pt idx="228">
                  <c:v>5.6</c:v>
                </c:pt>
                <c:pt idx="229">
                  <c:v>5.4</c:v>
                </c:pt>
                <c:pt idx="230">
                  <c:v>5.4</c:v>
                </c:pt>
                <c:pt idx="231">
                  <c:v>5.8</c:v>
                </c:pt>
                <c:pt idx="232">
                  <c:v>5.6</c:v>
                </c:pt>
                <c:pt idx="233">
                  <c:v>5.6</c:v>
                </c:pt>
                <c:pt idx="234">
                  <c:v>5.7</c:v>
                </c:pt>
                <c:pt idx="235">
                  <c:v>5.7</c:v>
                </c:pt>
                <c:pt idx="236">
                  <c:v>5.6</c:v>
                </c:pt>
                <c:pt idx="237">
                  <c:v>5.5</c:v>
                </c:pt>
                <c:pt idx="238">
                  <c:v>5.6</c:v>
                </c:pt>
                <c:pt idx="239">
                  <c:v>5.6</c:v>
                </c:pt>
                <c:pt idx="240">
                  <c:v>5.6</c:v>
                </c:pt>
                <c:pt idx="241">
                  <c:v>5.5</c:v>
                </c:pt>
                <c:pt idx="242">
                  <c:v>5.5</c:v>
                </c:pt>
                <c:pt idx="243">
                  <c:v>5.6</c:v>
                </c:pt>
                <c:pt idx="244">
                  <c:v>5.6</c:v>
                </c:pt>
                <c:pt idx="245">
                  <c:v>5.3</c:v>
                </c:pt>
                <c:pt idx="246">
                  <c:v>5.5</c:v>
                </c:pt>
                <c:pt idx="247">
                  <c:v>5.0999999999999996</c:v>
                </c:pt>
                <c:pt idx="248">
                  <c:v>5.2</c:v>
                </c:pt>
                <c:pt idx="249">
                  <c:v>5.2</c:v>
                </c:pt>
                <c:pt idx="250">
                  <c:v>5.4</c:v>
                </c:pt>
                <c:pt idx="251">
                  <c:v>5.4</c:v>
                </c:pt>
                <c:pt idx="252">
                  <c:v>5.3</c:v>
                </c:pt>
                <c:pt idx="253">
                  <c:v>5.2</c:v>
                </c:pt>
                <c:pt idx="254">
                  <c:v>5.2</c:v>
                </c:pt>
                <c:pt idx="255">
                  <c:v>5.0999999999999996</c:v>
                </c:pt>
                <c:pt idx="256">
                  <c:v>4.9000000000000004</c:v>
                </c:pt>
                <c:pt idx="257">
                  <c:v>5</c:v>
                </c:pt>
                <c:pt idx="258">
                  <c:v>4.9000000000000004</c:v>
                </c:pt>
                <c:pt idx="259">
                  <c:v>4.8</c:v>
                </c:pt>
                <c:pt idx="260">
                  <c:v>4.9000000000000004</c:v>
                </c:pt>
                <c:pt idx="261">
                  <c:v>4.7</c:v>
                </c:pt>
                <c:pt idx="262">
                  <c:v>4.5999999999999996</c:v>
                </c:pt>
                <c:pt idx="263">
                  <c:v>4.7</c:v>
                </c:pt>
                <c:pt idx="264">
                  <c:v>4.5999999999999996</c:v>
                </c:pt>
                <c:pt idx="265">
                  <c:v>4.5999999999999996</c:v>
                </c:pt>
                <c:pt idx="266">
                  <c:v>4.7</c:v>
                </c:pt>
                <c:pt idx="267">
                  <c:v>4.3</c:v>
                </c:pt>
                <c:pt idx="268">
                  <c:v>4.4000000000000004</c:v>
                </c:pt>
                <c:pt idx="269">
                  <c:v>4.5</c:v>
                </c:pt>
                <c:pt idx="270">
                  <c:v>4.5</c:v>
                </c:pt>
                <c:pt idx="271">
                  <c:v>4.5</c:v>
                </c:pt>
                <c:pt idx="272">
                  <c:v>4.5999999999999996</c:v>
                </c:pt>
                <c:pt idx="273">
                  <c:v>4.5</c:v>
                </c:pt>
                <c:pt idx="274">
                  <c:v>4.4000000000000004</c:v>
                </c:pt>
                <c:pt idx="275">
                  <c:v>4.4000000000000004</c:v>
                </c:pt>
                <c:pt idx="276">
                  <c:v>4.3</c:v>
                </c:pt>
                <c:pt idx="277">
                  <c:v>4.4000000000000004</c:v>
                </c:pt>
                <c:pt idx="278">
                  <c:v>4.2</c:v>
                </c:pt>
                <c:pt idx="279">
                  <c:v>4.3</c:v>
                </c:pt>
                <c:pt idx="280">
                  <c:v>4.2</c:v>
                </c:pt>
                <c:pt idx="281">
                  <c:v>4.3</c:v>
                </c:pt>
                <c:pt idx="282">
                  <c:v>4.3</c:v>
                </c:pt>
                <c:pt idx="283">
                  <c:v>4.2</c:v>
                </c:pt>
                <c:pt idx="284">
                  <c:v>4.2</c:v>
                </c:pt>
                <c:pt idx="285">
                  <c:v>4.0999999999999996</c:v>
                </c:pt>
                <c:pt idx="286">
                  <c:v>4.0999999999999996</c:v>
                </c:pt>
                <c:pt idx="287">
                  <c:v>4</c:v>
                </c:pt>
                <c:pt idx="288">
                  <c:v>4</c:v>
                </c:pt>
                <c:pt idx="289">
                  <c:v>4.0999999999999996</c:v>
                </c:pt>
                <c:pt idx="290">
                  <c:v>4</c:v>
                </c:pt>
                <c:pt idx="291">
                  <c:v>3.8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4.0999999999999996</c:v>
                </c:pt>
                <c:pt idx="296">
                  <c:v>3.9</c:v>
                </c:pt>
                <c:pt idx="297">
                  <c:v>3.9</c:v>
                </c:pt>
                <c:pt idx="298">
                  <c:v>3.9</c:v>
                </c:pt>
                <c:pt idx="299">
                  <c:v>3.9</c:v>
                </c:pt>
                <c:pt idx="300">
                  <c:v>4.2</c:v>
                </c:pt>
                <c:pt idx="301">
                  <c:v>4.2</c:v>
                </c:pt>
                <c:pt idx="302">
                  <c:v>4.3</c:v>
                </c:pt>
                <c:pt idx="303">
                  <c:v>4.4000000000000004</c:v>
                </c:pt>
                <c:pt idx="304">
                  <c:v>4.3</c:v>
                </c:pt>
                <c:pt idx="305">
                  <c:v>4.5</c:v>
                </c:pt>
                <c:pt idx="306">
                  <c:v>4.5999999999999996</c:v>
                </c:pt>
                <c:pt idx="307">
                  <c:v>4.9000000000000004</c:v>
                </c:pt>
                <c:pt idx="308">
                  <c:v>5</c:v>
                </c:pt>
                <c:pt idx="309">
                  <c:v>5.3</c:v>
                </c:pt>
                <c:pt idx="310">
                  <c:v>5.5</c:v>
                </c:pt>
                <c:pt idx="311">
                  <c:v>5.7</c:v>
                </c:pt>
                <c:pt idx="312">
                  <c:v>5.7</c:v>
                </c:pt>
                <c:pt idx="313">
                  <c:v>5.7</c:v>
                </c:pt>
                <c:pt idx="314">
                  <c:v>5.7</c:v>
                </c:pt>
                <c:pt idx="315">
                  <c:v>5.9</c:v>
                </c:pt>
                <c:pt idx="316">
                  <c:v>5.8</c:v>
                </c:pt>
                <c:pt idx="317">
                  <c:v>5.8</c:v>
                </c:pt>
                <c:pt idx="318">
                  <c:v>5.8</c:v>
                </c:pt>
                <c:pt idx="319">
                  <c:v>5.7</c:v>
                </c:pt>
                <c:pt idx="320">
                  <c:v>5.7</c:v>
                </c:pt>
                <c:pt idx="321">
                  <c:v>5.7</c:v>
                </c:pt>
                <c:pt idx="322">
                  <c:v>5.9</c:v>
                </c:pt>
                <c:pt idx="323">
                  <c:v>6</c:v>
                </c:pt>
                <c:pt idx="324">
                  <c:v>5.8</c:v>
                </c:pt>
                <c:pt idx="325">
                  <c:v>5.9</c:v>
                </c:pt>
                <c:pt idx="326">
                  <c:v>5.9</c:v>
                </c:pt>
                <c:pt idx="327">
                  <c:v>6</c:v>
                </c:pt>
                <c:pt idx="328">
                  <c:v>6.1</c:v>
                </c:pt>
                <c:pt idx="329">
                  <c:v>6.3</c:v>
                </c:pt>
                <c:pt idx="330">
                  <c:v>6.2</c:v>
                </c:pt>
                <c:pt idx="331">
                  <c:v>6.1</c:v>
                </c:pt>
                <c:pt idx="332">
                  <c:v>6.1</c:v>
                </c:pt>
                <c:pt idx="333">
                  <c:v>6</c:v>
                </c:pt>
                <c:pt idx="334">
                  <c:v>5.8</c:v>
                </c:pt>
                <c:pt idx="335">
                  <c:v>5.7</c:v>
                </c:pt>
                <c:pt idx="336">
                  <c:v>5.7</c:v>
                </c:pt>
                <c:pt idx="337">
                  <c:v>5.6</c:v>
                </c:pt>
                <c:pt idx="338">
                  <c:v>5.8</c:v>
                </c:pt>
                <c:pt idx="339">
                  <c:v>5.6</c:v>
                </c:pt>
                <c:pt idx="340">
                  <c:v>5.6</c:v>
                </c:pt>
                <c:pt idx="341">
                  <c:v>5.6</c:v>
                </c:pt>
                <c:pt idx="342">
                  <c:v>5.5</c:v>
                </c:pt>
                <c:pt idx="343">
                  <c:v>5.4</c:v>
                </c:pt>
                <c:pt idx="344">
                  <c:v>5.4</c:v>
                </c:pt>
                <c:pt idx="345">
                  <c:v>5.5</c:v>
                </c:pt>
                <c:pt idx="346">
                  <c:v>5.4</c:v>
                </c:pt>
                <c:pt idx="347">
                  <c:v>5.4</c:v>
                </c:pt>
                <c:pt idx="348">
                  <c:v>5.3</c:v>
                </c:pt>
                <c:pt idx="349">
                  <c:v>5.4</c:v>
                </c:pt>
                <c:pt idx="350">
                  <c:v>5.2</c:v>
                </c:pt>
                <c:pt idx="351">
                  <c:v>5.2</c:v>
                </c:pt>
                <c:pt idx="352">
                  <c:v>5.0999999999999996</c:v>
                </c:pt>
                <c:pt idx="353">
                  <c:v>5</c:v>
                </c:pt>
                <c:pt idx="354">
                  <c:v>5</c:v>
                </c:pt>
                <c:pt idx="355">
                  <c:v>4.9000000000000004</c:v>
                </c:pt>
                <c:pt idx="356">
                  <c:v>5</c:v>
                </c:pt>
                <c:pt idx="357">
                  <c:v>5</c:v>
                </c:pt>
                <c:pt idx="358">
                  <c:v>5</c:v>
                </c:pt>
                <c:pt idx="359">
                  <c:v>4.9000000000000004</c:v>
                </c:pt>
                <c:pt idx="360">
                  <c:v>4.7</c:v>
                </c:pt>
                <c:pt idx="361">
                  <c:v>4.8</c:v>
                </c:pt>
                <c:pt idx="362">
                  <c:v>4.7</c:v>
                </c:pt>
                <c:pt idx="363">
                  <c:v>4.7</c:v>
                </c:pt>
                <c:pt idx="364">
                  <c:v>4.5999999999999996</c:v>
                </c:pt>
                <c:pt idx="365">
                  <c:v>4.5999999999999996</c:v>
                </c:pt>
                <c:pt idx="366">
                  <c:v>4.7</c:v>
                </c:pt>
                <c:pt idx="367">
                  <c:v>4.7</c:v>
                </c:pt>
                <c:pt idx="368">
                  <c:v>4.5</c:v>
                </c:pt>
                <c:pt idx="369">
                  <c:v>4.4000000000000004</c:v>
                </c:pt>
                <c:pt idx="370">
                  <c:v>4.5</c:v>
                </c:pt>
                <c:pt idx="371">
                  <c:v>4.4000000000000004</c:v>
                </c:pt>
                <c:pt idx="372">
                  <c:v>4.5999999999999996</c:v>
                </c:pt>
                <c:pt idx="373">
                  <c:v>4.5</c:v>
                </c:pt>
                <c:pt idx="374">
                  <c:v>4.4000000000000004</c:v>
                </c:pt>
                <c:pt idx="375">
                  <c:v>4.5</c:v>
                </c:pt>
                <c:pt idx="376">
                  <c:v>4.4000000000000004</c:v>
                </c:pt>
                <c:pt idx="377">
                  <c:v>4.5999999999999996</c:v>
                </c:pt>
                <c:pt idx="378">
                  <c:v>4.7</c:v>
                </c:pt>
                <c:pt idx="379">
                  <c:v>4.5999999999999996</c:v>
                </c:pt>
                <c:pt idx="380">
                  <c:v>4.7</c:v>
                </c:pt>
                <c:pt idx="381">
                  <c:v>4.7</c:v>
                </c:pt>
                <c:pt idx="382">
                  <c:v>4.7</c:v>
                </c:pt>
                <c:pt idx="383">
                  <c:v>5</c:v>
                </c:pt>
                <c:pt idx="384">
                  <c:v>5</c:v>
                </c:pt>
                <c:pt idx="385">
                  <c:v>4.9000000000000004</c:v>
                </c:pt>
                <c:pt idx="386">
                  <c:v>5.0999999999999996</c:v>
                </c:pt>
                <c:pt idx="387">
                  <c:v>5</c:v>
                </c:pt>
                <c:pt idx="388">
                  <c:v>5.4</c:v>
                </c:pt>
                <c:pt idx="389">
                  <c:v>5.6</c:v>
                </c:pt>
                <c:pt idx="390">
                  <c:v>5.8</c:v>
                </c:pt>
                <c:pt idx="391">
                  <c:v>6.1</c:v>
                </c:pt>
                <c:pt idx="392">
                  <c:v>6.1</c:v>
                </c:pt>
                <c:pt idx="393">
                  <c:v>6.5</c:v>
                </c:pt>
                <c:pt idx="394">
                  <c:v>6.8</c:v>
                </c:pt>
                <c:pt idx="395">
                  <c:v>7.3</c:v>
                </c:pt>
                <c:pt idx="396">
                  <c:v>7.8</c:v>
                </c:pt>
                <c:pt idx="397">
                  <c:v>8.3000000000000007</c:v>
                </c:pt>
                <c:pt idx="398">
                  <c:v>8.6999999999999993</c:v>
                </c:pt>
                <c:pt idx="399">
                  <c:v>9</c:v>
                </c:pt>
                <c:pt idx="400">
                  <c:v>9.4</c:v>
                </c:pt>
                <c:pt idx="401">
                  <c:v>9.5</c:v>
                </c:pt>
                <c:pt idx="402">
                  <c:v>9.5</c:v>
                </c:pt>
                <c:pt idx="403">
                  <c:v>9.6</c:v>
                </c:pt>
                <c:pt idx="404">
                  <c:v>9.8000000000000007</c:v>
                </c:pt>
                <c:pt idx="405">
                  <c:v>10</c:v>
                </c:pt>
                <c:pt idx="406">
                  <c:v>9.9</c:v>
                </c:pt>
                <c:pt idx="407">
                  <c:v>9.9</c:v>
                </c:pt>
                <c:pt idx="408">
                  <c:v>9.8000000000000007</c:v>
                </c:pt>
                <c:pt idx="409">
                  <c:v>9.8000000000000007</c:v>
                </c:pt>
                <c:pt idx="410">
                  <c:v>9.9</c:v>
                </c:pt>
                <c:pt idx="411">
                  <c:v>9.9</c:v>
                </c:pt>
                <c:pt idx="412">
                  <c:v>9.6</c:v>
                </c:pt>
                <c:pt idx="413">
                  <c:v>9.4</c:v>
                </c:pt>
                <c:pt idx="414">
                  <c:v>9.4</c:v>
                </c:pt>
                <c:pt idx="415">
                  <c:v>9.5</c:v>
                </c:pt>
                <c:pt idx="416">
                  <c:v>9.5</c:v>
                </c:pt>
                <c:pt idx="417">
                  <c:v>9.4</c:v>
                </c:pt>
                <c:pt idx="418">
                  <c:v>9.8000000000000007</c:v>
                </c:pt>
                <c:pt idx="419">
                  <c:v>9.3000000000000007</c:v>
                </c:pt>
                <c:pt idx="420">
                  <c:v>9.1</c:v>
                </c:pt>
                <c:pt idx="421">
                  <c:v>9</c:v>
                </c:pt>
                <c:pt idx="422">
                  <c:v>9</c:v>
                </c:pt>
                <c:pt idx="423">
                  <c:v>9.1</c:v>
                </c:pt>
                <c:pt idx="424">
                  <c:v>9</c:v>
                </c:pt>
                <c:pt idx="425">
                  <c:v>9.1</c:v>
                </c:pt>
                <c:pt idx="426">
                  <c:v>9</c:v>
                </c:pt>
                <c:pt idx="427">
                  <c:v>9</c:v>
                </c:pt>
                <c:pt idx="428">
                  <c:v>9</c:v>
                </c:pt>
                <c:pt idx="429">
                  <c:v>8.8000000000000007</c:v>
                </c:pt>
                <c:pt idx="430">
                  <c:v>8.6</c:v>
                </c:pt>
                <c:pt idx="431">
                  <c:v>8.5</c:v>
                </c:pt>
                <c:pt idx="432">
                  <c:v>8.3000000000000007</c:v>
                </c:pt>
                <c:pt idx="433">
                  <c:v>8.3000000000000007</c:v>
                </c:pt>
                <c:pt idx="434">
                  <c:v>8.1999999999999993</c:v>
                </c:pt>
                <c:pt idx="435">
                  <c:v>8.1999999999999993</c:v>
                </c:pt>
                <c:pt idx="436">
                  <c:v>8.1999999999999993</c:v>
                </c:pt>
                <c:pt idx="437">
                  <c:v>8.1999999999999993</c:v>
                </c:pt>
                <c:pt idx="438">
                  <c:v>8.1999999999999993</c:v>
                </c:pt>
                <c:pt idx="439">
                  <c:v>8.1</c:v>
                </c:pt>
                <c:pt idx="440">
                  <c:v>7.8</c:v>
                </c:pt>
                <c:pt idx="441">
                  <c:v>7.8</c:v>
                </c:pt>
                <c:pt idx="442">
                  <c:v>7.7</c:v>
                </c:pt>
                <c:pt idx="443">
                  <c:v>7.9</c:v>
                </c:pt>
                <c:pt idx="444">
                  <c:v>8</c:v>
                </c:pt>
                <c:pt idx="445">
                  <c:v>7.7</c:v>
                </c:pt>
                <c:pt idx="446">
                  <c:v>7.5</c:v>
                </c:pt>
                <c:pt idx="447">
                  <c:v>7.6</c:v>
                </c:pt>
                <c:pt idx="448">
                  <c:v>7.5</c:v>
                </c:pt>
                <c:pt idx="449">
                  <c:v>7.5</c:v>
                </c:pt>
                <c:pt idx="450">
                  <c:v>7.3</c:v>
                </c:pt>
                <c:pt idx="451">
                  <c:v>7.2</c:v>
                </c:pt>
                <c:pt idx="452">
                  <c:v>7.2</c:v>
                </c:pt>
                <c:pt idx="453">
                  <c:v>7.2</c:v>
                </c:pt>
                <c:pt idx="454">
                  <c:v>6.9</c:v>
                </c:pt>
                <c:pt idx="455">
                  <c:v>6.7</c:v>
                </c:pt>
                <c:pt idx="456">
                  <c:v>6.6</c:v>
                </c:pt>
                <c:pt idx="457">
                  <c:v>6.7</c:v>
                </c:pt>
                <c:pt idx="458">
                  <c:v>6.7</c:v>
                </c:pt>
                <c:pt idx="459">
                  <c:v>6.2</c:v>
                </c:pt>
                <c:pt idx="460">
                  <c:v>6.3</c:v>
                </c:pt>
                <c:pt idx="461">
                  <c:v>6.1</c:v>
                </c:pt>
                <c:pt idx="462">
                  <c:v>6.2</c:v>
                </c:pt>
                <c:pt idx="463">
                  <c:v>6.1</c:v>
                </c:pt>
                <c:pt idx="464">
                  <c:v>5.9</c:v>
                </c:pt>
                <c:pt idx="465">
                  <c:v>5.7</c:v>
                </c:pt>
                <c:pt idx="466">
                  <c:v>5.8</c:v>
                </c:pt>
                <c:pt idx="467">
                  <c:v>5.6</c:v>
                </c:pt>
                <c:pt idx="468">
                  <c:v>5.7</c:v>
                </c:pt>
                <c:pt idx="469">
                  <c:v>5.5</c:v>
                </c:pt>
                <c:pt idx="470">
                  <c:v>5.4</c:v>
                </c:pt>
                <c:pt idx="471">
                  <c:v>5.4</c:v>
                </c:pt>
                <c:pt idx="472">
                  <c:v>5.6</c:v>
                </c:pt>
                <c:pt idx="473">
                  <c:v>5.3</c:v>
                </c:pt>
                <c:pt idx="474">
                  <c:v>5.2</c:v>
                </c:pt>
                <c:pt idx="475">
                  <c:v>5.0999999999999996</c:v>
                </c:pt>
                <c:pt idx="476">
                  <c:v>5</c:v>
                </c:pt>
                <c:pt idx="477">
                  <c:v>5</c:v>
                </c:pt>
                <c:pt idx="478">
                  <c:v>5.0999999999999996</c:v>
                </c:pt>
                <c:pt idx="479">
                  <c:v>5</c:v>
                </c:pt>
                <c:pt idx="480">
                  <c:v>4.8</c:v>
                </c:pt>
                <c:pt idx="481">
                  <c:v>4.9000000000000004</c:v>
                </c:pt>
                <c:pt idx="482">
                  <c:v>5</c:v>
                </c:pt>
                <c:pt idx="483">
                  <c:v>5.0999999999999996</c:v>
                </c:pt>
                <c:pt idx="484">
                  <c:v>4.8</c:v>
                </c:pt>
                <c:pt idx="485">
                  <c:v>4.9000000000000004</c:v>
                </c:pt>
                <c:pt idx="486">
                  <c:v>4.8</c:v>
                </c:pt>
                <c:pt idx="487">
                  <c:v>4.9000000000000004</c:v>
                </c:pt>
                <c:pt idx="488">
                  <c:v>5</c:v>
                </c:pt>
                <c:pt idx="489">
                  <c:v>4.9000000000000004</c:v>
                </c:pt>
                <c:pt idx="490">
                  <c:v>4.7</c:v>
                </c:pt>
                <c:pt idx="491">
                  <c:v>4.7</c:v>
                </c:pt>
                <c:pt idx="492">
                  <c:v>4.7</c:v>
                </c:pt>
                <c:pt idx="493">
                  <c:v>4.5999999999999996</c:v>
                </c:pt>
                <c:pt idx="494">
                  <c:v>4.4000000000000004</c:v>
                </c:pt>
                <c:pt idx="495">
                  <c:v>4.4000000000000004</c:v>
                </c:pt>
                <c:pt idx="496">
                  <c:v>4.4000000000000004</c:v>
                </c:pt>
                <c:pt idx="497">
                  <c:v>4.3</c:v>
                </c:pt>
                <c:pt idx="498">
                  <c:v>4.3</c:v>
                </c:pt>
                <c:pt idx="499">
                  <c:v>4.4000000000000004</c:v>
                </c:pt>
                <c:pt idx="500">
                  <c:v>4.3</c:v>
                </c:pt>
                <c:pt idx="501">
                  <c:v>4.2</c:v>
                </c:pt>
                <c:pt idx="502">
                  <c:v>4.2</c:v>
                </c:pt>
                <c:pt idx="503">
                  <c:v>4.0999999999999996</c:v>
                </c:pt>
                <c:pt idx="504">
                  <c:v>4</c:v>
                </c:pt>
                <c:pt idx="505">
                  <c:v>4.0999999999999996</c:v>
                </c:pt>
                <c:pt idx="506">
                  <c:v>4</c:v>
                </c:pt>
                <c:pt idx="507">
                  <c:v>4</c:v>
                </c:pt>
                <c:pt idx="508">
                  <c:v>3.8</c:v>
                </c:pt>
                <c:pt idx="509">
                  <c:v>4</c:v>
                </c:pt>
                <c:pt idx="510">
                  <c:v>3.8</c:v>
                </c:pt>
                <c:pt idx="511">
                  <c:v>3.8</c:v>
                </c:pt>
                <c:pt idx="512">
                  <c:v>3.7</c:v>
                </c:pt>
                <c:pt idx="513">
                  <c:v>3.8</c:v>
                </c:pt>
                <c:pt idx="514">
                  <c:v>3.8</c:v>
                </c:pt>
                <c:pt idx="515">
                  <c:v>3.9</c:v>
                </c:pt>
                <c:pt idx="516">
                  <c:v>4</c:v>
                </c:pt>
                <c:pt idx="517">
                  <c:v>3.8</c:v>
                </c:pt>
                <c:pt idx="518">
                  <c:v>3.8</c:v>
                </c:pt>
                <c:pt idx="519">
                  <c:v>3.7</c:v>
                </c:pt>
                <c:pt idx="520">
                  <c:v>3.6</c:v>
                </c:pt>
                <c:pt idx="521">
                  <c:v>3.6</c:v>
                </c:pt>
                <c:pt idx="522">
                  <c:v>3.7</c:v>
                </c:pt>
                <c:pt idx="523">
                  <c:v>3.6</c:v>
                </c:pt>
                <c:pt idx="524">
                  <c:v>3.5</c:v>
                </c:pt>
                <c:pt idx="525">
                  <c:v>3.6</c:v>
                </c:pt>
                <c:pt idx="526">
                  <c:v>3.6</c:v>
                </c:pt>
                <c:pt idx="527">
                  <c:v>3.6</c:v>
                </c:pt>
                <c:pt idx="528">
                  <c:v>3.6</c:v>
                </c:pt>
                <c:pt idx="529">
                  <c:v>3.5</c:v>
                </c:pt>
                <c:pt idx="530">
                  <c:v>4.4000000000000004</c:v>
                </c:pt>
                <c:pt idx="531">
                  <c:v>14.9</c:v>
                </c:pt>
                <c:pt idx="532">
                  <c:v>13.3</c:v>
                </c:pt>
                <c:pt idx="533">
                  <c:v>11</c:v>
                </c:pt>
                <c:pt idx="534">
                  <c:v>10.199999999999999</c:v>
                </c:pt>
                <c:pt idx="535">
                  <c:v>8.4</c:v>
                </c:pt>
                <c:pt idx="536">
                  <c:v>7.8</c:v>
                </c:pt>
                <c:pt idx="537">
                  <c:v>6.8</c:v>
                </c:pt>
                <c:pt idx="538">
                  <c:v>6.7</c:v>
                </c:pt>
                <c:pt idx="539">
                  <c:v>6.7</c:v>
                </c:pt>
                <c:pt idx="540">
                  <c:v>6.4</c:v>
                </c:pt>
                <c:pt idx="541">
                  <c:v>6.2</c:v>
                </c:pt>
                <c:pt idx="542">
                  <c:v>6.1</c:v>
                </c:pt>
                <c:pt idx="543">
                  <c:v>6.1</c:v>
                </c:pt>
                <c:pt idx="544">
                  <c:v>5.8</c:v>
                </c:pt>
                <c:pt idx="545">
                  <c:v>5.9</c:v>
                </c:pt>
                <c:pt idx="546">
                  <c:v>5.4</c:v>
                </c:pt>
                <c:pt idx="547">
                  <c:v>5.0999999999999996</c:v>
                </c:pt>
                <c:pt idx="548">
                  <c:v>4.7</c:v>
                </c:pt>
                <c:pt idx="549">
                  <c:v>4.5</c:v>
                </c:pt>
                <c:pt idx="550">
                  <c:v>4.0999999999999996</c:v>
                </c:pt>
                <c:pt idx="551">
                  <c:v>3.9</c:v>
                </c:pt>
                <c:pt idx="552">
                  <c:v>4</c:v>
                </c:pt>
                <c:pt idx="553">
                  <c:v>3.8</c:v>
                </c:pt>
                <c:pt idx="554">
                  <c:v>3.6</c:v>
                </c:pt>
                <c:pt idx="555">
                  <c:v>3.7</c:v>
                </c:pt>
                <c:pt idx="556">
                  <c:v>3.6</c:v>
                </c:pt>
                <c:pt idx="557">
                  <c:v>3.6</c:v>
                </c:pt>
                <c:pt idx="558">
                  <c:v>3.5</c:v>
                </c:pt>
                <c:pt idx="559">
                  <c:v>3.6</c:v>
                </c:pt>
                <c:pt idx="560">
                  <c:v>3.5</c:v>
                </c:pt>
                <c:pt idx="561">
                  <c:v>3.6</c:v>
                </c:pt>
                <c:pt idx="562">
                  <c:v>3.6</c:v>
                </c:pt>
                <c:pt idx="563">
                  <c:v>3.5</c:v>
                </c:pt>
                <c:pt idx="564">
                  <c:v>3.4</c:v>
                </c:pt>
                <c:pt idx="565">
                  <c:v>3.6</c:v>
                </c:pt>
                <c:pt idx="566">
                  <c:v>3.5</c:v>
                </c:pt>
                <c:pt idx="567">
                  <c:v>3.4</c:v>
                </c:pt>
                <c:pt idx="568">
                  <c:v>3.7</c:v>
                </c:pt>
                <c:pt idx="569">
                  <c:v>3.6</c:v>
                </c:pt>
                <c:pt idx="570">
                  <c:v>3.5</c:v>
                </c:pt>
                <c:pt idx="571">
                  <c:v>3.8</c:v>
                </c:pt>
                <c:pt idx="572">
                  <c:v>3.8</c:v>
                </c:pt>
                <c:pt idx="573">
                  <c:v>3.8</c:v>
                </c:pt>
                <c:pt idx="574">
                  <c:v>3.7</c:v>
                </c:pt>
                <c:pt idx="575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CC-BE42-8EE6-3F62266C0824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SC Unempoyment Rate</c:v>
                </c:pt>
              </c:strCache>
            </c:strRef>
          </c:tx>
          <c:spPr>
            <a:ln w="349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57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CC-BE42-8EE6-3F62266C0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Graph'!$A$13:$A$588</c:f>
              <c:numCache>
                <c:formatCode>yyyy\-mm\-dd</c:formatCode>
                <c:ptCount val="576"/>
                <c:pt idx="0">
                  <c:v>27760</c:v>
                </c:pt>
                <c:pt idx="1">
                  <c:v>27791</c:v>
                </c:pt>
                <c:pt idx="2">
                  <c:v>27820</c:v>
                </c:pt>
                <c:pt idx="3">
                  <c:v>27851</c:v>
                </c:pt>
                <c:pt idx="4">
                  <c:v>27881</c:v>
                </c:pt>
                <c:pt idx="5">
                  <c:v>27912</c:v>
                </c:pt>
                <c:pt idx="6">
                  <c:v>27942</c:v>
                </c:pt>
                <c:pt idx="7">
                  <c:v>27973</c:v>
                </c:pt>
                <c:pt idx="8">
                  <c:v>28004</c:v>
                </c:pt>
                <c:pt idx="9">
                  <c:v>28034</c:v>
                </c:pt>
                <c:pt idx="10">
                  <c:v>28065</c:v>
                </c:pt>
                <c:pt idx="11">
                  <c:v>28095</c:v>
                </c:pt>
                <c:pt idx="12">
                  <c:v>28126</c:v>
                </c:pt>
                <c:pt idx="13">
                  <c:v>28157</c:v>
                </c:pt>
                <c:pt idx="14">
                  <c:v>28185</c:v>
                </c:pt>
                <c:pt idx="15">
                  <c:v>28216</c:v>
                </c:pt>
                <c:pt idx="16">
                  <c:v>28246</c:v>
                </c:pt>
                <c:pt idx="17">
                  <c:v>28277</c:v>
                </c:pt>
                <c:pt idx="18">
                  <c:v>28307</c:v>
                </c:pt>
                <c:pt idx="19">
                  <c:v>28338</c:v>
                </c:pt>
                <c:pt idx="20">
                  <c:v>28369</c:v>
                </c:pt>
                <c:pt idx="21">
                  <c:v>28399</c:v>
                </c:pt>
                <c:pt idx="22">
                  <c:v>28430</c:v>
                </c:pt>
                <c:pt idx="23">
                  <c:v>28460</c:v>
                </c:pt>
                <c:pt idx="24">
                  <c:v>28491</c:v>
                </c:pt>
                <c:pt idx="25">
                  <c:v>28522</c:v>
                </c:pt>
                <c:pt idx="26">
                  <c:v>28550</c:v>
                </c:pt>
                <c:pt idx="27">
                  <c:v>28581</c:v>
                </c:pt>
                <c:pt idx="28">
                  <c:v>28611</c:v>
                </c:pt>
                <c:pt idx="29">
                  <c:v>28642</c:v>
                </c:pt>
                <c:pt idx="30">
                  <c:v>28672</c:v>
                </c:pt>
                <c:pt idx="31">
                  <c:v>28703</c:v>
                </c:pt>
                <c:pt idx="32">
                  <c:v>28734</c:v>
                </c:pt>
                <c:pt idx="33">
                  <c:v>28764</c:v>
                </c:pt>
                <c:pt idx="34">
                  <c:v>28795</c:v>
                </c:pt>
                <c:pt idx="35">
                  <c:v>28825</c:v>
                </c:pt>
                <c:pt idx="36">
                  <c:v>28856</c:v>
                </c:pt>
                <c:pt idx="37">
                  <c:v>28887</c:v>
                </c:pt>
                <c:pt idx="38">
                  <c:v>28915</c:v>
                </c:pt>
                <c:pt idx="39">
                  <c:v>28946</c:v>
                </c:pt>
                <c:pt idx="40">
                  <c:v>28976</c:v>
                </c:pt>
                <c:pt idx="41">
                  <c:v>29007</c:v>
                </c:pt>
                <c:pt idx="42">
                  <c:v>29037</c:v>
                </c:pt>
                <c:pt idx="43">
                  <c:v>29068</c:v>
                </c:pt>
                <c:pt idx="44">
                  <c:v>29099</c:v>
                </c:pt>
                <c:pt idx="45">
                  <c:v>29129</c:v>
                </c:pt>
                <c:pt idx="46">
                  <c:v>29160</c:v>
                </c:pt>
                <c:pt idx="47">
                  <c:v>29190</c:v>
                </c:pt>
                <c:pt idx="48">
                  <c:v>29221</c:v>
                </c:pt>
                <c:pt idx="49">
                  <c:v>29252</c:v>
                </c:pt>
                <c:pt idx="50">
                  <c:v>29281</c:v>
                </c:pt>
                <c:pt idx="51">
                  <c:v>29312</c:v>
                </c:pt>
                <c:pt idx="52">
                  <c:v>29342</c:v>
                </c:pt>
                <c:pt idx="53">
                  <c:v>29373</c:v>
                </c:pt>
                <c:pt idx="54">
                  <c:v>29403</c:v>
                </c:pt>
                <c:pt idx="55">
                  <c:v>29434</c:v>
                </c:pt>
                <c:pt idx="56">
                  <c:v>29465</c:v>
                </c:pt>
                <c:pt idx="57">
                  <c:v>29495</c:v>
                </c:pt>
                <c:pt idx="58">
                  <c:v>29526</c:v>
                </c:pt>
                <c:pt idx="59">
                  <c:v>29556</c:v>
                </c:pt>
                <c:pt idx="60">
                  <c:v>29587</c:v>
                </c:pt>
                <c:pt idx="61">
                  <c:v>29618</c:v>
                </c:pt>
                <c:pt idx="62">
                  <c:v>29646</c:v>
                </c:pt>
                <c:pt idx="63">
                  <c:v>29677</c:v>
                </c:pt>
                <c:pt idx="64">
                  <c:v>29707</c:v>
                </c:pt>
                <c:pt idx="65">
                  <c:v>29738</c:v>
                </c:pt>
                <c:pt idx="66">
                  <c:v>29768</c:v>
                </c:pt>
                <c:pt idx="67">
                  <c:v>29799</c:v>
                </c:pt>
                <c:pt idx="68">
                  <c:v>29830</c:v>
                </c:pt>
                <c:pt idx="69">
                  <c:v>29860</c:v>
                </c:pt>
                <c:pt idx="70">
                  <c:v>29891</c:v>
                </c:pt>
                <c:pt idx="71">
                  <c:v>29921</c:v>
                </c:pt>
                <c:pt idx="72">
                  <c:v>29952</c:v>
                </c:pt>
                <c:pt idx="73">
                  <c:v>29983</c:v>
                </c:pt>
                <c:pt idx="74">
                  <c:v>30011</c:v>
                </c:pt>
                <c:pt idx="75">
                  <c:v>30042</c:v>
                </c:pt>
                <c:pt idx="76">
                  <c:v>30072</c:v>
                </c:pt>
                <c:pt idx="77">
                  <c:v>30103</c:v>
                </c:pt>
                <c:pt idx="78">
                  <c:v>30133</c:v>
                </c:pt>
                <c:pt idx="79">
                  <c:v>30164</c:v>
                </c:pt>
                <c:pt idx="80">
                  <c:v>30195</c:v>
                </c:pt>
                <c:pt idx="81">
                  <c:v>30225</c:v>
                </c:pt>
                <c:pt idx="82">
                  <c:v>30256</c:v>
                </c:pt>
                <c:pt idx="83">
                  <c:v>30286</c:v>
                </c:pt>
                <c:pt idx="84">
                  <c:v>30317</c:v>
                </c:pt>
                <c:pt idx="85">
                  <c:v>30348</c:v>
                </c:pt>
                <c:pt idx="86">
                  <c:v>30376</c:v>
                </c:pt>
                <c:pt idx="87">
                  <c:v>30407</c:v>
                </c:pt>
                <c:pt idx="88">
                  <c:v>30437</c:v>
                </c:pt>
                <c:pt idx="89">
                  <c:v>30468</c:v>
                </c:pt>
                <c:pt idx="90">
                  <c:v>30498</c:v>
                </c:pt>
                <c:pt idx="91">
                  <c:v>30529</c:v>
                </c:pt>
                <c:pt idx="92">
                  <c:v>30560</c:v>
                </c:pt>
                <c:pt idx="93">
                  <c:v>30590</c:v>
                </c:pt>
                <c:pt idx="94">
                  <c:v>30621</c:v>
                </c:pt>
                <c:pt idx="95">
                  <c:v>30651</c:v>
                </c:pt>
                <c:pt idx="96">
                  <c:v>30682</c:v>
                </c:pt>
                <c:pt idx="97">
                  <c:v>30713</c:v>
                </c:pt>
                <c:pt idx="98">
                  <c:v>30742</c:v>
                </c:pt>
                <c:pt idx="99">
                  <c:v>30773</c:v>
                </c:pt>
                <c:pt idx="100">
                  <c:v>30803</c:v>
                </c:pt>
                <c:pt idx="101">
                  <c:v>30834</c:v>
                </c:pt>
                <c:pt idx="102">
                  <c:v>30864</c:v>
                </c:pt>
                <c:pt idx="103">
                  <c:v>30895</c:v>
                </c:pt>
                <c:pt idx="104">
                  <c:v>30926</c:v>
                </c:pt>
                <c:pt idx="105">
                  <c:v>30956</c:v>
                </c:pt>
                <c:pt idx="106">
                  <c:v>30987</c:v>
                </c:pt>
                <c:pt idx="107">
                  <c:v>31017</c:v>
                </c:pt>
                <c:pt idx="108">
                  <c:v>31048</c:v>
                </c:pt>
                <c:pt idx="109">
                  <c:v>31079</c:v>
                </c:pt>
                <c:pt idx="110">
                  <c:v>31107</c:v>
                </c:pt>
                <c:pt idx="111">
                  <c:v>31138</c:v>
                </c:pt>
                <c:pt idx="112">
                  <c:v>31168</c:v>
                </c:pt>
                <c:pt idx="113">
                  <c:v>31199</c:v>
                </c:pt>
                <c:pt idx="114">
                  <c:v>31229</c:v>
                </c:pt>
                <c:pt idx="115">
                  <c:v>31260</c:v>
                </c:pt>
                <c:pt idx="116">
                  <c:v>31291</c:v>
                </c:pt>
                <c:pt idx="117">
                  <c:v>31321</c:v>
                </c:pt>
                <c:pt idx="118">
                  <c:v>31352</c:v>
                </c:pt>
                <c:pt idx="119">
                  <c:v>31382</c:v>
                </c:pt>
                <c:pt idx="120">
                  <c:v>31413</c:v>
                </c:pt>
                <c:pt idx="121">
                  <c:v>31444</c:v>
                </c:pt>
                <c:pt idx="122">
                  <c:v>31472</c:v>
                </c:pt>
                <c:pt idx="123">
                  <c:v>31503</c:v>
                </c:pt>
                <c:pt idx="124">
                  <c:v>31533</c:v>
                </c:pt>
                <c:pt idx="125">
                  <c:v>31564</c:v>
                </c:pt>
                <c:pt idx="126">
                  <c:v>31594</c:v>
                </c:pt>
                <c:pt idx="127">
                  <c:v>31625</c:v>
                </c:pt>
                <c:pt idx="128">
                  <c:v>31656</c:v>
                </c:pt>
                <c:pt idx="129">
                  <c:v>31686</c:v>
                </c:pt>
                <c:pt idx="130">
                  <c:v>31717</c:v>
                </c:pt>
                <c:pt idx="131">
                  <c:v>31747</c:v>
                </c:pt>
                <c:pt idx="132">
                  <c:v>31778</c:v>
                </c:pt>
                <c:pt idx="133">
                  <c:v>31809</c:v>
                </c:pt>
                <c:pt idx="134">
                  <c:v>31837</c:v>
                </c:pt>
                <c:pt idx="135">
                  <c:v>31868</c:v>
                </c:pt>
                <c:pt idx="136">
                  <c:v>31898</c:v>
                </c:pt>
                <c:pt idx="137">
                  <c:v>31929</c:v>
                </c:pt>
                <c:pt idx="138">
                  <c:v>31959</c:v>
                </c:pt>
                <c:pt idx="139">
                  <c:v>31990</c:v>
                </c:pt>
                <c:pt idx="140">
                  <c:v>32021</c:v>
                </c:pt>
                <c:pt idx="141">
                  <c:v>32051</c:v>
                </c:pt>
                <c:pt idx="142">
                  <c:v>32082</c:v>
                </c:pt>
                <c:pt idx="143">
                  <c:v>32112</c:v>
                </c:pt>
                <c:pt idx="144">
                  <c:v>32143</c:v>
                </c:pt>
                <c:pt idx="145">
                  <c:v>32174</c:v>
                </c:pt>
                <c:pt idx="146">
                  <c:v>32203</c:v>
                </c:pt>
                <c:pt idx="147">
                  <c:v>32234</c:v>
                </c:pt>
                <c:pt idx="148">
                  <c:v>32264</c:v>
                </c:pt>
                <c:pt idx="149">
                  <c:v>32295</c:v>
                </c:pt>
                <c:pt idx="150">
                  <c:v>32325</c:v>
                </c:pt>
                <c:pt idx="151">
                  <c:v>32356</c:v>
                </c:pt>
                <c:pt idx="152">
                  <c:v>32387</c:v>
                </c:pt>
                <c:pt idx="153">
                  <c:v>32417</c:v>
                </c:pt>
                <c:pt idx="154">
                  <c:v>32448</c:v>
                </c:pt>
                <c:pt idx="155">
                  <c:v>32478</c:v>
                </c:pt>
                <c:pt idx="156">
                  <c:v>32509</c:v>
                </c:pt>
                <c:pt idx="157">
                  <c:v>32540</c:v>
                </c:pt>
                <c:pt idx="158">
                  <c:v>32568</c:v>
                </c:pt>
                <c:pt idx="159">
                  <c:v>32599</c:v>
                </c:pt>
                <c:pt idx="160">
                  <c:v>32629</c:v>
                </c:pt>
                <c:pt idx="161">
                  <c:v>32660</c:v>
                </c:pt>
                <c:pt idx="162">
                  <c:v>32690</c:v>
                </c:pt>
                <c:pt idx="163">
                  <c:v>32721</c:v>
                </c:pt>
                <c:pt idx="164">
                  <c:v>32752</c:v>
                </c:pt>
                <c:pt idx="165">
                  <c:v>32782</c:v>
                </c:pt>
                <c:pt idx="166">
                  <c:v>32813</c:v>
                </c:pt>
                <c:pt idx="167">
                  <c:v>32843</c:v>
                </c:pt>
                <c:pt idx="168">
                  <c:v>32874</c:v>
                </c:pt>
                <c:pt idx="169">
                  <c:v>32905</c:v>
                </c:pt>
                <c:pt idx="170">
                  <c:v>32933</c:v>
                </c:pt>
                <c:pt idx="171">
                  <c:v>32964</c:v>
                </c:pt>
                <c:pt idx="172">
                  <c:v>32994</c:v>
                </c:pt>
                <c:pt idx="173">
                  <c:v>33025</c:v>
                </c:pt>
                <c:pt idx="174">
                  <c:v>33055</c:v>
                </c:pt>
                <c:pt idx="175">
                  <c:v>33086</c:v>
                </c:pt>
                <c:pt idx="176">
                  <c:v>33117</c:v>
                </c:pt>
                <c:pt idx="177">
                  <c:v>33147</c:v>
                </c:pt>
                <c:pt idx="178">
                  <c:v>33178</c:v>
                </c:pt>
                <c:pt idx="179">
                  <c:v>33208</c:v>
                </c:pt>
                <c:pt idx="180">
                  <c:v>33239</c:v>
                </c:pt>
                <c:pt idx="181">
                  <c:v>33270</c:v>
                </c:pt>
                <c:pt idx="182">
                  <c:v>33298</c:v>
                </c:pt>
                <c:pt idx="183">
                  <c:v>33329</c:v>
                </c:pt>
                <c:pt idx="184">
                  <c:v>33359</c:v>
                </c:pt>
                <c:pt idx="185">
                  <c:v>33390</c:v>
                </c:pt>
                <c:pt idx="186">
                  <c:v>33420</c:v>
                </c:pt>
                <c:pt idx="187">
                  <c:v>33451</c:v>
                </c:pt>
                <c:pt idx="188">
                  <c:v>33482</c:v>
                </c:pt>
                <c:pt idx="189">
                  <c:v>33512</c:v>
                </c:pt>
                <c:pt idx="190">
                  <c:v>33543</c:v>
                </c:pt>
                <c:pt idx="191">
                  <c:v>33573</c:v>
                </c:pt>
                <c:pt idx="192">
                  <c:v>33604</c:v>
                </c:pt>
                <c:pt idx="193">
                  <c:v>33635</c:v>
                </c:pt>
                <c:pt idx="194">
                  <c:v>33664</c:v>
                </c:pt>
                <c:pt idx="195">
                  <c:v>33695</c:v>
                </c:pt>
                <c:pt idx="196">
                  <c:v>33725</c:v>
                </c:pt>
                <c:pt idx="197">
                  <c:v>33756</c:v>
                </c:pt>
                <c:pt idx="198">
                  <c:v>33786</c:v>
                </c:pt>
                <c:pt idx="199">
                  <c:v>33817</c:v>
                </c:pt>
                <c:pt idx="200">
                  <c:v>33848</c:v>
                </c:pt>
                <c:pt idx="201">
                  <c:v>33878</c:v>
                </c:pt>
                <c:pt idx="202">
                  <c:v>33909</c:v>
                </c:pt>
                <c:pt idx="203">
                  <c:v>33939</c:v>
                </c:pt>
                <c:pt idx="204">
                  <c:v>33970</c:v>
                </c:pt>
                <c:pt idx="205">
                  <c:v>34001</c:v>
                </c:pt>
                <c:pt idx="206">
                  <c:v>34029</c:v>
                </c:pt>
                <c:pt idx="207">
                  <c:v>34060</c:v>
                </c:pt>
                <c:pt idx="208">
                  <c:v>34090</c:v>
                </c:pt>
                <c:pt idx="209">
                  <c:v>34121</c:v>
                </c:pt>
                <c:pt idx="210">
                  <c:v>34151</c:v>
                </c:pt>
                <c:pt idx="211">
                  <c:v>34182</c:v>
                </c:pt>
                <c:pt idx="212">
                  <c:v>34213</c:v>
                </c:pt>
                <c:pt idx="213">
                  <c:v>34243</c:v>
                </c:pt>
                <c:pt idx="214">
                  <c:v>34274</c:v>
                </c:pt>
                <c:pt idx="215">
                  <c:v>34304</c:v>
                </c:pt>
                <c:pt idx="216">
                  <c:v>34335</c:v>
                </c:pt>
                <c:pt idx="217">
                  <c:v>34366</c:v>
                </c:pt>
                <c:pt idx="218">
                  <c:v>34394</c:v>
                </c:pt>
                <c:pt idx="219">
                  <c:v>34425</c:v>
                </c:pt>
                <c:pt idx="220">
                  <c:v>34455</c:v>
                </c:pt>
                <c:pt idx="221">
                  <c:v>34486</c:v>
                </c:pt>
                <c:pt idx="222">
                  <c:v>34516</c:v>
                </c:pt>
                <c:pt idx="223">
                  <c:v>34547</c:v>
                </c:pt>
                <c:pt idx="224">
                  <c:v>34578</c:v>
                </c:pt>
                <c:pt idx="225">
                  <c:v>34608</c:v>
                </c:pt>
                <c:pt idx="226">
                  <c:v>34639</c:v>
                </c:pt>
                <c:pt idx="227">
                  <c:v>34669</c:v>
                </c:pt>
                <c:pt idx="228">
                  <c:v>34700</c:v>
                </c:pt>
                <c:pt idx="229">
                  <c:v>34731</c:v>
                </c:pt>
                <c:pt idx="230">
                  <c:v>34759</c:v>
                </c:pt>
                <c:pt idx="231">
                  <c:v>34790</c:v>
                </c:pt>
                <c:pt idx="232">
                  <c:v>34820</c:v>
                </c:pt>
                <c:pt idx="233">
                  <c:v>34851</c:v>
                </c:pt>
                <c:pt idx="234">
                  <c:v>34881</c:v>
                </c:pt>
                <c:pt idx="235">
                  <c:v>34912</c:v>
                </c:pt>
                <c:pt idx="236">
                  <c:v>34943</c:v>
                </c:pt>
                <c:pt idx="237">
                  <c:v>34973</c:v>
                </c:pt>
                <c:pt idx="238">
                  <c:v>35004</c:v>
                </c:pt>
                <c:pt idx="239">
                  <c:v>35034</c:v>
                </c:pt>
                <c:pt idx="240">
                  <c:v>35065</c:v>
                </c:pt>
                <c:pt idx="241">
                  <c:v>35096</c:v>
                </c:pt>
                <c:pt idx="242">
                  <c:v>35125</c:v>
                </c:pt>
                <c:pt idx="243">
                  <c:v>35156</c:v>
                </c:pt>
                <c:pt idx="244">
                  <c:v>35186</c:v>
                </c:pt>
                <c:pt idx="245">
                  <c:v>35217</c:v>
                </c:pt>
                <c:pt idx="246">
                  <c:v>35247</c:v>
                </c:pt>
                <c:pt idx="247">
                  <c:v>35278</c:v>
                </c:pt>
                <c:pt idx="248">
                  <c:v>35309</c:v>
                </c:pt>
                <c:pt idx="249">
                  <c:v>35339</c:v>
                </c:pt>
                <c:pt idx="250">
                  <c:v>35370</c:v>
                </c:pt>
                <c:pt idx="251">
                  <c:v>35400</c:v>
                </c:pt>
                <c:pt idx="252">
                  <c:v>35431</c:v>
                </c:pt>
                <c:pt idx="253">
                  <c:v>35462</c:v>
                </c:pt>
                <c:pt idx="254">
                  <c:v>35490</c:v>
                </c:pt>
                <c:pt idx="255">
                  <c:v>35521</c:v>
                </c:pt>
                <c:pt idx="256">
                  <c:v>35551</c:v>
                </c:pt>
                <c:pt idx="257">
                  <c:v>35582</c:v>
                </c:pt>
                <c:pt idx="258">
                  <c:v>35612</c:v>
                </c:pt>
                <c:pt idx="259">
                  <c:v>35643</c:v>
                </c:pt>
                <c:pt idx="260">
                  <c:v>35674</c:v>
                </c:pt>
                <c:pt idx="261">
                  <c:v>35704</c:v>
                </c:pt>
                <c:pt idx="262">
                  <c:v>35735</c:v>
                </c:pt>
                <c:pt idx="263">
                  <c:v>35765</c:v>
                </c:pt>
                <c:pt idx="264">
                  <c:v>35796</c:v>
                </c:pt>
                <c:pt idx="265">
                  <c:v>35827</c:v>
                </c:pt>
                <c:pt idx="266">
                  <c:v>35855</c:v>
                </c:pt>
                <c:pt idx="267">
                  <c:v>35886</c:v>
                </c:pt>
                <c:pt idx="268">
                  <c:v>35916</c:v>
                </c:pt>
                <c:pt idx="269">
                  <c:v>35947</c:v>
                </c:pt>
                <c:pt idx="270">
                  <c:v>35977</c:v>
                </c:pt>
                <c:pt idx="271">
                  <c:v>36008</c:v>
                </c:pt>
                <c:pt idx="272">
                  <c:v>36039</c:v>
                </c:pt>
                <c:pt idx="273">
                  <c:v>36069</c:v>
                </c:pt>
                <c:pt idx="274">
                  <c:v>36100</c:v>
                </c:pt>
                <c:pt idx="275">
                  <c:v>36130</c:v>
                </c:pt>
                <c:pt idx="276">
                  <c:v>36161</c:v>
                </c:pt>
                <c:pt idx="277">
                  <c:v>36192</c:v>
                </c:pt>
                <c:pt idx="278">
                  <c:v>36220</c:v>
                </c:pt>
                <c:pt idx="279">
                  <c:v>36251</c:v>
                </c:pt>
                <c:pt idx="280">
                  <c:v>36281</c:v>
                </c:pt>
                <c:pt idx="281">
                  <c:v>36312</c:v>
                </c:pt>
                <c:pt idx="282">
                  <c:v>36342</c:v>
                </c:pt>
                <c:pt idx="283">
                  <c:v>36373</c:v>
                </c:pt>
                <c:pt idx="284">
                  <c:v>36404</c:v>
                </c:pt>
                <c:pt idx="285">
                  <c:v>36434</c:v>
                </c:pt>
                <c:pt idx="286">
                  <c:v>36465</c:v>
                </c:pt>
                <c:pt idx="287">
                  <c:v>36495</c:v>
                </c:pt>
                <c:pt idx="288">
                  <c:v>36526</c:v>
                </c:pt>
                <c:pt idx="289">
                  <c:v>36557</c:v>
                </c:pt>
                <c:pt idx="290">
                  <c:v>36586</c:v>
                </c:pt>
                <c:pt idx="291">
                  <c:v>36617</c:v>
                </c:pt>
                <c:pt idx="292">
                  <c:v>36647</c:v>
                </c:pt>
                <c:pt idx="293">
                  <c:v>36678</c:v>
                </c:pt>
                <c:pt idx="294">
                  <c:v>36708</c:v>
                </c:pt>
                <c:pt idx="295">
                  <c:v>36739</c:v>
                </c:pt>
                <c:pt idx="296">
                  <c:v>36770</c:v>
                </c:pt>
                <c:pt idx="297">
                  <c:v>36800</c:v>
                </c:pt>
                <c:pt idx="298">
                  <c:v>36831</c:v>
                </c:pt>
                <c:pt idx="299">
                  <c:v>36861</c:v>
                </c:pt>
                <c:pt idx="300">
                  <c:v>36892</c:v>
                </c:pt>
                <c:pt idx="301">
                  <c:v>36923</c:v>
                </c:pt>
                <c:pt idx="302">
                  <c:v>36951</c:v>
                </c:pt>
                <c:pt idx="303">
                  <c:v>36982</c:v>
                </c:pt>
                <c:pt idx="304">
                  <c:v>37012</c:v>
                </c:pt>
                <c:pt idx="305">
                  <c:v>37043</c:v>
                </c:pt>
                <c:pt idx="306">
                  <c:v>37073</c:v>
                </c:pt>
                <c:pt idx="307">
                  <c:v>37104</c:v>
                </c:pt>
                <c:pt idx="308">
                  <c:v>37135</c:v>
                </c:pt>
                <c:pt idx="309">
                  <c:v>37165</c:v>
                </c:pt>
                <c:pt idx="310">
                  <c:v>37196</c:v>
                </c:pt>
                <c:pt idx="311">
                  <c:v>37226</c:v>
                </c:pt>
                <c:pt idx="312">
                  <c:v>37257</c:v>
                </c:pt>
                <c:pt idx="313">
                  <c:v>37288</c:v>
                </c:pt>
                <c:pt idx="314">
                  <c:v>37316</c:v>
                </c:pt>
                <c:pt idx="315">
                  <c:v>37347</c:v>
                </c:pt>
                <c:pt idx="316">
                  <c:v>37377</c:v>
                </c:pt>
                <c:pt idx="317">
                  <c:v>37408</c:v>
                </c:pt>
                <c:pt idx="318">
                  <c:v>37438</c:v>
                </c:pt>
                <c:pt idx="319">
                  <c:v>37469</c:v>
                </c:pt>
                <c:pt idx="320">
                  <c:v>37500</c:v>
                </c:pt>
                <c:pt idx="321">
                  <c:v>37530</c:v>
                </c:pt>
                <c:pt idx="322">
                  <c:v>37561</c:v>
                </c:pt>
                <c:pt idx="323">
                  <c:v>37591</c:v>
                </c:pt>
                <c:pt idx="324">
                  <c:v>37622</c:v>
                </c:pt>
                <c:pt idx="325">
                  <c:v>37653</c:v>
                </c:pt>
                <c:pt idx="326">
                  <c:v>37681</c:v>
                </c:pt>
                <c:pt idx="327">
                  <c:v>37712</c:v>
                </c:pt>
                <c:pt idx="328">
                  <c:v>37742</c:v>
                </c:pt>
                <c:pt idx="329">
                  <c:v>37773</c:v>
                </c:pt>
                <c:pt idx="330">
                  <c:v>37803</c:v>
                </c:pt>
                <c:pt idx="331">
                  <c:v>37834</c:v>
                </c:pt>
                <c:pt idx="332">
                  <c:v>37865</c:v>
                </c:pt>
                <c:pt idx="333">
                  <c:v>37895</c:v>
                </c:pt>
                <c:pt idx="334">
                  <c:v>37926</c:v>
                </c:pt>
                <c:pt idx="335">
                  <c:v>37956</c:v>
                </c:pt>
                <c:pt idx="336">
                  <c:v>37987</c:v>
                </c:pt>
                <c:pt idx="337">
                  <c:v>38018</c:v>
                </c:pt>
                <c:pt idx="338">
                  <c:v>38047</c:v>
                </c:pt>
                <c:pt idx="339">
                  <c:v>38078</c:v>
                </c:pt>
                <c:pt idx="340">
                  <c:v>38108</c:v>
                </c:pt>
                <c:pt idx="341">
                  <c:v>38139</c:v>
                </c:pt>
                <c:pt idx="342">
                  <c:v>38169</c:v>
                </c:pt>
                <c:pt idx="343">
                  <c:v>38200</c:v>
                </c:pt>
                <c:pt idx="344">
                  <c:v>38231</c:v>
                </c:pt>
                <c:pt idx="345">
                  <c:v>38261</c:v>
                </c:pt>
                <c:pt idx="346">
                  <c:v>38292</c:v>
                </c:pt>
                <c:pt idx="347">
                  <c:v>38322</c:v>
                </c:pt>
                <c:pt idx="348">
                  <c:v>38353</c:v>
                </c:pt>
                <c:pt idx="349">
                  <c:v>38384</c:v>
                </c:pt>
                <c:pt idx="350">
                  <c:v>38412</c:v>
                </c:pt>
                <c:pt idx="351">
                  <c:v>38443</c:v>
                </c:pt>
                <c:pt idx="352">
                  <c:v>38473</c:v>
                </c:pt>
                <c:pt idx="353">
                  <c:v>38504</c:v>
                </c:pt>
                <c:pt idx="354">
                  <c:v>38534</c:v>
                </c:pt>
                <c:pt idx="355">
                  <c:v>38565</c:v>
                </c:pt>
                <c:pt idx="356">
                  <c:v>38596</c:v>
                </c:pt>
                <c:pt idx="357">
                  <c:v>38626</c:v>
                </c:pt>
                <c:pt idx="358">
                  <c:v>38657</c:v>
                </c:pt>
                <c:pt idx="359">
                  <c:v>38687</c:v>
                </c:pt>
                <c:pt idx="360">
                  <c:v>38718</c:v>
                </c:pt>
                <c:pt idx="361">
                  <c:v>38749</c:v>
                </c:pt>
                <c:pt idx="362">
                  <c:v>38777</c:v>
                </c:pt>
                <c:pt idx="363">
                  <c:v>38808</c:v>
                </c:pt>
                <c:pt idx="364">
                  <c:v>38838</c:v>
                </c:pt>
                <c:pt idx="365">
                  <c:v>38869</c:v>
                </c:pt>
                <c:pt idx="366">
                  <c:v>38899</c:v>
                </c:pt>
                <c:pt idx="367">
                  <c:v>38930</c:v>
                </c:pt>
                <c:pt idx="368">
                  <c:v>38961</c:v>
                </c:pt>
                <c:pt idx="369">
                  <c:v>38991</c:v>
                </c:pt>
                <c:pt idx="370">
                  <c:v>39022</c:v>
                </c:pt>
                <c:pt idx="371">
                  <c:v>39052</c:v>
                </c:pt>
                <c:pt idx="372">
                  <c:v>39083</c:v>
                </c:pt>
                <c:pt idx="373">
                  <c:v>39114</c:v>
                </c:pt>
                <c:pt idx="374">
                  <c:v>39142</c:v>
                </c:pt>
                <c:pt idx="375">
                  <c:v>39173</c:v>
                </c:pt>
                <c:pt idx="376">
                  <c:v>39203</c:v>
                </c:pt>
                <c:pt idx="377">
                  <c:v>39234</c:v>
                </c:pt>
                <c:pt idx="378">
                  <c:v>39264</c:v>
                </c:pt>
                <c:pt idx="379">
                  <c:v>39295</c:v>
                </c:pt>
                <c:pt idx="380">
                  <c:v>39326</c:v>
                </c:pt>
                <c:pt idx="381">
                  <c:v>39356</c:v>
                </c:pt>
                <c:pt idx="382">
                  <c:v>39387</c:v>
                </c:pt>
                <c:pt idx="383">
                  <c:v>39417</c:v>
                </c:pt>
                <c:pt idx="384">
                  <c:v>39448</c:v>
                </c:pt>
                <c:pt idx="385">
                  <c:v>39479</c:v>
                </c:pt>
                <c:pt idx="386">
                  <c:v>39508</c:v>
                </c:pt>
                <c:pt idx="387">
                  <c:v>39539</c:v>
                </c:pt>
                <c:pt idx="388">
                  <c:v>39569</c:v>
                </c:pt>
                <c:pt idx="389">
                  <c:v>39600</c:v>
                </c:pt>
                <c:pt idx="390">
                  <c:v>39630</c:v>
                </c:pt>
                <c:pt idx="391">
                  <c:v>39661</c:v>
                </c:pt>
                <c:pt idx="392">
                  <c:v>39692</c:v>
                </c:pt>
                <c:pt idx="393">
                  <c:v>39722</c:v>
                </c:pt>
                <c:pt idx="394">
                  <c:v>39753</c:v>
                </c:pt>
                <c:pt idx="395">
                  <c:v>39783</c:v>
                </c:pt>
                <c:pt idx="396">
                  <c:v>39814</c:v>
                </c:pt>
                <c:pt idx="397">
                  <c:v>39845</c:v>
                </c:pt>
                <c:pt idx="398">
                  <c:v>39873</c:v>
                </c:pt>
                <c:pt idx="399">
                  <c:v>39904</c:v>
                </c:pt>
                <c:pt idx="400">
                  <c:v>39934</c:v>
                </c:pt>
                <c:pt idx="401">
                  <c:v>39965</c:v>
                </c:pt>
                <c:pt idx="402">
                  <c:v>39995</c:v>
                </c:pt>
                <c:pt idx="403">
                  <c:v>40026</c:v>
                </c:pt>
                <c:pt idx="404">
                  <c:v>40057</c:v>
                </c:pt>
                <c:pt idx="405">
                  <c:v>40087</c:v>
                </c:pt>
                <c:pt idx="406">
                  <c:v>40118</c:v>
                </c:pt>
                <c:pt idx="407">
                  <c:v>40148</c:v>
                </c:pt>
                <c:pt idx="408">
                  <c:v>40179</c:v>
                </c:pt>
                <c:pt idx="409">
                  <c:v>40210</c:v>
                </c:pt>
                <c:pt idx="410">
                  <c:v>40238</c:v>
                </c:pt>
                <c:pt idx="411">
                  <c:v>40269</c:v>
                </c:pt>
                <c:pt idx="412">
                  <c:v>40299</c:v>
                </c:pt>
                <c:pt idx="413">
                  <c:v>40330</c:v>
                </c:pt>
                <c:pt idx="414">
                  <c:v>40360</c:v>
                </c:pt>
                <c:pt idx="415">
                  <c:v>40391</c:v>
                </c:pt>
                <c:pt idx="416">
                  <c:v>40422</c:v>
                </c:pt>
                <c:pt idx="417">
                  <c:v>40452</c:v>
                </c:pt>
                <c:pt idx="418">
                  <c:v>40483</c:v>
                </c:pt>
                <c:pt idx="419">
                  <c:v>40513</c:v>
                </c:pt>
                <c:pt idx="420">
                  <c:v>40544</c:v>
                </c:pt>
                <c:pt idx="421">
                  <c:v>40575</c:v>
                </c:pt>
                <c:pt idx="422">
                  <c:v>40603</c:v>
                </c:pt>
                <c:pt idx="423">
                  <c:v>40634</c:v>
                </c:pt>
                <c:pt idx="424">
                  <c:v>40664</c:v>
                </c:pt>
                <c:pt idx="425">
                  <c:v>40695</c:v>
                </c:pt>
                <c:pt idx="426">
                  <c:v>40725</c:v>
                </c:pt>
                <c:pt idx="427">
                  <c:v>40756</c:v>
                </c:pt>
                <c:pt idx="428">
                  <c:v>40787</c:v>
                </c:pt>
                <c:pt idx="429">
                  <c:v>40817</c:v>
                </c:pt>
                <c:pt idx="430">
                  <c:v>40848</c:v>
                </c:pt>
                <c:pt idx="431">
                  <c:v>40878</c:v>
                </c:pt>
                <c:pt idx="432">
                  <c:v>40909</c:v>
                </c:pt>
                <c:pt idx="433">
                  <c:v>40940</c:v>
                </c:pt>
                <c:pt idx="434">
                  <c:v>40969</c:v>
                </c:pt>
                <c:pt idx="435">
                  <c:v>41000</c:v>
                </c:pt>
                <c:pt idx="436">
                  <c:v>41030</c:v>
                </c:pt>
                <c:pt idx="437">
                  <c:v>41061</c:v>
                </c:pt>
                <c:pt idx="438">
                  <c:v>41091</c:v>
                </c:pt>
                <c:pt idx="439">
                  <c:v>41122</c:v>
                </c:pt>
                <c:pt idx="440">
                  <c:v>41153</c:v>
                </c:pt>
                <c:pt idx="441">
                  <c:v>41183</c:v>
                </c:pt>
                <c:pt idx="442">
                  <c:v>41214</c:v>
                </c:pt>
                <c:pt idx="443">
                  <c:v>41244</c:v>
                </c:pt>
                <c:pt idx="444">
                  <c:v>41275</c:v>
                </c:pt>
                <c:pt idx="445">
                  <c:v>41306</c:v>
                </c:pt>
                <c:pt idx="446">
                  <c:v>41334</c:v>
                </c:pt>
                <c:pt idx="447">
                  <c:v>41365</c:v>
                </c:pt>
                <c:pt idx="448">
                  <c:v>41395</c:v>
                </c:pt>
                <c:pt idx="449">
                  <c:v>41426</c:v>
                </c:pt>
                <c:pt idx="450">
                  <c:v>41456</c:v>
                </c:pt>
                <c:pt idx="451">
                  <c:v>41487</c:v>
                </c:pt>
                <c:pt idx="452">
                  <c:v>41518</c:v>
                </c:pt>
                <c:pt idx="453">
                  <c:v>41548</c:v>
                </c:pt>
                <c:pt idx="454">
                  <c:v>41579</c:v>
                </c:pt>
                <c:pt idx="455">
                  <c:v>41609</c:v>
                </c:pt>
                <c:pt idx="456">
                  <c:v>41640</c:v>
                </c:pt>
                <c:pt idx="457">
                  <c:v>41671</c:v>
                </c:pt>
                <c:pt idx="458">
                  <c:v>41699</c:v>
                </c:pt>
                <c:pt idx="459">
                  <c:v>41730</c:v>
                </c:pt>
                <c:pt idx="460">
                  <c:v>41760</c:v>
                </c:pt>
                <c:pt idx="461">
                  <c:v>41791</c:v>
                </c:pt>
                <c:pt idx="462">
                  <c:v>41821</c:v>
                </c:pt>
                <c:pt idx="463">
                  <c:v>41852</c:v>
                </c:pt>
                <c:pt idx="464">
                  <c:v>41883</c:v>
                </c:pt>
                <c:pt idx="465">
                  <c:v>41913</c:v>
                </c:pt>
                <c:pt idx="466">
                  <c:v>41944</c:v>
                </c:pt>
                <c:pt idx="467">
                  <c:v>41974</c:v>
                </c:pt>
                <c:pt idx="468">
                  <c:v>42005</c:v>
                </c:pt>
                <c:pt idx="469">
                  <c:v>42036</c:v>
                </c:pt>
                <c:pt idx="470">
                  <c:v>42064</c:v>
                </c:pt>
                <c:pt idx="471">
                  <c:v>42095</c:v>
                </c:pt>
                <c:pt idx="472">
                  <c:v>42125</c:v>
                </c:pt>
                <c:pt idx="473">
                  <c:v>42156</c:v>
                </c:pt>
                <c:pt idx="474">
                  <c:v>42186</c:v>
                </c:pt>
                <c:pt idx="475">
                  <c:v>42217</c:v>
                </c:pt>
                <c:pt idx="476">
                  <c:v>42248</c:v>
                </c:pt>
                <c:pt idx="477">
                  <c:v>42278</c:v>
                </c:pt>
                <c:pt idx="478">
                  <c:v>42309</c:v>
                </c:pt>
                <c:pt idx="479">
                  <c:v>42339</c:v>
                </c:pt>
                <c:pt idx="480">
                  <c:v>42370</c:v>
                </c:pt>
                <c:pt idx="481">
                  <c:v>42401</c:v>
                </c:pt>
                <c:pt idx="482">
                  <c:v>42430</c:v>
                </c:pt>
                <c:pt idx="483">
                  <c:v>42461</c:v>
                </c:pt>
                <c:pt idx="484">
                  <c:v>42491</c:v>
                </c:pt>
                <c:pt idx="485">
                  <c:v>42522</c:v>
                </c:pt>
                <c:pt idx="486">
                  <c:v>42552</c:v>
                </c:pt>
                <c:pt idx="487">
                  <c:v>42583</c:v>
                </c:pt>
                <c:pt idx="488">
                  <c:v>42614</c:v>
                </c:pt>
                <c:pt idx="489">
                  <c:v>42644</c:v>
                </c:pt>
                <c:pt idx="490">
                  <c:v>42675</c:v>
                </c:pt>
                <c:pt idx="491">
                  <c:v>42705</c:v>
                </c:pt>
                <c:pt idx="492">
                  <c:v>42736</c:v>
                </c:pt>
                <c:pt idx="493">
                  <c:v>42767</c:v>
                </c:pt>
                <c:pt idx="494">
                  <c:v>42795</c:v>
                </c:pt>
                <c:pt idx="495">
                  <c:v>42826</c:v>
                </c:pt>
                <c:pt idx="496">
                  <c:v>42856</c:v>
                </c:pt>
                <c:pt idx="497">
                  <c:v>42887</c:v>
                </c:pt>
                <c:pt idx="498">
                  <c:v>42917</c:v>
                </c:pt>
                <c:pt idx="499">
                  <c:v>42948</c:v>
                </c:pt>
                <c:pt idx="500">
                  <c:v>42979</c:v>
                </c:pt>
                <c:pt idx="501">
                  <c:v>43009</c:v>
                </c:pt>
                <c:pt idx="502">
                  <c:v>43040</c:v>
                </c:pt>
                <c:pt idx="503">
                  <c:v>43070</c:v>
                </c:pt>
                <c:pt idx="504">
                  <c:v>43101</c:v>
                </c:pt>
                <c:pt idx="505">
                  <c:v>43132</c:v>
                </c:pt>
                <c:pt idx="506">
                  <c:v>43160</c:v>
                </c:pt>
                <c:pt idx="507">
                  <c:v>43191</c:v>
                </c:pt>
                <c:pt idx="508">
                  <c:v>43221</c:v>
                </c:pt>
                <c:pt idx="509">
                  <c:v>43252</c:v>
                </c:pt>
                <c:pt idx="510">
                  <c:v>43282</c:v>
                </c:pt>
                <c:pt idx="511">
                  <c:v>43313</c:v>
                </c:pt>
                <c:pt idx="512">
                  <c:v>43344</c:v>
                </c:pt>
                <c:pt idx="513">
                  <c:v>43374</c:v>
                </c:pt>
                <c:pt idx="514">
                  <c:v>43405</c:v>
                </c:pt>
                <c:pt idx="515">
                  <c:v>43435</c:v>
                </c:pt>
                <c:pt idx="516">
                  <c:v>43466</c:v>
                </c:pt>
                <c:pt idx="517">
                  <c:v>43497</c:v>
                </c:pt>
                <c:pt idx="518">
                  <c:v>43525</c:v>
                </c:pt>
                <c:pt idx="519">
                  <c:v>43556</c:v>
                </c:pt>
                <c:pt idx="520">
                  <c:v>43586</c:v>
                </c:pt>
                <c:pt idx="521">
                  <c:v>43617</c:v>
                </c:pt>
                <c:pt idx="522">
                  <c:v>43647</c:v>
                </c:pt>
                <c:pt idx="523">
                  <c:v>43678</c:v>
                </c:pt>
                <c:pt idx="524">
                  <c:v>43709</c:v>
                </c:pt>
                <c:pt idx="525">
                  <c:v>43739</c:v>
                </c:pt>
                <c:pt idx="526">
                  <c:v>43770</c:v>
                </c:pt>
                <c:pt idx="527">
                  <c:v>43800</c:v>
                </c:pt>
                <c:pt idx="528">
                  <c:v>43831</c:v>
                </c:pt>
                <c:pt idx="529">
                  <c:v>43862</c:v>
                </c:pt>
                <c:pt idx="530">
                  <c:v>43891</c:v>
                </c:pt>
                <c:pt idx="531">
                  <c:v>43922</c:v>
                </c:pt>
                <c:pt idx="532">
                  <c:v>43952</c:v>
                </c:pt>
                <c:pt idx="533">
                  <c:v>43983</c:v>
                </c:pt>
                <c:pt idx="534">
                  <c:v>44013</c:v>
                </c:pt>
                <c:pt idx="535">
                  <c:v>44044</c:v>
                </c:pt>
                <c:pt idx="536">
                  <c:v>44075</c:v>
                </c:pt>
                <c:pt idx="537">
                  <c:v>44105</c:v>
                </c:pt>
                <c:pt idx="538">
                  <c:v>44136</c:v>
                </c:pt>
                <c:pt idx="539">
                  <c:v>44166</c:v>
                </c:pt>
                <c:pt idx="540">
                  <c:v>44197</c:v>
                </c:pt>
                <c:pt idx="541">
                  <c:v>44228</c:v>
                </c:pt>
                <c:pt idx="542">
                  <c:v>44256</c:v>
                </c:pt>
                <c:pt idx="543">
                  <c:v>44287</c:v>
                </c:pt>
                <c:pt idx="544">
                  <c:v>44317</c:v>
                </c:pt>
                <c:pt idx="545">
                  <c:v>44348</c:v>
                </c:pt>
                <c:pt idx="546">
                  <c:v>44378</c:v>
                </c:pt>
                <c:pt idx="547">
                  <c:v>44409</c:v>
                </c:pt>
                <c:pt idx="548">
                  <c:v>44440</c:v>
                </c:pt>
                <c:pt idx="549">
                  <c:v>44470</c:v>
                </c:pt>
                <c:pt idx="550">
                  <c:v>44501</c:v>
                </c:pt>
                <c:pt idx="551">
                  <c:v>44531</c:v>
                </c:pt>
                <c:pt idx="552">
                  <c:v>44562</c:v>
                </c:pt>
                <c:pt idx="553">
                  <c:v>44593</c:v>
                </c:pt>
                <c:pt idx="554">
                  <c:v>44621</c:v>
                </c:pt>
                <c:pt idx="555">
                  <c:v>44652</c:v>
                </c:pt>
                <c:pt idx="556">
                  <c:v>44682</c:v>
                </c:pt>
                <c:pt idx="557">
                  <c:v>44713</c:v>
                </c:pt>
                <c:pt idx="558">
                  <c:v>44743</c:v>
                </c:pt>
                <c:pt idx="559">
                  <c:v>44774</c:v>
                </c:pt>
                <c:pt idx="560">
                  <c:v>44805</c:v>
                </c:pt>
                <c:pt idx="561">
                  <c:v>44835</c:v>
                </c:pt>
                <c:pt idx="562">
                  <c:v>44866</c:v>
                </c:pt>
                <c:pt idx="563">
                  <c:v>44896</c:v>
                </c:pt>
                <c:pt idx="564">
                  <c:v>44927</c:v>
                </c:pt>
                <c:pt idx="565">
                  <c:v>44958</c:v>
                </c:pt>
                <c:pt idx="566">
                  <c:v>44986</c:v>
                </c:pt>
                <c:pt idx="567">
                  <c:v>45017</c:v>
                </c:pt>
                <c:pt idx="568">
                  <c:v>45047</c:v>
                </c:pt>
                <c:pt idx="569">
                  <c:v>45078</c:v>
                </c:pt>
                <c:pt idx="570">
                  <c:v>45108</c:v>
                </c:pt>
                <c:pt idx="571">
                  <c:v>45139</c:v>
                </c:pt>
                <c:pt idx="572">
                  <c:v>45170</c:v>
                </c:pt>
                <c:pt idx="573">
                  <c:v>45200</c:v>
                </c:pt>
                <c:pt idx="574">
                  <c:v>45231</c:v>
                </c:pt>
                <c:pt idx="575">
                  <c:v>45261</c:v>
                </c:pt>
              </c:numCache>
            </c:numRef>
          </c:cat>
          <c:val>
            <c:numRef>
              <c:f>'FRED Graph'!$C$13:$C$588</c:f>
              <c:numCache>
                <c:formatCode>0.0</c:formatCode>
                <c:ptCount val="576"/>
                <c:pt idx="0">
                  <c:v>7.4</c:v>
                </c:pt>
                <c:pt idx="1">
                  <c:v>7.4</c:v>
                </c:pt>
                <c:pt idx="2">
                  <c:v>7.3</c:v>
                </c:pt>
                <c:pt idx="3">
                  <c:v>7.2</c:v>
                </c:pt>
                <c:pt idx="4">
                  <c:v>7</c:v>
                </c:pt>
                <c:pt idx="5">
                  <c:v>6.9</c:v>
                </c:pt>
                <c:pt idx="6">
                  <c:v>6.8</c:v>
                </c:pt>
                <c:pt idx="7">
                  <c:v>6.8</c:v>
                </c:pt>
                <c:pt idx="8">
                  <c:v>6.8</c:v>
                </c:pt>
                <c:pt idx="9">
                  <c:v>6.8</c:v>
                </c:pt>
                <c:pt idx="10">
                  <c:v>6.9</c:v>
                </c:pt>
                <c:pt idx="11">
                  <c:v>7</c:v>
                </c:pt>
                <c:pt idx="12">
                  <c:v>7.1</c:v>
                </c:pt>
                <c:pt idx="13">
                  <c:v>7.2</c:v>
                </c:pt>
                <c:pt idx="14">
                  <c:v>7.2</c:v>
                </c:pt>
                <c:pt idx="15">
                  <c:v>7.1</c:v>
                </c:pt>
                <c:pt idx="16">
                  <c:v>7</c:v>
                </c:pt>
                <c:pt idx="17">
                  <c:v>6.8</c:v>
                </c:pt>
                <c:pt idx="18">
                  <c:v>6.7</c:v>
                </c:pt>
                <c:pt idx="19">
                  <c:v>6.6</c:v>
                </c:pt>
                <c:pt idx="20">
                  <c:v>6.5</c:v>
                </c:pt>
                <c:pt idx="21">
                  <c:v>6.4</c:v>
                </c:pt>
                <c:pt idx="22">
                  <c:v>6.2</c:v>
                </c:pt>
                <c:pt idx="23">
                  <c:v>6</c:v>
                </c:pt>
                <c:pt idx="24">
                  <c:v>5.8</c:v>
                </c:pt>
                <c:pt idx="25">
                  <c:v>5.6</c:v>
                </c:pt>
                <c:pt idx="26">
                  <c:v>5.6</c:v>
                </c:pt>
                <c:pt idx="27">
                  <c:v>5.6</c:v>
                </c:pt>
                <c:pt idx="28">
                  <c:v>5.7</c:v>
                </c:pt>
                <c:pt idx="29">
                  <c:v>5.7</c:v>
                </c:pt>
                <c:pt idx="30">
                  <c:v>5.7</c:v>
                </c:pt>
                <c:pt idx="31">
                  <c:v>5.6</c:v>
                </c:pt>
                <c:pt idx="32">
                  <c:v>5.5</c:v>
                </c:pt>
                <c:pt idx="33">
                  <c:v>5.4</c:v>
                </c:pt>
                <c:pt idx="34">
                  <c:v>5.3</c:v>
                </c:pt>
                <c:pt idx="35">
                  <c:v>5.2</c:v>
                </c:pt>
                <c:pt idx="36">
                  <c:v>5.2</c:v>
                </c:pt>
                <c:pt idx="37">
                  <c:v>5.0999999999999996</c:v>
                </c:pt>
                <c:pt idx="38">
                  <c:v>5</c:v>
                </c:pt>
                <c:pt idx="39">
                  <c:v>4.9000000000000004</c:v>
                </c:pt>
                <c:pt idx="40">
                  <c:v>4.8</c:v>
                </c:pt>
                <c:pt idx="41">
                  <c:v>4.7</c:v>
                </c:pt>
                <c:pt idx="42">
                  <c:v>4.7</c:v>
                </c:pt>
                <c:pt idx="43">
                  <c:v>4.8</c:v>
                </c:pt>
                <c:pt idx="44">
                  <c:v>4.9000000000000004</c:v>
                </c:pt>
                <c:pt idx="45">
                  <c:v>5.0999999999999996</c:v>
                </c:pt>
                <c:pt idx="46">
                  <c:v>5.2</c:v>
                </c:pt>
                <c:pt idx="47">
                  <c:v>5.4</c:v>
                </c:pt>
                <c:pt idx="48">
                  <c:v>5.6</c:v>
                </c:pt>
                <c:pt idx="49">
                  <c:v>5.8</c:v>
                </c:pt>
                <c:pt idx="50">
                  <c:v>6.1</c:v>
                </c:pt>
                <c:pt idx="51">
                  <c:v>6.4</c:v>
                </c:pt>
                <c:pt idx="52">
                  <c:v>6.6</c:v>
                </c:pt>
                <c:pt idx="53">
                  <c:v>6.9</c:v>
                </c:pt>
                <c:pt idx="54">
                  <c:v>7.1</c:v>
                </c:pt>
                <c:pt idx="55">
                  <c:v>7.2</c:v>
                </c:pt>
                <c:pt idx="56">
                  <c:v>7.2</c:v>
                </c:pt>
                <c:pt idx="57">
                  <c:v>7.2</c:v>
                </c:pt>
                <c:pt idx="58">
                  <c:v>7.3</c:v>
                </c:pt>
                <c:pt idx="59">
                  <c:v>7.3</c:v>
                </c:pt>
                <c:pt idx="60">
                  <c:v>7.3</c:v>
                </c:pt>
                <c:pt idx="61">
                  <c:v>7.4</c:v>
                </c:pt>
                <c:pt idx="62">
                  <c:v>7.4</c:v>
                </c:pt>
                <c:pt idx="63">
                  <c:v>7.5</c:v>
                </c:pt>
                <c:pt idx="64">
                  <c:v>7.6</c:v>
                </c:pt>
                <c:pt idx="65">
                  <c:v>7.8</c:v>
                </c:pt>
                <c:pt idx="66">
                  <c:v>8</c:v>
                </c:pt>
                <c:pt idx="67">
                  <c:v>8.3000000000000007</c:v>
                </c:pt>
                <c:pt idx="68">
                  <c:v>8.6</c:v>
                </c:pt>
                <c:pt idx="69">
                  <c:v>9</c:v>
                </c:pt>
                <c:pt idx="70">
                  <c:v>9.3000000000000007</c:v>
                </c:pt>
                <c:pt idx="71">
                  <c:v>9.6</c:v>
                </c:pt>
                <c:pt idx="72">
                  <c:v>9.8000000000000007</c:v>
                </c:pt>
                <c:pt idx="73">
                  <c:v>10</c:v>
                </c:pt>
                <c:pt idx="74">
                  <c:v>10.199999999999999</c:v>
                </c:pt>
                <c:pt idx="75">
                  <c:v>10.5</c:v>
                </c:pt>
                <c:pt idx="76">
                  <c:v>10.7</c:v>
                </c:pt>
                <c:pt idx="77">
                  <c:v>10.8</c:v>
                </c:pt>
                <c:pt idx="78">
                  <c:v>10.9</c:v>
                </c:pt>
                <c:pt idx="79">
                  <c:v>11</c:v>
                </c:pt>
                <c:pt idx="80">
                  <c:v>11.2</c:v>
                </c:pt>
                <c:pt idx="81">
                  <c:v>11.3</c:v>
                </c:pt>
                <c:pt idx="82">
                  <c:v>11.4</c:v>
                </c:pt>
                <c:pt idx="83">
                  <c:v>11.5</c:v>
                </c:pt>
                <c:pt idx="84">
                  <c:v>11.5</c:v>
                </c:pt>
                <c:pt idx="85">
                  <c:v>11.4</c:v>
                </c:pt>
                <c:pt idx="86">
                  <c:v>11.3</c:v>
                </c:pt>
                <c:pt idx="87">
                  <c:v>11</c:v>
                </c:pt>
                <c:pt idx="88">
                  <c:v>10.7</c:v>
                </c:pt>
                <c:pt idx="89">
                  <c:v>10.199999999999999</c:v>
                </c:pt>
                <c:pt idx="90">
                  <c:v>9.8000000000000007</c:v>
                </c:pt>
                <c:pt idx="91">
                  <c:v>9.3000000000000007</c:v>
                </c:pt>
                <c:pt idx="92">
                  <c:v>8.9</c:v>
                </c:pt>
                <c:pt idx="93">
                  <c:v>8.5</c:v>
                </c:pt>
                <c:pt idx="94">
                  <c:v>8.1999999999999993</c:v>
                </c:pt>
                <c:pt idx="95">
                  <c:v>7.9</c:v>
                </c:pt>
                <c:pt idx="96">
                  <c:v>7.6</c:v>
                </c:pt>
                <c:pt idx="97">
                  <c:v>7.4</c:v>
                </c:pt>
                <c:pt idx="98">
                  <c:v>7.2</c:v>
                </c:pt>
                <c:pt idx="99">
                  <c:v>7</c:v>
                </c:pt>
                <c:pt idx="100">
                  <c:v>6.8</c:v>
                </c:pt>
                <c:pt idx="101">
                  <c:v>6.8</c:v>
                </c:pt>
                <c:pt idx="102">
                  <c:v>6.8</c:v>
                </c:pt>
                <c:pt idx="103">
                  <c:v>6.8</c:v>
                </c:pt>
                <c:pt idx="104">
                  <c:v>6.9</c:v>
                </c:pt>
                <c:pt idx="105">
                  <c:v>6.8</c:v>
                </c:pt>
                <c:pt idx="106">
                  <c:v>6.7</c:v>
                </c:pt>
                <c:pt idx="107">
                  <c:v>6.6</c:v>
                </c:pt>
                <c:pt idx="108">
                  <c:v>6.4</c:v>
                </c:pt>
                <c:pt idx="109">
                  <c:v>6.3</c:v>
                </c:pt>
                <c:pt idx="110">
                  <c:v>6.4</c:v>
                </c:pt>
                <c:pt idx="111">
                  <c:v>6.5</c:v>
                </c:pt>
                <c:pt idx="112">
                  <c:v>6.8</c:v>
                </c:pt>
                <c:pt idx="113">
                  <c:v>7</c:v>
                </c:pt>
                <c:pt idx="114">
                  <c:v>7.1</c:v>
                </c:pt>
                <c:pt idx="115">
                  <c:v>7.2</c:v>
                </c:pt>
                <c:pt idx="116">
                  <c:v>7.1</c:v>
                </c:pt>
                <c:pt idx="117">
                  <c:v>7</c:v>
                </c:pt>
                <c:pt idx="118">
                  <c:v>6.9</c:v>
                </c:pt>
                <c:pt idx="119">
                  <c:v>6.9</c:v>
                </c:pt>
                <c:pt idx="120">
                  <c:v>6.8</c:v>
                </c:pt>
                <c:pt idx="121">
                  <c:v>6.8</c:v>
                </c:pt>
                <c:pt idx="122">
                  <c:v>6.8</c:v>
                </c:pt>
                <c:pt idx="123">
                  <c:v>6.7</c:v>
                </c:pt>
                <c:pt idx="124">
                  <c:v>6.5</c:v>
                </c:pt>
                <c:pt idx="125">
                  <c:v>6.4</c:v>
                </c:pt>
                <c:pt idx="126">
                  <c:v>6.2</c:v>
                </c:pt>
                <c:pt idx="127">
                  <c:v>6.1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6.1</c:v>
                </c:pt>
                <c:pt idx="132">
                  <c:v>6.1</c:v>
                </c:pt>
                <c:pt idx="133">
                  <c:v>6.1</c:v>
                </c:pt>
                <c:pt idx="134">
                  <c:v>6</c:v>
                </c:pt>
                <c:pt idx="135">
                  <c:v>5.9</c:v>
                </c:pt>
                <c:pt idx="136">
                  <c:v>5.6</c:v>
                </c:pt>
                <c:pt idx="137">
                  <c:v>5.4</c:v>
                </c:pt>
                <c:pt idx="138">
                  <c:v>5.2</c:v>
                </c:pt>
                <c:pt idx="139">
                  <c:v>5.0999999999999996</c:v>
                </c:pt>
                <c:pt idx="140">
                  <c:v>5.0999999999999996</c:v>
                </c:pt>
                <c:pt idx="141">
                  <c:v>5.0999999999999996</c:v>
                </c:pt>
                <c:pt idx="142">
                  <c:v>5.0999999999999996</c:v>
                </c:pt>
                <c:pt idx="143">
                  <c:v>5.0999999999999996</c:v>
                </c:pt>
                <c:pt idx="144">
                  <c:v>5</c:v>
                </c:pt>
                <c:pt idx="145">
                  <c:v>4.9000000000000004</c:v>
                </c:pt>
                <c:pt idx="146">
                  <c:v>4.8</c:v>
                </c:pt>
                <c:pt idx="147">
                  <c:v>4.8</c:v>
                </c:pt>
                <c:pt idx="148">
                  <c:v>4.7</c:v>
                </c:pt>
                <c:pt idx="149">
                  <c:v>4.7</c:v>
                </c:pt>
                <c:pt idx="150">
                  <c:v>4.5999999999999996</c:v>
                </c:pt>
                <c:pt idx="151">
                  <c:v>4.5</c:v>
                </c:pt>
                <c:pt idx="152">
                  <c:v>4.5</c:v>
                </c:pt>
                <c:pt idx="153">
                  <c:v>4.4000000000000004</c:v>
                </c:pt>
                <c:pt idx="154">
                  <c:v>4.4000000000000004</c:v>
                </c:pt>
                <c:pt idx="155">
                  <c:v>4.3</c:v>
                </c:pt>
                <c:pt idx="156">
                  <c:v>4.3</c:v>
                </c:pt>
                <c:pt idx="157">
                  <c:v>4.3</c:v>
                </c:pt>
                <c:pt idx="158">
                  <c:v>4.3</c:v>
                </c:pt>
                <c:pt idx="159">
                  <c:v>4.4000000000000004</c:v>
                </c:pt>
                <c:pt idx="160">
                  <c:v>4.5</c:v>
                </c:pt>
                <c:pt idx="161">
                  <c:v>4.5999999999999996</c:v>
                </c:pt>
                <c:pt idx="162">
                  <c:v>4.7</c:v>
                </c:pt>
                <c:pt idx="163">
                  <c:v>4.8</c:v>
                </c:pt>
                <c:pt idx="164">
                  <c:v>4.9000000000000004</c:v>
                </c:pt>
                <c:pt idx="165">
                  <c:v>4.9000000000000004</c:v>
                </c:pt>
                <c:pt idx="166">
                  <c:v>4.9000000000000004</c:v>
                </c:pt>
                <c:pt idx="167">
                  <c:v>4.8</c:v>
                </c:pt>
                <c:pt idx="168">
                  <c:v>4.7</c:v>
                </c:pt>
                <c:pt idx="169">
                  <c:v>4.7</c:v>
                </c:pt>
                <c:pt idx="170">
                  <c:v>4.7</c:v>
                </c:pt>
                <c:pt idx="171">
                  <c:v>4.7</c:v>
                </c:pt>
                <c:pt idx="172">
                  <c:v>4.7</c:v>
                </c:pt>
                <c:pt idx="173">
                  <c:v>4.8</c:v>
                </c:pt>
                <c:pt idx="174">
                  <c:v>4.9000000000000004</c:v>
                </c:pt>
                <c:pt idx="175">
                  <c:v>4.9000000000000004</c:v>
                </c:pt>
                <c:pt idx="176">
                  <c:v>5</c:v>
                </c:pt>
                <c:pt idx="177">
                  <c:v>5.0999999999999996</c:v>
                </c:pt>
                <c:pt idx="178">
                  <c:v>5.3</c:v>
                </c:pt>
                <c:pt idx="179">
                  <c:v>5.4</c:v>
                </c:pt>
                <c:pt idx="180">
                  <c:v>5.5</c:v>
                </c:pt>
                <c:pt idx="181">
                  <c:v>5.7</c:v>
                </c:pt>
                <c:pt idx="182">
                  <c:v>5.8</c:v>
                </c:pt>
                <c:pt idx="183">
                  <c:v>5.9</c:v>
                </c:pt>
                <c:pt idx="184">
                  <c:v>5.9</c:v>
                </c:pt>
                <c:pt idx="185">
                  <c:v>6</c:v>
                </c:pt>
                <c:pt idx="186">
                  <c:v>6.1</c:v>
                </c:pt>
                <c:pt idx="187">
                  <c:v>6.2</c:v>
                </c:pt>
                <c:pt idx="188">
                  <c:v>6.4</c:v>
                </c:pt>
                <c:pt idx="189">
                  <c:v>6.5</c:v>
                </c:pt>
                <c:pt idx="190">
                  <c:v>6.6</c:v>
                </c:pt>
                <c:pt idx="191">
                  <c:v>6.7</c:v>
                </c:pt>
                <c:pt idx="192">
                  <c:v>6.7</c:v>
                </c:pt>
                <c:pt idx="193">
                  <c:v>6.7</c:v>
                </c:pt>
                <c:pt idx="194">
                  <c:v>6.7</c:v>
                </c:pt>
                <c:pt idx="195">
                  <c:v>6.7</c:v>
                </c:pt>
                <c:pt idx="196">
                  <c:v>6.7</c:v>
                </c:pt>
                <c:pt idx="197">
                  <c:v>6.7</c:v>
                </c:pt>
                <c:pt idx="198">
                  <c:v>6.7</c:v>
                </c:pt>
                <c:pt idx="199">
                  <c:v>6.7</c:v>
                </c:pt>
                <c:pt idx="200">
                  <c:v>6.7</c:v>
                </c:pt>
                <c:pt idx="201">
                  <c:v>6.8</c:v>
                </c:pt>
                <c:pt idx="202">
                  <c:v>6.9</c:v>
                </c:pt>
                <c:pt idx="203">
                  <c:v>7</c:v>
                </c:pt>
                <c:pt idx="204">
                  <c:v>7.1</c:v>
                </c:pt>
                <c:pt idx="205">
                  <c:v>7.3</c:v>
                </c:pt>
                <c:pt idx="206">
                  <c:v>7.5</c:v>
                </c:pt>
                <c:pt idx="207">
                  <c:v>7.6</c:v>
                </c:pt>
                <c:pt idx="208">
                  <c:v>7.6</c:v>
                </c:pt>
                <c:pt idx="209">
                  <c:v>7.6</c:v>
                </c:pt>
                <c:pt idx="210">
                  <c:v>7.5</c:v>
                </c:pt>
                <c:pt idx="211">
                  <c:v>7.3</c:v>
                </c:pt>
                <c:pt idx="212">
                  <c:v>7.2</c:v>
                </c:pt>
                <c:pt idx="213">
                  <c:v>7</c:v>
                </c:pt>
                <c:pt idx="214">
                  <c:v>6.9</c:v>
                </c:pt>
                <c:pt idx="215">
                  <c:v>6.9</c:v>
                </c:pt>
                <c:pt idx="216">
                  <c:v>6.9</c:v>
                </c:pt>
                <c:pt idx="217">
                  <c:v>6.8</c:v>
                </c:pt>
                <c:pt idx="218">
                  <c:v>6.7</c:v>
                </c:pt>
                <c:pt idx="219">
                  <c:v>6.6</c:v>
                </c:pt>
                <c:pt idx="220">
                  <c:v>6.4</c:v>
                </c:pt>
                <c:pt idx="221">
                  <c:v>6.2</c:v>
                </c:pt>
                <c:pt idx="222">
                  <c:v>6.1</c:v>
                </c:pt>
                <c:pt idx="223">
                  <c:v>5.9</c:v>
                </c:pt>
                <c:pt idx="224">
                  <c:v>5.8</c:v>
                </c:pt>
                <c:pt idx="225">
                  <c:v>5.7</c:v>
                </c:pt>
                <c:pt idx="226">
                  <c:v>5.5</c:v>
                </c:pt>
                <c:pt idx="227">
                  <c:v>5.3</c:v>
                </c:pt>
                <c:pt idx="228">
                  <c:v>5.0999999999999996</c:v>
                </c:pt>
                <c:pt idx="229">
                  <c:v>5</c:v>
                </c:pt>
                <c:pt idx="230">
                  <c:v>5</c:v>
                </c:pt>
                <c:pt idx="231">
                  <c:v>4.9000000000000004</c:v>
                </c:pt>
                <c:pt idx="232">
                  <c:v>4.9000000000000004</c:v>
                </c:pt>
                <c:pt idx="233">
                  <c:v>5</c:v>
                </c:pt>
                <c:pt idx="234">
                  <c:v>5</c:v>
                </c:pt>
                <c:pt idx="235">
                  <c:v>5.0999999999999996</c:v>
                </c:pt>
                <c:pt idx="236">
                  <c:v>5.2</c:v>
                </c:pt>
                <c:pt idx="237">
                  <c:v>5.3</c:v>
                </c:pt>
                <c:pt idx="238">
                  <c:v>5.3</c:v>
                </c:pt>
                <c:pt idx="239">
                  <c:v>5.4</c:v>
                </c:pt>
                <c:pt idx="240">
                  <c:v>5.4</c:v>
                </c:pt>
                <c:pt idx="241">
                  <c:v>5.5</c:v>
                </c:pt>
                <c:pt idx="242">
                  <c:v>5.6</c:v>
                </c:pt>
                <c:pt idx="243">
                  <c:v>5.7</c:v>
                </c:pt>
                <c:pt idx="244">
                  <c:v>5.7</c:v>
                </c:pt>
                <c:pt idx="245">
                  <c:v>5.8</c:v>
                </c:pt>
                <c:pt idx="246">
                  <c:v>5.8</c:v>
                </c:pt>
                <c:pt idx="247">
                  <c:v>5.8</c:v>
                </c:pt>
                <c:pt idx="248">
                  <c:v>5.7</c:v>
                </c:pt>
                <c:pt idx="249">
                  <c:v>5.7</c:v>
                </c:pt>
                <c:pt idx="250">
                  <c:v>5.7</c:v>
                </c:pt>
                <c:pt idx="251">
                  <c:v>5.6</c:v>
                </c:pt>
                <c:pt idx="252">
                  <c:v>5.5</c:v>
                </c:pt>
                <c:pt idx="253">
                  <c:v>5.4</c:v>
                </c:pt>
                <c:pt idx="254">
                  <c:v>5.2</c:v>
                </c:pt>
                <c:pt idx="255">
                  <c:v>5</c:v>
                </c:pt>
                <c:pt idx="256">
                  <c:v>4.8</c:v>
                </c:pt>
                <c:pt idx="257">
                  <c:v>4.5999999999999996</c:v>
                </c:pt>
                <c:pt idx="258">
                  <c:v>4.4000000000000004</c:v>
                </c:pt>
                <c:pt idx="259">
                  <c:v>4.2</c:v>
                </c:pt>
                <c:pt idx="260">
                  <c:v>4</c:v>
                </c:pt>
                <c:pt idx="261">
                  <c:v>3.8</c:v>
                </c:pt>
                <c:pt idx="262">
                  <c:v>3.6</c:v>
                </c:pt>
                <c:pt idx="263">
                  <c:v>3.5</c:v>
                </c:pt>
                <c:pt idx="264">
                  <c:v>3.4</c:v>
                </c:pt>
                <c:pt idx="265">
                  <c:v>3.3</c:v>
                </c:pt>
                <c:pt idx="266">
                  <c:v>3.3</c:v>
                </c:pt>
                <c:pt idx="267">
                  <c:v>3.4</c:v>
                </c:pt>
                <c:pt idx="268">
                  <c:v>3.4</c:v>
                </c:pt>
                <c:pt idx="269">
                  <c:v>3.6</c:v>
                </c:pt>
                <c:pt idx="270">
                  <c:v>3.7</c:v>
                </c:pt>
                <c:pt idx="271">
                  <c:v>3.8</c:v>
                </c:pt>
                <c:pt idx="272">
                  <c:v>3.9</c:v>
                </c:pt>
                <c:pt idx="273">
                  <c:v>3.9</c:v>
                </c:pt>
                <c:pt idx="274">
                  <c:v>3.9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4.0999999999999996</c:v>
                </c:pt>
                <c:pt idx="279">
                  <c:v>4.0999999999999996</c:v>
                </c:pt>
                <c:pt idx="280">
                  <c:v>4.0999999999999996</c:v>
                </c:pt>
                <c:pt idx="281">
                  <c:v>4.0999999999999996</c:v>
                </c:pt>
                <c:pt idx="282">
                  <c:v>4.2</c:v>
                </c:pt>
                <c:pt idx="283">
                  <c:v>4.2</c:v>
                </c:pt>
                <c:pt idx="284">
                  <c:v>4.3</c:v>
                </c:pt>
                <c:pt idx="285">
                  <c:v>4.3</c:v>
                </c:pt>
                <c:pt idx="286">
                  <c:v>4.2</c:v>
                </c:pt>
                <c:pt idx="287">
                  <c:v>4.0999999999999996</c:v>
                </c:pt>
                <c:pt idx="288">
                  <c:v>4</c:v>
                </c:pt>
                <c:pt idx="289">
                  <c:v>3.9</c:v>
                </c:pt>
                <c:pt idx="290">
                  <c:v>3.8</c:v>
                </c:pt>
                <c:pt idx="291">
                  <c:v>3.7</c:v>
                </c:pt>
                <c:pt idx="292">
                  <c:v>3.7</c:v>
                </c:pt>
                <c:pt idx="293">
                  <c:v>3.7</c:v>
                </c:pt>
                <c:pt idx="294">
                  <c:v>3.7</c:v>
                </c:pt>
                <c:pt idx="295">
                  <c:v>3.6</c:v>
                </c:pt>
                <c:pt idx="296">
                  <c:v>3.6</c:v>
                </c:pt>
                <c:pt idx="297">
                  <c:v>3.6</c:v>
                </c:pt>
                <c:pt idx="298">
                  <c:v>3.6</c:v>
                </c:pt>
                <c:pt idx="299">
                  <c:v>3.9</c:v>
                </c:pt>
                <c:pt idx="300">
                  <c:v>4.0999999999999996</c:v>
                </c:pt>
                <c:pt idx="301">
                  <c:v>4.4000000000000004</c:v>
                </c:pt>
                <c:pt idx="302">
                  <c:v>4.7</c:v>
                </c:pt>
                <c:pt idx="303">
                  <c:v>4.9000000000000004</c:v>
                </c:pt>
                <c:pt idx="304">
                  <c:v>5</c:v>
                </c:pt>
                <c:pt idx="305">
                  <c:v>5.2</c:v>
                </c:pt>
                <c:pt idx="306">
                  <c:v>5.4</c:v>
                </c:pt>
                <c:pt idx="307">
                  <c:v>5.6</c:v>
                </c:pt>
                <c:pt idx="308">
                  <c:v>5.8</c:v>
                </c:pt>
                <c:pt idx="309">
                  <c:v>6</c:v>
                </c:pt>
                <c:pt idx="310">
                  <c:v>6.1</c:v>
                </c:pt>
                <c:pt idx="311">
                  <c:v>6.2</c:v>
                </c:pt>
                <c:pt idx="312">
                  <c:v>6.3</c:v>
                </c:pt>
                <c:pt idx="313">
                  <c:v>6.3</c:v>
                </c:pt>
                <c:pt idx="314">
                  <c:v>6.4</c:v>
                </c:pt>
                <c:pt idx="315">
                  <c:v>6.4</c:v>
                </c:pt>
                <c:pt idx="316">
                  <c:v>6.3</c:v>
                </c:pt>
                <c:pt idx="317">
                  <c:v>6.3</c:v>
                </c:pt>
                <c:pt idx="318">
                  <c:v>6.3</c:v>
                </c:pt>
                <c:pt idx="319">
                  <c:v>6.4</c:v>
                </c:pt>
                <c:pt idx="320">
                  <c:v>6.4</c:v>
                </c:pt>
                <c:pt idx="321">
                  <c:v>6.6</c:v>
                </c:pt>
                <c:pt idx="322">
                  <c:v>6.7</c:v>
                </c:pt>
                <c:pt idx="323">
                  <c:v>6.8</c:v>
                </c:pt>
                <c:pt idx="324">
                  <c:v>6.9</c:v>
                </c:pt>
                <c:pt idx="325">
                  <c:v>6.9</c:v>
                </c:pt>
                <c:pt idx="326">
                  <c:v>7</c:v>
                </c:pt>
                <c:pt idx="327">
                  <c:v>7.1</c:v>
                </c:pt>
                <c:pt idx="328">
                  <c:v>7.2</c:v>
                </c:pt>
                <c:pt idx="329">
                  <c:v>7.3</c:v>
                </c:pt>
                <c:pt idx="330">
                  <c:v>7.4</c:v>
                </c:pt>
                <c:pt idx="331">
                  <c:v>7.4</c:v>
                </c:pt>
                <c:pt idx="332">
                  <c:v>7.4</c:v>
                </c:pt>
                <c:pt idx="333">
                  <c:v>7.3</c:v>
                </c:pt>
                <c:pt idx="334">
                  <c:v>7.2</c:v>
                </c:pt>
                <c:pt idx="335">
                  <c:v>7.2</c:v>
                </c:pt>
                <c:pt idx="336">
                  <c:v>7.2</c:v>
                </c:pt>
                <c:pt idx="337">
                  <c:v>7.3</c:v>
                </c:pt>
                <c:pt idx="338">
                  <c:v>7.4</c:v>
                </c:pt>
                <c:pt idx="339">
                  <c:v>7.4</c:v>
                </c:pt>
                <c:pt idx="340">
                  <c:v>7.5</c:v>
                </c:pt>
                <c:pt idx="341">
                  <c:v>7.5</c:v>
                </c:pt>
                <c:pt idx="342">
                  <c:v>7.5</c:v>
                </c:pt>
                <c:pt idx="343">
                  <c:v>7.5</c:v>
                </c:pt>
                <c:pt idx="344">
                  <c:v>7.5</c:v>
                </c:pt>
                <c:pt idx="345">
                  <c:v>7.5</c:v>
                </c:pt>
                <c:pt idx="346">
                  <c:v>7.5</c:v>
                </c:pt>
                <c:pt idx="347">
                  <c:v>7.5</c:v>
                </c:pt>
                <c:pt idx="348">
                  <c:v>7.5</c:v>
                </c:pt>
                <c:pt idx="349">
                  <c:v>7.5</c:v>
                </c:pt>
                <c:pt idx="350">
                  <c:v>7.4</c:v>
                </c:pt>
                <c:pt idx="351">
                  <c:v>7.3</c:v>
                </c:pt>
                <c:pt idx="352">
                  <c:v>7.2</c:v>
                </c:pt>
                <c:pt idx="353">
                  <c:v>7.2</c:v>
                </c:pt>
                <c:pt idx="354">
                  <c:v>7.2</c:v>
                </c:pt>
                <c:pt idx="355">
                  <c:v>7.2</c:v>
                </c:pt>
                <c:pt idx="356">
                  <c:v>7.3</c:v>
                </c:pt>
                <c:pt idx="357">
                  <c:v>7.3</c:v>
                </c:pt>
                <c:pt idx="358">
                  <c:v>7.2</c:v>
                </c:pt>
                <c:pt idx="359">
                  <c:v>7.2</c:v>
                </c:pt>
                <c:pt idx="360">
                  <c:v>7.1</c:v>
                </c:pt>
                <c:pt idx="361">
                  <c:v>7.1</c:v>
                </c:pt>
                <c:pt idx="362">
                  <c:v>7</c:v>
                </c:pt>
                <c:pt idx="363">
                  <c:v>7</c:v>
                </c:pt>
                <c:pt idx="364">
                  <c:v>7</c:v>
                </c:pt>
                <c:pt idx="365">
                  <c:v>7</c:v>
                </c:pt>
                <c:pt idx="366">
                  <c:v>6.9</c:v>
                </c:pt>
                <c:pt idx="367">
                  <c:v>6.8</c:v>
                </c:pt>
                <c:pt idx="368">
                  <c:v>6.8</c:v>
                </c:pt>
                <c:pt idx="369">
                  <c:v>6.7</c:v>
                </c:pt>
                <c:pt idx="370">
                  <c:v>6.6</c:v>
                </c:pt>
                <c:pt idx="371">
                  <c:v>6.5</c:v>
                </c:pt>
                <c:pt idx="372">
                  <c:v>6.4</c:v>
                </c:pt>
                <c:pt idx="373">
                  <c:v>6.3</c:v>
                </c:pt>
                <c:pt idx="374">
                  <c:v>6.2</c:v>
                </c:pt>
                <c:pt idx="375">
                  <c:v>6.1</c:v>
                </c:pt>
                <c:pt idx="376">
                  <c:v>6</c:v>
                </c:pt>
                <c:pt idx="377">
                  <c:v>6</c:v>
                </c:pt>
                <c:pt idx="378">
                  <c:v>5.9</c:v>
                </c:pt>
                <c:pt idx="379">
                  <c:v>6</c:v>
                </c:pt>
                <c:pt idx="380">
                  <c:v>6</c:v>
                </c:pt>
                <c:pt idx="381">
                  <c:v>6</c:v>
                </c:pt>
                <c:pt idx="382">
                  <c:v>6</c:v>
                </c:pt>
                <c:pt idx="383">
                  <c:v>5.9</c:v>
                </c:pt>
                <c:pt idx="384">
                  <c:v>6</c:v>
                </c:pt>
                <c:pt idx="385">
                  <c:v>6</c:v>
                </c:pt>
                <c:pt idx="386">
                  <c:v>6.1</c:v>
                </c:pt>
                <c:pt idx="387">
                  <c:v>6.3</c:v>
                </c:pt>
                <c:pt idx="388">
                  <c:v>6.6</c:v>
                </c:pt>
                <c:pt idx="389">
                  <c:v>6.9</c:v>
                </c:pt>
                <c:pt idx="390">
                  <c:v>7.3</c:v>
                </c:pt>
                <c:pt idx="391">
                  <c:v>7.6</c:v>
                </c:pt>
                <c:pt idx="392">
                  <c:v>8</c:v>
                </c:pt>
                <c:pt idx="393">
                  <c:v>8.4</c:v>
                </c:pt>
                <c:pt idx="394">
                  <c:v>8.9</c:v>
                </c:pt>
                <c:pt idx="395">
                  <c:v>9.4</c:v>
                </c:pt>
                <c:pt idx="396">
                  <c:v>10</c:v>
                </c:pt>
                <c:pt idx="397">
                  <c:v>10.5</c:v>
                </c:pt>
                <c:pt idx="398">
                  <c:v>10.9</c:v>
                </c:pt>
                <c:pt idx="399">
                  <c:v>11.2</c:v>
                </c:pt>
                <c:pt idx="400">
                  <c:v>11.4</c:v>
                </c:pt>
                <c:pt idx="401">
                  <c:v>11.5</c:v>
                </c:pt>
                <c:pt idx="402">
                  <c:v>11.6</c:v>
                </c:pt>
                <c:pt idx="403">
                  <c:v>11.8</c:v>
                </c:pt>
                <c:pt idx="404">
                  <c:v>11.9</c:v>
                </c:pt>
                <c:pt idx="405">
                  <c:v>12</c:v>
                </c:pt>
                <c:pt idx="406">
                  <c:v>12</c:v>
                </c:pt>
                <c:pt idx="407">
                  <c:v>12.1</c:v>
                </c:pt>
                <c:pt idx="408">
                  <c:v>12</c:v>
                </c:pt>
                <c:pt idx="409">
                  <c:v>11.8</c:v>
                </c:pt>
                <c:pt idx="410">
                  <c:v>11.7</c:v>
                </c:pt>
                <c:pt idx="411">
                  <c:v>11.5</c:v>
                </c:pt>
                <c:pt idx="412">
                  <c:v>11.3</c:v>
                </c:pt>
                <c:pt idx="413">
                  <c:v>11.2</c:v>
                </c:pt>
                <c:pt idx="414">
                  <c:v>11.1</c:v>
                </c:pt>
                <c:pt idx="415">
                  <c:v>11.1</c:v>
                </c:pt>
                <c:pt idx="416">
                  <c:v>11.1</c:v>
                </c:pt>
                <c:pt idx="417">
                  <c:v>11</c:v>
                </c:pt>
                <c:pt idx="418">
                  <c:v>10.9</c:v>
                </c:pt>
                <c:pt idx="419">
                  <c:v>10.9</c:v>
                </c:pt>
                <c:pt idx="420">
                  <c:v>10.8</c:v>
                </c:pt>
                <c:pt idx="421">
                  <c:v>10.7</c:v>
                </c:pt>
                <c:pt idx="422">
                  <c:v>10.7</c:v>
                </c:pt>
                <c:pt idx="423">
                  <c:v>10.7</c:v>
                </c:pt>
                <c:pt idx="424">
                  <c:v>10.7</c:v>
                </c:pt>
                <c:pt idx="425">
                  <c:v>10.7</c:v>
                </c:pt>
                <c:pt idx="426">
                  <c:v>10.6</c:v>
                </c:pt>
                <c:pt idx="427">
                  <c:v>10.5</c:v>
                </c:pt>
                <c:pt idx="428">
                  <c:v>10.3</c:v>
                </c:pt>
                <c:pt idx="429">
                  <c:v>10.1</c:v>
                </c:pt>
                <c:pt idx="430">
                  <c:v>9.9</c:v>
                </c:pt>
                <c:pt idx="431">
                  <c:v>9.6999999999999993</c:v>
                </c:pt>
                <c:pt idx="432">
                  <c:v>9.6</c:v>
                </c:pt>
                <c:pt idx="433">
                  <c:v>9.5</c:v>
                </c:pt>
                <c:pt idx="434">
                  <c:v>9.4</c:v>
                </c:pt>
                <c:pt idx="435">
                  <c:v>9.4</c:v>
                </c:pt>
                <c:pt idx="436">
                  <c:v>9.3000000000000007</c:v>
                </c:pt>
                <c:pt idx="437">
                  <c:v>9.1999999999999993</c:v>
                </c:pt>
                <c:pt idx="438">
                  <c:v>9</c:v>
                </c:pt>
                <c:pt idx="439">
                  <c:v>8.8000000000000007</c:v>
                </c:pt>
                <c:pt idx="440">
                  <c:v>8.6999999999999993</c:v>
                </c:pt>
                <c:pt idx="441">
                  <c:v>8.6</c:v>
                </c:pt>
                <c:pt idx="442">
                  <c:v>8.5</c:v>
                </c:pt>
                <c:pt idx="443">
                  <c:v>8.4</c:v>
                </c:pt>
                <c:pt idx="444">
                  <c:v>8.4</c:v>
                </c:pt>
                <c:pt idx="445">
                  <c:v>8.3000000000000007</c:v>
                </c:pt>
                <c:pt idx="446">
                  <c:v>8.1</c:v>
                </c:pt>
                <c:pt idx="447">
                  <c:v>7.9</c:v>
                </c:pt>
                <c:pt idx="448">
                  <c:v>7.7</c:v>
                </c:pt>
                <c:pt idx="449">
                  <c:v>7.5</c:v>
                </c:pt>
                <c:pt idx="450">
                  <c:v>7.4</c:v>
                </c:pt>
                <c:pt idx="451">
                  <c:v>7.2</c:v>
                </c:pt>
                <c:pt idx="452">
                  <c:v>7</c:v>
                </c:pt>
                <c:pt idx="453">
                  <c:v>6.8</c:v>
                </c:pt>
                <c:pt idx="454">
                  <c:v>6.5</c:v>
                </c:pt>
                <c:pt idx="455">
                  <c:v>6.3</c:v>
                </c:pt>
                <c:pt idx="456">
                  <c:v>6.1</c:v>
                </c:pt>
                <c:pt idx="457">
                  <c:v>6</c:v>
                </c:pt>
                <c:pt idx="458">
                  <c:v>6</c:v>
                </c:pt>
                <c:pt idx="459">
                  <c:v>6</c:v>
                </c:pt>
                <c:pt idx="460">
                  <c:v>6.1</c:v>
                </c:pt>
                <c:pt idx="461">
                  <c:v>6.2</c:v>
                </c:pt>
                <c:pt idx="462">
                  <c:v>6.3</c:v>
                </c:pt>
                <c:pt idx="463">
                  <c:v>6.5</c:v>
                </c:pt>
                <c:pt idx="464">
                  <c:v>6.5</c:v>
                </c:pt>
                <c:pt idx="465">
                  <c:v>6.6</c:v>
                </c:pt>
                <c:pt idx="466">
                  <c:v>6.5</c:v>
                </c:pt>
                <c:pt idx="467">
                  <c:v>6.5</c:v>
                </c:pt>
                <c:pt idx="468">
                  <c:v>6.4</c:v>
                </c:pt>
                <c:pt idx="469">
                  <c:v>6.4</c:v>
                </c:pt>
                <c:pt idx="470">
                  <c:v>6.3</c:v>
                </c:pt>
                <c:pt idx="471">
                  <c:v>6.2</c:v>
                </c:pt>
                <c:pt idx="472">
                  <c:v>6.1</c:v>
                </c:pt>
                <c:pt idx="473">
                  <c:v>6</c:v>
                </c:pt>
                <c:pt idx="474">
                  <c:v>5.8</c:v>
                </c:pt>
                <c:pt idx="475">
                  <c:v>5.7</c:v>
                </c:pt>
                <c:pt idx="476">
                  <c:v>5.6</c:v>
                </c:pt>
                <c:pt idx="477">
                  <c:v>5.5</c:v>
                </c:pt>
                <c:pt idx="478">
                  <c:v>5.4</c:v>
                </c:pt>
                <c:pt idx="479">
                  <c:v>5.4</c:v>
                </c:pt>
                <c:pt idx="480">
                  <c:v>5.3</c:v>
                </c:pt>
                <c:pt idx="481">
                  <c:v>5.3</c:v>
                </c:pt>
                <c:pt idx="482">
                  <c:v>5.2</c:v>
                </c:pt>
                <c:pt idx="483">
                  <c:v>5.0999999999999996</c:v>
                </c:pt>
                <c:pt idx="484">
                  <c:v>5.0999999999999996</c:v>
                </c:pt>
                <c:pt idx="485">
                  <c:v>5</c:v>
                </c:pt>
                <c:pt idx="486">
                  <c:v>4.9000000000000004</c:v>
                </c:pt>
                <c:pt idx="487">
                  <c:v>4.8</c:v>
                </c:pt>
                <c:pt idx="488">
                  <c:v>4.7</c:v>
                </c:pt>
                <c:pt idx="489">
                  <c:v>4.5999999999999996</c:v>
                </c:pt>
                <c:pt idx="490">
                  <c:v>4.5</c:v>
                </c:pt>
                <c:pt idx="491">
                  <c:v>4.5</c:v>
                </c:pt>
                <c:pt idx="492">
                  <c:v>4.4000000000000004</c:v>
                </c:pt>
                <c:pt idx="493">
                  <c:v>4.3</c:v>
                </c:pt>
                <c:pt idx="494">
                  <c:v>4.2</c:v>
                </c:pt>
                <c:pt idx="495">
                  <c:v>4.2</c:v>
                </c:pt>
                <c:pt idx="496">
                  <c:v>4.0999999999999996</c:v>
                </c:pt>
                <c:pt idx="497">
                  <c:v>4.0999999999999996</c:v>
                </c:pt>
                <c:pt idx="498">
                  <c:v>4.2</c:v>
                </c:pt>
                <c:pt idx="499">
                  <c:v>4.2</c:v>
                </c:pt>
                <c:pt idx="500">
                  <c:v>4.2</c:v>
                </c:pt>
                <c:pt idx="501">
                  <c:v>4.2</c:v>
                </c:pt>
                <c:pt idx="502">
                  <c:v>4.2</c:v>
                </c:pt>
                <c:pt idx="503">
                  <c:v>4.0999999999999996</c:v>
                </c:pt>
                <c:pt idx="504">
                  <c:v>3.9</c:v>
                </c:pt>
                <c:pt idx="505">
                  <c:v>3.7</c:v>
                </c:pt>
                <c:pt idx="506">
                  <c:v>3.5</c:v>
                </c:pt>
                <c:pt idx="507">
                  <c:v>3.3</c:v>
                </c:pt>
                <c:pt idx="508">
                  <c:v>3.2</c:v>
                </c:pt>
                <c:pt idx="509">
                  <c:v>3.2</c:v>
                </c:pt>
                <c:pt idx="510">
                  <c:v>3.3</c:v>
                </c:pt>
                <c:pt idx="511">
                  <c:v>3.3</c:v>
                </c:pt>
                <c:pt idx="512">
                  <c:v>3.3</c:v>
                </c:pt>
                <c:pt idx="513">
                  <c:v>3.3</c:v>
                </c:pt>
                <c:pt idx="514">
                  <c:v>3.3</c:v>
                </c:pt>
                <c:pt idx="515">
                  <c:v>3.2</c:v>
                </c:pt>
                <c:pt idx="516">
                  <c:v>3.2</c:v>
                </c:pt>
                <c:pt idx="517">
                  <c:v>3.2</c:v>
                </c:pt>
                <c:pt idx="518">
                  <c:v>3.1</c:v>
                </c:pt>
                <c:pt idx="519">
                  <c:v>3.1</c:v>
                </c:pt>
                <c:pt idx="520">
                  <c:v>2.9</c:v>
                </c:pt>
                <c:pt idx="521">
                  <c:v>2.7</c:v>
                </c:pt>
                <c:pt idx="522">
                  <c:v>2.6</c:v>
                </c:pt>
                <c:pt idx="523">
                  <c:v>2.5</c:v>
                </c:pt>
                <c:pt idx="524">
                  <c:v>2.4</c:v>
                </c:pt>
                <c:pt idx="525">
                  <c:v>2.5</c:v>
                </c:pt>
                <c:pt idx="526">
                  <c:v>2.5</c:v>
                </c:pt>
                <c:pt idx="527">
                  <c:v>2.7</c:v>
                </c:pt>
                <c:pt idx="528">
                  <c:v>2.8</c:v>
                </c:pt>
                <c:pt idx="529">
                  <c:v>2.9</c:v>
                </c:pt>
                <c:pt idx="530">
                  <c:v>3.1</c:v>
                </c:pt>
                <c:pt idx="531">
                  <c:v>11.7</c:v>
                </c:pt>
                <c:pt idx="532">
                  <c:v>9.1999999999999993</c:v>
                </c:pt>
                <c:pt idx="533">
                  <c:v>7.8</c:v>
                </c:pt>
                <c:pt idx="534">
                  <c:v>7.1</c:v>
                </c:pt>
                <c:pt idx="535">
                  <c:v>6.2</c:v>
                </c:pt>
                <c:pt idx="536">
                  <c:v>5.8</c:v>
                </c:pt>
                <c:pt idx="537">
                  <c:v>5.3</c:v>
                </c:pt>
                <c:pt idx="538">
                  <c:v>5</c:v>
                </c:pt>
                <c:pt idx="539">
                  <c:v>4.9000000000000004</c:v>
                </c:pt>
                <c:pt idx="540">
                  <c:v>4.5999999999999996</c:v>
                </c:pt>
                <c:pt idx="541">
                  <c:v>4.4000000000000004</c:v>
                </c:pt>
                <c:pt idx="542">
                  <c:v>4.3</c:v>
                </c:pt>
                <c:pt idx="543">
                  <c:v>4.2</c:v>
                </c:pt>
                <c:pt idx="544">
                  <c:v>4.0999999999999996</c:v>
                </c:pt>
                <c:pt idx="545">
                  <c:v>4.0999999999999996</c:v>
                </c:pt>
                <c:pt idx="546">
                  <c:v>4</c:v>
                </c:pt>
                <c:pt idx="547">
                  <c:v>3.9</c:v>
                </c:pt>
                <c:pt idx="548">
                  <c:v>3.7</c:v>
                </c:pt>
                <c:pt idx="549">
                  <c:v>3.6</c:v>
                </c:pt>
                <c:pt idx="550">
                  <c:v>3.5</c:v>
                </c:pt>
                <c:pt idx="551">
                  <c:v>3.4</c:v>
                </c:pt>
                <c:pt idx="552">
                  <c:v>3.3</c:v>
                </c:pt>
                <c:pt idx="553">
                  <c:v>3.3</c:v>
                </c:pt>
                <c:pt idx="554">
                  <c:v>3.2</c:v>
                </c:pt>
                <c:pt idx="555">
                  <c:v>3.2</c:v>
                </c:pt>
                <c:pt idx="556">
                  <c:v>3.2</c:v>
                </c:pt>
                <c:pt idx="557">
                  <c:v>3.2</c:v>
                </c:pt>
                <c:pt idx="558">
                  <c:v>3.2</c:v>
                </c:pt>
                <c:pt idx="559">
                  <c:v>3.3</c:v>
                </c:pt>
                <c:pt idx="560">
                  <c:v>3.3</c:v>
                </c:pt>
                <c:pt idx="561">
                  <c:v>3.3</c:v>
                </c:pt>
                <c:pt idx="562">
                  <c:v>3.3</c:v>
                </c:pt>
                <c:pt idx="563">
                  <c:v>3.3</c:v>
                </c:pt>
                <c:pt idx="564">
                  <c:v>3.2</c:v>
                </c:pt>
                <c:pt idx="565">
                  <c:v>3.2</c:v>
                </c:pt>
                <c:pt idx="566">
                  <c:v>3.2</c:v>
                </c:pt>
                <c:pt idx="567">
                  <c:v>3.1</c:v>
                </c:pt>
                <c:pt idx="568">
                  <c:v>3.1</c:v>
                </c:pt>
                <c:pt idx="569">
                  <c:v>3.1</c:v>
                </c:pt>
                <c:pt idx="570">
                  <c:v>3.1</c:v>
                </c:pt>
                <c:pt idx="571">
                  <c:v>3</c:v>
                </c:pt>
                <c:pt idx="572">
                  <c:v>2.9</c:v>
                </c:pt>
                <c:pt idx="573">
                  <c:v>2.9</c:v>
                </c:pt>
                <c:pt idx="57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CC-BE42-8EE6-3F62266C0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3843360"/>
        <c:axId val="1661948272"/>
      </c:lineChart>
      <c:dateAx>
        <c:axId val="105384336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48272"/>
        <c:crosses val="autoZero"/>
        <c:auto val="1"/>
        <c:lblOffset val="100"/>
        <c:baseTimeUnit val="months"/>
      </c:dateAx>
      <c:valAx>
        <c:axId val="166194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8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Employment!$E$7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F4-B242-9986-1B78D12D49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Employment!$D$8:$D$51</c:f>
              <c:numCache>
                <c:formatCode>m/d/yyyy</c:formatCode>
                <c:ptCount val="44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</c:numCache>
            </c:numRef>
          </c:cat>
          <c:val>
            <c:numRef>
              <c:f>Employment!$E$8:$E$51</c:f>
              <c:numCache>
                <c:formatCode>General</c:formatCode>
                <c:ptCount val="44"/>
                <c:pt idx="0">
                  <c:v>2625</c:v>
                </c:pt>
                <c:pt idx="1">
                  <c:v>4565</c:v>
                </c:pt>
                <c:pt idx="2">
                  <c:v>1444</c:v>
                </c:pt>
                <c:pt idx="3">
                  <c:v>1735</c:v>
                </c:pt>
                <c:pt idx="4">
                  <c:v>961</c:v>
                </c:pt>
                <c:pt idx="5">
                  <c:v>719</c:v>
                </c:pt>
                <c:pt idx="6">
                  <c:v>264</c:v>
                </c:pt>
                <c:pt idx="7">
                  <c:v>-268</c:v>
                </c:pt>
                <c:pt idx="8">
                  <c:v>494</c:v>
                </c:pt>
                <c:pt idx="9">
                  <c:v>575</c:v>
                </c:pt>
                <c:pt idx="10">
                  <c:v>784</c:v>
                </c:pt>
                <c:pt idx="11">
                  <c:v>286</c:v>
                </c:pt>
                <c:pt idx="12">
                  <c:v>482</c:v>
                </c:pt>
                <c:pt idx="13">
                  <c:v>693</c:v>
                </c:pt>
                <c:pt idx="14">
                  <c:v>769</c:v>
                </c:pt>
                <c:pt idx="15">
                  <c:v>663</c:v>
                </c:pt>
                <c:pt idx="16">
                  <c:v>557</c:v>
                </c:pt>
                <c:pt idx="17">
                  <c:v>781</c:v>
                </c:pt>
                <c:pt idx="18">
                  <c:v>614</c:v>
                </c:pt>
                <c:pt idx="19">
                  <c:v>569</c:v>
                </c:pt>
                <c:pt idx="20">
                  <c:v>364</c:v>
                </c:pt>
                <c:pt idx="21">
                  <c:v>904</c:v>
                </c:pt>
                <c:pt idx="22">
                  <c:v>414</c:v>
                </c:pt>
                <c:pt idx="23">
                  <c:v>254</c:v>
                </c:pt>
                <c:pt idx="24">
                  <c:v>364</c:v>
                </c:pt>
                <c:pt idx="25">
                  <c:v>370</c:v>
                </c:pt>
                <c:pt idx="26">
                  <c:v>568</c:v>
                </c:pt>
                <c:pt idx="27">
                  <c:v>352</c:v>
                </c:pt>
                <c:pt idx="28">
                  <c:v>350</c:v>
                </c:pt>
                <c:pt idx="29">
                  <c:v>324</c:v>
                </c:pt>
                <c:pt idx="30">
                  <c:v>290</c:v>
                </c:pt>
                <c:pt idx="31">
                  <c:v>239</c:v>
                </c:pt>
                <c:pt idx="32">
                  <c:v>472</c:v>
                </c:pt>
                <c:pt idx="33">
                  <c:v>248</c:v>
                </c:pt>
                <c:pt idx="34">
                  <c:v>217</c:v>
                </c:pt>
                <c:pt idx="35">
                  <c:v>217</c:v>
                </c:pt>
                <c:pt idx="36">
                  <c:v>281</c:v>
                </c:pt>
                <c:pt idx="37">
                  <c:v>105</c:v>
                </c:pt>
                <c:pt idx="38">
                  <c:v>236</c:v>
                </c:pt>
                <c:pt idx="39">
                  <c:v>165</c:v>
                </c:pt>
                <c:pt idx="40">
                  <c:v>262</c:v>
                </c:pt>
                <c:pt idx="41">
                  <c:v>105</c:v>
                </c:pt>
                <c:pt idx="42">
                  <c:v>173</c:v>
                </c:pt>
                <c:pt idx="43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F4-B242-9986-1B78D12D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69"/>
        <c:axId val="1444697264"/>
        <c:axId val="1651778976"/>
      </c:barChart>
      <c:dateAx>
        <c:axId val="14446972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778976"/>
        <c:crosses val="autoZero"/>
        <c:auto val="1"/>
        <c:lblOffset val="100"/>
        <c:baseTimeUnit val="months"/>
      </c:dateAx>
      <c:valAx>
        <c:axId val="165177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6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9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DF1B4C-8D80-9B44-9828-9BF87E3EDCBD}" type="VALUE">
                      <a:rPr lang="en-US" sz="1200" baseline="0">
                        <a:solidFill>
                          <a:srgbClr val="0432FF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C63-AD48-A245-7D791C6C1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Components'!$F$7:$F$102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Components'!$G$7:$G$102</c:f>
              <c:numCache>
                <c:formatCode>General</c:formatCode>
                <c:ptCount val="96"/>
                <c:pt idx="0">
                  <c:v>0</c:v>
                </c:pt>
                <c:pt idx="1">
                  <c:v>1.45909</c:v>
                </c:pt>
                <c:pt idx="2">
                  <c:v>7.4866000000000001</c:v>
                </c:pt>
                <c:pt idx="3">
                  <c:v>0.40834999999999999</c:v>
                </c:pt>
                <c:pt idx="4">
                  <c:v>2.4096299999999999</c:v>
                </c:pt>
                <c:pt idx="5">
                  <c:v>0</c:v>
                </c:pt>
                <c:pt idx="6">
                  <c:v>2.5215100000000001</c:v>
                </c:pt>
                <c:pt idx="7">
                  <c:v>0</c:v>
                </c:pt>
                <c:pt idx="8">
                  <c:v>1.10364</c:v>
                </c:pt>
                <c:pt idx="9">
                  <c:v>3.3876400000000002</c:v>
                </c:pt>
                <c:pt idx="10">
                  <c:v>2.4734400000000001</c:v>
                </c:pt>
                <c:pt idx="11">
                  <c:v>1.6359900000000001</c:v>
                </c:pt>
                <c:pt idx="12">
                  <c:v>0.49534</c:v>
                </c:pt>
                <c:pt idx="13">
                  <c:v>2.1232700000000002</c:v>
                </c:pt>
                <c:pt idx="14">
                  <c:v>3.58982</c:v>
                </c:pt>
                <c:pt idx="15">
                  <c:v>6.8206199999999999</c:v>
                </c:pt>
                <c:pt idx="16">
                  <c:v>4.7243500000000003</c:v>
                </c:pt>
                <c:pt idx="17">
                  <c:v>2.2859400000000001</c:v>
                </c:pt>
                <c:pt idx="18">
                  <c:v>3.1360299999999999</c:v>
                </c:pt>
                <c:pt idx="19">
                  <c:v>3.8487100000000001</c:v>
                </c:pt>
                <c:pt idx="20">
                  <c:v>4.1437099999999996</c:v>
                </c:pt>
                <c:pt idx="21">
                  <c:v>4.5118400000000003</c:v>
                </c:pt>
                <c:pt idx="22">
                  <c:v>1.9851099999999999</c:v>
                </c:pt>
                <c:pt idx="23">
                  <c:v>3.17231</c:v>
                </c:pt>
                <c:pt idx="24">
                  <c:v>2.24065</c:v>
                </c:pt>
                <c:pt idx="25">
                  <c:v>5.4911199999999996</c:v>
                </c:pt>
                <c:pt idx="26">
                  <c:v>1.03904</c:v>
                </c:pt>
                <c:pt idx="27">
                  <c:v>0.60116999999999998</c:v>
                </c:pt>
                <c:pt idx="28">
                  <c:v>3.48237</c:v>
                </c:pt>
                <c:pt idx="29">
                  <c:v>1.20878</c:v>
                </c:pt>
                <c:pt idx="30">
                  <c:v>2.4695900000000002</c:v>
                </c:pt>
                <c:pt idx="31">
                  <c:v>2.32409</c:v>
                </c:pt>
                <c:pt idx="32">
                  <c:v>2.5367299999999999</c:v>
                </c:pt>
                <c:pt idx="33">
                  <c:v>0</c:v>
                </c:pt>
                <c:pt idx="34">
                  <c:v>2.40307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1.4121900000000001</c:v>
                </c:pt>
                <c:pt idx="40">
                  <c:v>4.3942600000000001</c:v>
                </c:pt>
                <c:pt idx="41">
                  <c:v>1.9521299999999999</c:v>
                </c:pt>
                <c:pt idx="42">
                  <c:v>3.9268800000000001</c:v>
                </c:pt>
                <c:pt idx="43">
                  <c:v>3.1202000000000001</c:v>
                </c:pt>
                <c:pt idx="44">
                  <c:v>2.1170399999999998</c:v>
                </c:pt>
                <c:pt idx="45">
                  <c:v>0</c:v>
                </c:pt>
                <c:pt idx="46">
                  <c:v>2.7339199999999999</c:v>
                </c:pt>
                <c:pt idx="47">
                  <c:v>0</c:v>
                </c:pt>
                <c:pt idx="48">
                  <c:v>4.5684399999999998</c:v>
                </c:pt>
                <c:pt idx="49">
                  <c:v>3.3967900000000002</c:v>
                </c:pt>
                <c:pt idx="50">
                  <c:v>1.7973300000000001</c:v>
                </c:pt>
                <c:pt idx="51">
                  <c:v>0.57735999999999998</c:v>
                </c:pt>
                <c:pt idx="52">
                  <c:v>0.46337</c:v>
                </c:pt>
                <c:pt idx="53">
                  <c:v>4.0050299999999996</c:v>
                </c:pt>
                <c:pt idx="54">
                  <c:v>1.0748500000000001</c:v>
                </c:pt>
                <c:pt idx="55">
                  <c:v>3.4493100000000001</c:v>
                </c:pt>
                <c:pt idx="56">
                  <c:v>3.5328300000000001</c:v>
                </c:pt>
                <c:pt idx="57">
                  <c:v>0</c:v>
                </c:pt>
                <c:pt idx="58">
                  <c:v>5.26837</c:v>
                </c:pt>
                <c:pt idx="59">
                  <c:v>4.95092</c:v>
                </c:pt>
                <c:pt idx="60">
                  <c:v>2.0383300000000002</c:v>
                </c:pt>
                <c:pt idx="61">
                  <c:v>3.65089</c:v>
                </c:pt>
                <c:pt idx="62">
                  <c:v>2.50074</c:v>
                </c:pt>
                <c:pt idx="63">
                  <c:v>1.6106199999999999</c:v>
                </c:pt>
                <c:pt idx="64">
                  <c:v>0.73995999999999995</c:v>
                </c:pt>
                <c:pt idx="65">
                  <c:v>2.3383099999999999</c:v>
                </c:pt>
                <c:pt idx="66">
                  <c:v>1.2907</c:v>
                </c:pt>
                <c:pt idx="67">
                  <c:v>2.8679000000000001</c:v>
                </c:pt>
                <c:pt idx="68">
                  <c:v>2.2357</c:v>
                </c:pt>
                <c:pt idx="69">
                  <c:v>1.96183</c:v>
                </c:pt>
                <c:pt idx="70">
                  <c:v>2.2583700000000002</c:v>
                </c:pt>
                <c:pt idx="71">
                  <c:v>3.1916000000000002</c:v>
                </c:pt>
                <c:pt idx="72">
                  <c:v>4.5849700000000002</c:v>
                </c:pt>
                <c:pt idx="73">
                  <c:v>3.2935500000000002</c:v>
                </c:pt>
                <c:pt idx="74">
                  <c:v>2.1402700000000001</c:v>
                </c:pt>
                <c:pt idx="75">
                  <c:v>2.51823</c:v>
                </c:pt>
                <c:pt idx="76">
                  <c:v>0.56777999999999995</c:v>
                </c:pt>
                <c:pt idx="77">
                  <c:v>2.1901700000000002</c:v>
                </c:pt>
                <c:pt idx="78">
                  <c:v>3.3601999999999999</c:v>
                </c:pt>
                <c:pt idx="79">
                  <c:v>4.6061899999999998</c:v>
                </c:pt>
                <c:pt idx="80">
                  <c:v>2.5900599999999998</c:v>
                </c:pt>
                <c:pt idx="81">
                  <c:v>0</c:v>
                </c:pt>
                <c:pt idx="82">
                  <c:v>0</c:v>
                </c:pt>
                <c:pt idx="83">
                  <c:v>34.839709999999997</c:v>
                </c:pt>
                <c:pt idx="84">
                  <c:v>4.2056399999999998</c:v>
                </c:pt>
                <c:pt idx="85">
                  <c:v>5.2420900000000001</c:v>
                </c:pt>
                <c:pt idx="86">
                  <c:v>6.2189699999999997</c:v>
                </c:pt>
                <c:pt idx="87">
                  <c:v>3.2974999999999999</c:v>
                </c:pt>
                <c:pt idx="88">
                  <c:v>6.9617899999999997</c:v>
                </c:pt>
                <c:pt idx="89">
                  <c:v>0</c:v>
                </c:pt>
                <c:pt idx="90">
                  <c:v>0</c:v>
                </c:pt>
                <c:pt idx="91">
                  <c:v>2.6606200000000002</c:v>
                </c:pt>
                <c:pt idx="92">
                  <c:v>2.56602</c:v>
                </c:pt>
                <c:pt idx="93">
                  <c:v>2.24417</c:v>
                </c:pt>
                <c:pt idx="94">
                  <c:v>2.0602200000000002</c:v>
                </c:pt>
                <c:pt idx="95">
                  <c:v>4.8616900000000003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63-AD48-A245-7D791C6C138B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'GDP Components'!$F$7:$F$102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Components'!$H$7:$H$102</c:f>
              <c:numCache>
                <c:formatCode>General</c:formatCode>
                <c:ptCount val="96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-1.3047599999999999</c:v>
                </c:pt>
                <c:pt idx="6">
                  <c:v>0</c:v>
                </c:pt>
                <c:pt idx="7">
                  <c:v>-1.5929500000000001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-1.6961599999999999</c:v>
                </c:pt>
                <c:pt idx="34">
                  <c:v>0</c:v>
                </c:pt>
                <c:pt idx="35">
                  <c:v>-2.0845400000000001</c:v>
                </c:pt>
                <c:pt idx="36">
                  <c:v>-8.4727700000000006</c:v>
                </c:pt>
                <c:pt idx="37">
                  <c:v>-4.4627999999999997</c:v>
                </c:pt>
                <c:pt idx="38">
                  <c:v>-0.71269000000000005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-0.94545000000000001</c:v>
                </c:pt>
                <c:pt idx="46">
                  <c:v>0</c:v>
                </c:pt>
                <c:pt idx="47">
                  <c:v>-8.9219999999999994E-2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-1.3732500000000001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-5.3410200000000003</c:v>
                </c:pt>
                <c:pt idx="82">
                  <c:v>-28.020659999999999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-1.9759100000000001</c:v>
                </c:pt>
                <c:pt idx="90">
                  <c:v>-0.56389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63-AD48-A245-7D791C6C1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99"/>
        <c:axId val="1738013008"/>
        <c:axId val="1727865648"/>
      </c:barChart>
      <c:catAx>
        <c:axId val="173801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865648"/>
        <c:crosses val="autoZero"/>
        <c:auto val="1"/>
        <c:lblAlgn val="ctr"/>
        <c:lblOffset val="100"/>
        <c:noMultiLvlLbl val="0"/>
      </c:catAx>
      <c:valAx>
        <c:axId val="172786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801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'BLS Data Series'!$B$56</c:f>
              <c:strCache>
                <c:ptCount val="1"/>
                <c:pt idx="0">
                  <c:v>Employment Gains</c:v>
                </c:pt>
              </c:strCache>
            </c:strRef>
          </c:tx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Series'!$A$57:$A$70</c:f>
              <c:strCache>
                <c:ptCount val="14"/>
                <c:pt idx="0">
                  <c:v>Mining and Lodging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 and Warehousing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Financial Activities</c:v>
                </c:pt>
                <c:pt idx="9">
                  <c:v>Professional and Business Services</c:v>
                </c:pt>
                <c:pt idx="10">
                  <c:v>Education and Health Services</c:v>
                </c:pt>
                <c:pt idx="11">
                  <c:v>Leisure and Hospitality</c:v>
                </c:pt>
                <c:pt idx="12">
                  <c:v>Other Services</c:v>
                </c:pt>
                <c:pt idx="13">
                  <c:v>Government</c:v>
                </c:pt>
              </c:strCache>
            </c:strRef>
          </c:cat>
          <c:val>
            <c:numRef>
              <c:f>'BLS Data Series'!$B$57:$B$70</c:f>
              <c:numCache>
                <c:formatCode>#,##0</c:formatCode>
                <c:ptCount val="14"/>
                <c:pt idx="0">
                  <c:v>22</c:v>
                </c:pt>
                <c:pt idx="1">
                  <c:v>1529</c:v>
                </c:pt>
                <c:pt idx="2">
                  <c:v>1572</c:v>
                </c:pt>
                <c:pt idx="3">
                  <c:v>612</c:v>
                </c:pt>
                <c:pt idx="4">
                  <c:v>2289.5</c:v>
                </c:pt>
                <c:pt idx="5">
                  <c:v>1355.3000000000002</c:v>
                </c:pt>
                <c:pt idx="6">
                  <c:v>19.399999999999977</c:v>
                </c:pt>
                <c:pt idx="7">
                  <c:v>411</c:v>
                </c:pt>
                <c:pt idx="8">
                  <c:v>559</c:v>
                </c:pt>
                <c:pt idx="9">
                  <c:v>3776</c:v>
                </c:pt>
                <c:pt idx="10">
                  <c:v>4126</c:v>
                </c:pt>
                <c:pt idx="11">
                  <c:v>8072</c:v>
                </c:pt>
                <c:pt idx="12">
                  <c:v>1383</c:v>
                </c:pt>
                <c:pt idx="13">
                  <c:v>1076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2-EC47-AB33-260B0FAB7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367904"/>
        <c:axId val="968233472"/>
      </c:barChart>
      <c:catAx>
        <c:axId val="61736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33472"/>
        <c:crosses val="autoZero"/>
        <c:auto val="1"/>
        <c:lblAlgn val="ctr"/>
        <c:lblOffset val="100"/>
        <c:noMultiLvlLbl val="0"/>
      </c:catAx>
      <c:valAx>
        <c:axId val="9682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36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70552300163118E-2"/>
          <c:y val="2.2198796338994211E-2"/>
          <c:w val="0.92864913903633861"/>
          <c:h val="0.75804773901207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'BLS Data Series'!$B$72</c:f>
              <c:strCache>
                <c:ptCount val="1"/>
                <c:pt idx="0">
                  <c:v>Losses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-3.51091684345077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A9-4846-91A3-39A80B7B10C9}"/>
                </c:ext>
              </c:extLst>
            </c:dLbl>
            <c:dLbl>
              <c:idx val="12"/>
              <c:layout>
                <c:manualLayout>
                  <c:x val="-1.6091702199149495E-2"/>
                  <c:y val="-1.6144579155632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A9-4846-91A3-39A80B7B10C9}"/>
                </c:ext>
              </c:extLst>
            </c:dLbl>
            <c:dLbl>
              <c:idx val="13"/>
              <c:layout>
                <c:manualLayout>
                  <c:x val="-7.3144100905225551E-3"/>
                  <c:y val="-1.009036197227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A9-4846-91A3-39A80B7B1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Series'!$A$73:$A$86</c:f>
              <c:strCache>
                <c:ptCount val="14"/>
                <c:pt idx="0">
                  <c:v>Mining and Lodging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 and Warehousing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Financial Activities</c:v>
                </c:pt>
                <c:pt idx="9">
                  <c:v>Professional and Business Services</c:v>
                </c:pt>
                <c:pt idx="10">
                  <c:v>Education and Health Services</c:v>
                </c:pt>
                <c:pt idx="11">
                  <c:v>Leisure and Hospitality</c:v>
                </c:pt>
                <c:pt idx="12">
                  <c:v>Other Services</c:v>
                </c:pt>
                <c:pt idx="13">
                  <c:v>Government</c:v>
                </c:pt>
              </c:strCache>
            </c:strRef>
          </c:cat>
          <c:val>
            <c:numRef>
              <c:f>'BLS Data Series'!$B$73:$B$86</c:f>
              <c:numCache>
                <c:formatCode>#,##0</c:formatCode>
                <c:ptCount val="14"/>
                <c:pt idx="0">
                  <c:v>67</c:v>
                </c:pt>
                <c:pt idx="1">
                  <c:v>1081</c:v>
                </c:pt>
                <c:pt idx="2">
                  <c:v>1371</c:v>
                </c:pt>
                <c:pt idx="3">
                  <c:v>405.89999999999964</c:v>
                </c:pt>
                <c:pt idx="4">
                  <c:v>2266.1000000000004</c:v>
                </c:pt>
                <c:pt idx="5">
                  <c:v>498.80000000000018</c:v>
                </c:pt>
                <c:pt idx="6">
                  <c:v>5.1000000000000227</c:v>
                </c:pt>
                <c:pt idx="7">
                  <c:v>268</c:v>
                </c:pt>
                <c:pt idx="8">
                  <c:v>280</c:v>
                </c:pt>
                <c:pt idx="9">
                  <c:v>2267</c:v>
                </c:pt>
                <c:pt idx="10">
                  <c:v>2824</c:v>
                </c:pt>
                <c:pt idx="11">
                  <c:v>8235</c:v>
                </c:pt>
                <c:pt idx="12">
                  <c:v>1428</c:v>
                </c:pt>
                <c:pt idx="13">
                  <c:v>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A9-4846-91A3-39A80B7B10C9}"/>
            </c:ext>
          </c:extLst>
        </c:ser>
        <c:ser>
          <c:idx val="1"/>
          <c:order val="1"/>
          <c:tx>
            <c:strRef>
              <c:f>'BLS Data Series'!$C$72</c:f>
              <c:strCache>
                <c:ptCount val="1"/>
                <c:pt idx="0">
                  <c:v>Gains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9017466235358365E-2"/>
                  <c:y val="-4.0361447889080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A9-4846-91A3-39A80B7B10C9}"/>
                </c:ext>
              </c:extLst>
            </c:dLbl>
            <c:dLbl>
              <c:idx val="4"/>
              <c:layout>
                <c:manualLayout>
                  <c:x val="5.1200870633657192E-2"/>
                  <c:y val="-1.2108434366724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A9-4846-91A3-39A80B7B1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Series'!$A$73:$A$86</c:f>
              <c:strCache>
                <c:ptCount val="14"/>
                <c:pt idx="0">
                  <c:v>Mining and Lodging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 and Warehousing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Financial Activities</c:v>
                </c:pt>
                <c:pt idx="9">
                  <c:v>Professional and Business Services</c:v>
                </c:pt>
                <c:pt idx="10">
                  <c:v>Education and Health Services</c:v>
                </c:pt>
                <c:pt idx="11">
                  <c:v>Leisure and Hospitality</c:v>
                </c:pt>
                <c:pt idx="12">
                  <c:v>Other Services</c:v>
                </c:pt>
                <c:pt idx="13">
                  <c:v>Government</c:v>
                </c:pt>
              </c:strCache>
            </c:strRef>
          </c:cat>
          <c:val>
            <c:numRef>
              <c:f>'BLS Data Series'!$C$73:$C$86</c:f>
              <c:numCache>
                <c:formatCode>#,##0</c:formatCode>
                <c:ptCount val="14"/>
                <c:pt idx="0">
                  <c:v>22</c:v>
                </c:pt>
                <c:pt idx="1">
                  <c:v>1529</c:v>
                </c:pt>
                <c:pt idx="2">
                  <c:v>1572</c:v>
                </c:pt>
                <c:pt idx="3">
                  <c:v>612</c:v>
                </c:pt>
                <c:pt idx="4">
                  <c:v>2289.5</c:v>
                </c:pt>
                <c:pt idx="5">
                  <c:v>1355.3000000000002</c:v>
                </c:pt>
                <c:pt idx="6">
                  <c:v>19.399999999999977</c:v>
                </c:pt>
                <c:pt idx="7">
                  <c:v>411</c:v>
                </c:pt>
                <c:pt idx="8">
                  <c:v>559</c:v>
                </c:pt>
                <c:pt idx="9">
                  <c:v>3776</c:v>
                </c:pt>
                <c:pt idx="10">
                  <c:v>4126</c:v>
                </c:pt>
                <c:pt idx="11">
                  <c:v>8072</c:v>
                </c:pt>
                <c:pt idx="12">
                  <c:v>1383</c:v>
                </c:pt>
                <c:pt idx="13">
                  <c:v>1076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A9-4846-91A3-39A80B7B1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100"/>
        <c:axId val="1021440752"/>
        <c:axId val="739491456"/>
      </c:barChart>
      <c:catAx>
        <c:axId val="102144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491456"/>
        <c:crosses val="autoZero"/>
        <c:auto val="1"/>
        <c:lblAlgn val="ctr"/>
        <c:lblOffset val="100"/>
        <c:noMultiLvlLbl val="0"/>
      </c:catAx>
      <c:valAx>
        <c:axId val="73949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44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0F-184A-AB8B-45976DBD7B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Series'!$D$42:$D$55</c:f>
              <c:strCache>
                <c:ptCount val="14"/>
                <c:pt idx="0">
                  <c:v>Total Non Farm payroll</c:v>
                </c:pt>
                <c:pt idx="1">
                  <c:v>Mining and Lodging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Transportation and Warehousing</c:v>
                </c:pt>
                <c:pt idx="7">
                  <c:v>Utilities</c:v>
                </c:pt>
                <c:pt idx="8">
                  <c:v>Information</c:v>
                </c:pt>
                <c:pt idx="9">
                  <c:v>Financial Activities</c:v>
                </c:pt>
                <c:pt idx="10">
                  <c:v>Professional and Business Services</c:v>
                </c:pt>
                <c:pt idx="11">
                  <c:v>Education and Health Services</c:v>
                </c:pt>
                <c:pt idx="12">
                  <c:v>Leisure and Hospitality</c:v>
                </c:pt>
                <c:pt idx="13">
                  <c:v>Other Services</c:v>
                </c:pt>
              </c:strCache>
            </c:strRef>
          </c:cat>
          <c:val>
            <c:numRef>
              <c:f>'BLS Data Series'!$E$42:$E$55</c:f>
              <c:numCache>
                <c:formatCode>#0.00</c:formatCode>
                <c:ptCount val="14"/>
                <c:pt idx="0">
                  <c:v>14.5</c:v>
                </c:pt>
                <c:pt idx="1">
                  <c:v>18.2</c:v>
                </c:pt>
                <c:pt idx="2">
                  <c:v>22.6</c:v>
                </c:pt>
                <c:pt idx="3">
                  <c:v>18.899999999999999</c:v>
                </c:pt>
                <c:pt idx="4">
                  <c:v>18.399999999999999</c:v>
                </c:pt>
                <c:pt idx="5">
                  <c:v>12.4</c:v>
                </c:pt>
                <c:pt idx="6">
                  <c:v>20.3</c:v>
                </c:pt>
                <c:pt idx="7">
                  <c:v>13.5</c:v>
                </c:pt>
                <c:pt idx="8">
                  <c:v>13.8</c:v>
                </c:pt>
                <c:pt idx="9">
                  <c:v>18.7</c:v>
                </c:pt>
                <c:pt idx="10">
                  <c:v>17.100000000000001</c:v>
                </c:pt>
                <c:pt idx="11">
                  <c:v>20</c:v>
                </c:pt>
                <c:pt idx="12">
                  <c:v>26.4</c:v>
                </c:pt>
                <c:pt idx="13" formatCode="General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0F-184A-AB8B-45976DBD7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0765136"/>
        <c:axId val="835217312"/>
      </c:barChart>
      <c:catAx>
        <c:axId val="74076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217312"/>
        <c:crosses val="autoZero"/>
        <c:auto val="1"/>
        <c:lblAlgn val="ctr"/>
        <c:lblOffset val="100"/>
        <c:noMultiLvlLbl val="0"/>
      </c:catAx>
      <c:valAx>
        <c:axId val="83521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76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B-974C-86D7-9F2864DFFF15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8B-974C-86D7-9F2864DFFF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Series'!$D$42:$D$56</c:f>
              <c:strCache>
                <c:ptCount val="15"/>
                <c:pt idx="0">
                  <c:v>Total Non Farm payroll</c:v>
                </c:pt>
                <c:pt idx="1">
                  <c:v>Mining and Lodging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Transportation and Warehousing</c:v>
                </c:pt>
                <c:pt idx="7">
                  <c:v>Utilities</c:v>
                </c:pt>
                <c:pt idx="8">
                  <c:v>Information</c:v>
                </c:pt>
                <c:pt idx="9">
                  <c:v>Financial Activities</c:v>
                </c:pt>
                <c:pt idx="10">
                  <c:v>Professional and Business Services</c:v>
                </c:pt>
                <c:pt idx="11">
                  <c:v>Education and Health Services</c:v>
                </c:pt>
                <c:pt idx="12">
                  <c:v>Leisure and Hospitality</c:v>
                </c:pt>
                <c:pt idx="13">
                  <c:v>Other Services</c:v>
                </c:pt>
                <c:pt idx="14">
                  <c:v>Inflation</c:v>
                </c:pt>
              </c:strCache>
            </c:strRef>
          </c:cat>
          <c:val>
            <c:numRef>
              <c:f>'BLS Data Series'!$E$42:$E$56</c:f>
              <c:numCache>
                <c:formatCode>#0.00</c:formatCode>
                <c:ptCount val="15"/>
                <c:pt idx="0">
                  <c:v>14.5</c:v>
                </c:pt>
                <c:pt idx="1">
                  <c:v>18.2</c:v>
                </c:pt>
                <c:pt idx="2">
                  <c:v>22.6</c:v>
                </c:pt>
                <c:pt idx="3">
                  <c:v>18.899999999999999</c:v>
                </c:pt>
                <c:pt idx="4">
                  <c:v>18.399999999999999</c:v>
                </c:pt>
                <c:pt idx="5">
                  <c:v>12.4</c:v>
                </c:pt>
                <c:pt idx="6">
                  <c:v>20.3</c:v>
                </c:pt>
                <c:pt idx="7">
                  <c:v>13.5</c:v>
                </c:pt>
                <c:pt idx="8">
                  <c:v>13.8</c:v>
                </c:pt>
                <c:pt idx="9">
                  <c:v>18.7</c:v>
                </c:pt>
                <c:pt idx="10">
                  <c:v>17.100000000000001</c:v>
                </c:pt>
                <c:pt idx="11">
                  <c:v>20</c:v>
                </c:pt>
                <c:pt idx="12">
                  <c:v>26.4</c:v>
                </c:pt>
                <c:pt idx="13" formatCode="General">
                  <c:v>11.1</c:v>
                </c:pt>
                <c:pt idx="14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8B-974C-86D7-9F2864DFF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894384"/>
        <c:axId val="743882320"/>
      </c:barChart>
      <c:catAx>
        <c:axId val="67889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82320"/>
        <c:crosses val="autoZero"/>
        <c:auto val="1"/>
        <c:lblAlgn val="ctr"/>
        <c:lblOffset val="100"/>
        <c:noMultiLvlLbl val="0"/>
      </c:catAx>
      <c:valAx>
        <c:axId val="7438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9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Sheet6!$O$7</c:f>
              <c:strCache>
                <c:ptCount val="1"/>
                <c:pt idx="0">
                  <c:v>Separations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Sheet6!$N$8:$N$282</c:f>
              <c:numCache>
                <c:formatCode>m/d/yyyy</c:formatCode>
                <c:ptCount val="275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  <c:pt idx="252">
                  <c:v>44531</c:v>
                </c:pt>
                <c:pt idx="253">
                  <c:v>44562</c:v>
                </c:pt>
                <c:pt idx="254">
                  <c:v>44593</c:v>
                </c:pt>
                <c:pt idx="255">
                  <c:v>44621</c:v>
                </c:pt>
                <c:pt idx="256">
                  <c:v>44652</c:v>
                </c:pt>
                <c:pt idx="257">
                  <c:v>44682</c:v>
                </c:pt>
                <c:pt idx="258">
                  <c:v>44713</c:v>
                </c:pt>
                <c:pt idx="259">
                  <c:v>44743</c:v>
                </c:pt>
                <c:pt idx="260">
                  <c:v>44774</c:v>
                </c:pt>
                <c:pt idx="261">
                  <c:v>44805</c:v>
                </c:pt>
                <c:pt idx="262">
                  <c:v>44835</c:v>
                </c:pt>
                <c:pt idx="263">
                  <c:v>44866</c:v>
                </c:pt>
                <c:pt idx="264">
                  <c:v>44896</c:v>
                </c:pt>
                <c:pt idx="265">
                  <c:v>44927</c:v>
                </c:pt>
                <c:pt idx="266">
                  <c:v>44958</c:v>
                </c:pt>
                <c:pt idx="267">
                  <c:v>44986</c:v>
                </c:pt>
                <c:pt idx="268">
                  <c:v>45017</c:v>
                </c:pt>
                <c:pt idx="269">
                  <c:v>45047</c:v>
                </c:pt>
                <c:pt idx="270">
                  <c:v>45078</c:v>
                </c:pt>
                <c:pt idx="271">
                  <c:v>45108</c:v>
                </c:pt>
                <c:pt idx="272">
                  <c:v>45139</c:v>
                </c:pt>
                <c:pt idx="273">
                  <c:v>45170</c:v>
                </c:pt>
                <c:pt idx="274">
                  <c:v>45200</c:v>
                </c:pt>
              </c:numCache>
            </c:numRef>
          </c:cat>
          <c:val>
            <c:numRef>
              <c:f>Sheet6!$O$8:$O$282</c:f>
              <c:numCache>
                <c:formatCode>General</c:formatCode>
                <c:ptCount val="275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5320</c:v>
                </c:pt>
                <c:pt idx="194">
                  <c:v>5176</c:v>
                </c:pt>
                <c:pt idx="195">
                  <c:v>5280</c:v>
                </c:pt>
                <c:pt idx="196">
                  <c:v>5091</c:v>
                </c:pt>
                <c:pt idx="197">
                  <c:v>5270</c:v>
                </c:pt>
                <c:pt idx="198">
                  <c:v>5463</c:v>
                </c:pt>
                <c:pt idx="199">
                  <c:v>5338</c:v>
                </c:pt>
                <c:pt idx="200">
                  <c:v>5334</c:v>
                </c:pt>
                <c:pt idx="201">
                  <c:v>5289</c:v>
                </c:pt>
                <c:pt idx="202">
                  <c:v>5397</c:v>
                </c:pt>
                <c:pt idx="203">
                  <c:v>5283</c:v>
                </c:pt>
                <c:pt idx="204">
                  <c:v>5249</c:v>
                </c:pt>
                <c:pt idx="205">
                  <c:v>5288</c:v>
                </c:pt>
                <c:pt idx="206">
                  <c:v>5319</c:v>
                </c:pt>
                <c:pt idx="207">
                  <c:v>5500</c:v>
                </c:pt>
                <c:pt idx="208">
                  <c:v>5441</c:v>
                </c:pt>
                <c:pt idx="209">
                  <c:v>5492</c:v>
                </c:pt>
                <c:pt idx="210">
                  <c:v>5566</c:v>
                </c:pt>
                <c:pt idx="211">
                  <c:v>5577</c:v>
                </c:pt>
                <c:pt idx="212">
                  <c:v>5543</c:v>
                </c:pt>
                <c:pt idx="213">
                  <c:v>5494</c:v>
                </c:pt>
                <c:pt idx="214">
                  <c:v>5602</c:v>
                </c:pt>
                <c:pt idx="215">
                  <c:v>5793</c:v>
                </c:pt>
                <c:pt idx="216">
                  <c:v>5554</c:v>
                </c:pt>
                <c:pt idx="217">
                  <c:v>5521</c:v>
                </c:pt>
                <c:pt idx="218">
                  <c:v>5703</c:v>
                </c:pt>
                <c:pt idx="219">
                  <c:v>5557</c:v>
                </c:pt>
                <c:pt idx="220">
                  <c:v>5766</c:v>
                </c:pt>
                <c:pt idx="221">
                  <c:v>5542</c:v>
                </c:pt>
                <c:pt idx="222">
                  <c:v>5586</c:v>
                </c:pt>
                <c:pt idx="223">
                  <c:v>5795</c:v>
                </c:pt>
                <c:pt idx="224">
                  <c:v>5631</c:v>
                </c:pt>
                <c:pt idx="225">
                  <c:v>5727</c:v>
                </c:pt>
                <c:pt idx="226">
                  <c:v>5603</c:v>
                </c:pt>
                <c:pt idx="227">
                  <c:v>5674</c:v>
                </c:pt>
                <c:pt idx="228">
                  <c:v>5828</c:v>
                </c:pt>
                <c:pt idx="229">
                  <c:v>5714</c:v>
                </c:pt>
                <c:pt idx="230">
                  <c:v>5779</c:v>
                </c:pt>
                <c:pt idx="233">
                  <c:v>4757</c:v>
                </c:pt>
                <c:pt idx="234">
                  <c:v>5171</c:v>
                </c:pt>
                <c:pt idx="235">
                  <c:v>5195</c:v>
                </c:pt>
                <c:pt idx="236">
                  <c:v>4879</c:v>
                </c:pt>
                <c:pt idx="237">
                  <c:v>5118</c:v>
                </c:pt>
                <c:pt idx="238">
                  <c:v>5362</c:v>
                </c:pt>
                <c:pt idx="239">
                  <c:v>5718</c:v>
                </c:pt>
                <c:pt idx="240">
                  <c:v>5644</c:v>
                </c:pt>
                <c:pt idx="241">
                  <c:v>5164</c:v>
                </c:pt>
                <c:pt idx="242">
                  <c:v>5382</c:v>
                </c:pt>
                <c:pt idx="243">
                  <c:v>5494</c:v>
                </c:pt>
                <c:pt idx="244">
                  <c:v>5714</c:v>
                </c:pt>
                <c:pt idx="245">
                  <c:v>5508</c:v>
                </c:pt>
                <c:pt idx="246">
                  <c:v>5737</c:v>
                </c:pt>
                <c:pt idx="247">
                  <c:v>5841</c:v>
                </c:pt>
                <c:pt idx="248">
                  <c:v>5839</c:v>
                </c:pt>
                <c:pt idx="249">
                  <c:v>6067</c:v>
                </c:pt>
                <c:pt idx="250">
                  <c:v>5927</c:v>
                </c:pt>
                <c:pt idx="251">
                  <c:v>6227</c:v>
                </c:pt>
                <c:pt idx="252">
                  <c:v>6131</c:v>
                </c:pt>
                <c:pt idx="253">
                  <c:v>6235</c:v>
                </c:pt>
                <c:pt idx="254">
                  <c:v>6071</c:v>
                </c:pt>
                <c:pt idx="255">
                  <c:v>6194</c:v>
                </c:pt>
                <c:pt idx="256">
                  <c:v>6175</c:v>
                </c:pt>
                <c:pt idx="257">
                  <c:v>6025</c:v>
                </c:pt>
                <c:pt idx="258">
                  <c:v>5991</c:v>
                </c:pt>
                <c:pt idx="259">
                  <c:v>5864</c:v>
                </c:pt>
                <c:pt idx="260">
                  <c:v>6244</c:v>
                </c:pt>
                <c:pt idx="261">
                  <c:v>5810</c:v>
                </c:pt>
                <c:pt idx="262">
                  <c:v>5846</c:v>
                </c:pt>
                <c:pt idx="263">
                  <c:v>5945</c:v>
                </c:pt>
                <c:pt idx="264">
                  <c:v>5906</c:v>
                </c:pt>
                <c:pt idx="265">
                  <c:v>5900</c:v>
                </c:pt>
                <c:pt idx="266">
                  <c:v>5841</c:v>
                </c:pt>
                <c:pt idx="267">
                  <c:v>5994</c:v>
                </c:pt>
                <c:pt idx="268">
                  <c:v>5660</c:v>
                </c:pt>
                <c:pt idx="269">
                  <c:v>5925</c:v>
                </c:pt>
                <c:pt idx="270">
                  <c:v>5691</c:v>
                </c:pt>
                <c:pt idx="271">
                  <c:v>5638</c:v>
                </c:pt>
                <c:pt idx="272">
                  <c:v>5687</c:v>
                </c:pt>
                <c:pt idx="273">
                  <c:v>5595</c:v>
                </c:pt>
                <c:pt idx="274">
                  <c:v>5646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2C-F844-9131-9DB4B0854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921663"/>
        <c:axId val="785906607"/>
      </c:lineChart>
      <c:dateAx>
        <c:axId val="19492166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906607"/>
        <c:crosses val="autoZero"/>
        <c:auto val="1"/>
        <c:lblOffset val="100"/>
        <c:baseTimeUnit val="months"/>
      </c:dateAx>
      <c:valAx>
        <c:axId val="78590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21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Sheet6!$K$7</c:f>
              <c:strCache>
                <c:ptCount val="1"/>
                <c:pt idx="0">
                  <c:v>Quits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Sheet6!$J$8:$J$282</c:f>
              <c:numCache>
                <c:formatCode>m/d/yyyy</c:formatCode>
                <c:ptCount val="275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  <c:pt idx="252">
                  <c:v>44531</c:v>
                </c:pt>
                <c:pt idx="253">
                  <c:v>44562</c:v>
                </c:pt>
                <c:pt idx="254">
                  <c:v>44593</c:v>
                </c:pt>
                <c:pt idx="255">
                  <c:v>44621</c:v>
                </c:pt>
                <c:pt idx="256">
                  <c:v>44652</c:v>
                </c:pt>
                <c:pt idx="257">
                  <c:v>44682</c:v>
                </c:pt>
                <c:pt idx="258">
                  <c:v>44713</c:v>
                </c:pt>
                <c:pt idx="259">
                  <c:v>44743</c:v>
                </c:pt>
                <c:pt idx="260">
                  <c:v>44774</c:v>
                </c:pt>
                <c:pt idx="261">
                  <c:v>44805</c:v>
                </c:pt>
                <c:pt idx="262">
                  <c:v>44835</c:v>
                </c:pt>
                <c:pt idx="263">
                  <c:v>44866</c:v>
                </c:pt>
                <c:pt idx="264">
                  <c:v>44896</c:v>
                </c:pt>
                <c:pt idx="265">
                  <c:v>44927</c:v>
                </c:pt>
                <c:pt idx="266">
                  <c:v>44958</c:v>
                </c:pt>
                <c:pt idx="267">
                  <c:v>44986</c:v>
                </c:pt>
                <c:pt idx="268">
                  <c:v>45017</c:v>
                </c:pt>
                <c:pt idx="269">
                  <c:v>45047</c:v>
                </c:pt>
                <c:pt idx="270">
                  <c:v>45078</c:v>
                </c:pt>
                <c:pt idx="271">
                  <c:v>45108</c:v>
                </c:pt>
                <c:pt idx="272">
                  <c:v>45139</c:v>
                </c:pt>
                <c:pt idx="273">
                  <c:v>45170</c:v>
                </c:pt>
                <c:pt idx="274">
                  <c:v>45200</c:v>
                </c:pt>
              </c:numCache>
            </c:numRef>
          </c:cat>
          <c:val>
            <c:numRef>
              <c:f>Sheet6!$K$8:$K$282</c:f>
              <c:numCache>
                <c:formatCode>General</c:formatCode>
                <c:ptCount val="275"/>
                <c:pt idx="0">
                  <c:v>2882</c:v>
                </c:pt>
                <c:pt idx="1">
                  <c:v>3245</c:v>
                </c:pt>
                <c:pt idx="2">
                  <c:v>3053</c:v>
                </c:pt>
                <c:pt idx="3">
                  <c:v>3054</c:v>
                </c:pt>
                <c:pt idx="4">
                  <c:v>3163</c:v>
                </c:pt>
                <c:pt idx="5">
                  <c:v>2993</c:v>
                </c:pt>
                <c:pt idx="6">
                  <c:v>2878</c:v>
                </c:pt>
                <c:pt idx="7">
                  <c:v>2947</c:v>
                </c:pt>
                <c:pt idx="8">
                  <c:v>2928</c:v>
                </c:pt>
                <c:pt idx="9">
                  <c:v>2703</c:v>
                </c:pt>
                <c:pt idx="10">
                  <c:v>2795</c:v>
                </c:pt>
                <c:pt idx="11">
                  <c:v>2560</c:v>
                </c:pt>
                <c:pt idx="12">
                  <c:v>2559</c:v>
                </c:pt>
                <c:pt idx="13">
                  <c:v>2845</c:v>
                </c:pt>
                <c:pt idx="14">
                  <c:v>2572</c:v>
                </c:pt>
                <c:pt idx="15">
                  <c:v>2493</c:v>
                </c:pt>
                <c:pt idx="16">
                  <c:v>2624</c:v>
                </c:pt>
                <c:pt idx="17">
                  <c:v>2537</c:v>
                </c:pt>
                <c:pt idx="18">
                  <c:v>2522</c:v>
                </c:pt>
                <c:pt idx="19">
                  <c:v>2561</c:v>
                </c:pt>
                <c:pt idx="20">
                  <c:v>2561</c:v>
                </c:pt>
                <c:pt idx="21">
                  <c:v>2521</c:v>
                </c:pt>
                <c:pt idx="22">
                  <c:v>2423</c:v>
                </c:pt>
                <c:pt idx="23">
                  <c:v>2403</c:v>
                </c:pt>
                <c:pt idx="24">
                  <c:v>2501</c:v>
                </c:pt>
                <c:pt idx="25">
                  <c:v>2429</c:v>
                </c:pt>
                <c:pt idx="26">
                  <c:v>2490</c:v>
                </c:pt>
                <c:pt idx="27">
                  <c:v>2394</c:v>
                </c:pt>
                <c:pt idx="28">
                  <c:v>2279</c:v>
                </c:pt>
                <c:pt idx="29">
                  <c:v>2291</c:v>
                </c:pt>
                <c:pt idx="30">
                  <c:v>2315</c:v>
                </c:pt>
                <c:pt idx="31">
                  <c:v>2271</c:v>
                </c:pt>
                <c:pt idx="32">
                  <c:v>2195</c:v>
                </c:pt>
                <c:pt idx="33">
                  <c:v>2354</c:v>
                </c:pt>
                <c:pt idx="34">
                  <c:v>2415</c:v>
                </c:pt>
                <c:pt idx="35">
                  <c:v>2411</c:v>
                </c:pt>
                <c:pt idx="36">
                  <c:v>2444</c:v>
                </c:pt>
                <c:pt idx="37">
                  <c:v>2354</c:v>
                </c:pt>
                <c:pt idx="38">
                  <c:v>2448</c:v>
                </c:pt>
                <c:pt idx="39">
                  <c:v>2582</c:v>
                </c:pt>
                <c:pt idx="40">
                  <c:v>2534</c:v>
                </c:pt>
                <c:pt idx="41">
                  <c:v>2428</c:v>
                </c:pt>
                <c:pt idx="42">
                  <c:v>2659</c:v>
                </c:pt>
                <c:pt idx="43">
                  <c:v>2609</c:v>
                </c:pt>
                <c:pt idx="44">
                  <c:v>2586</c:v>
                </c:pt>
                <c:pt idx="45">
                  <c:v>2531</c:v>
                </c:pt>
                <c:pt idx="46">
                  <c:v>2550</c:v>
                </c:pt>
                <c:pt idx="47">
                  <c:v>2789</c:v>
                </c:pt>
                <c:pt idx="48">
                  <c:v>2695</c:v>
                </c:pt>
                <c:pt idx="49">
                  <c:v>2732</c:v>
                </c:pt>
                <c:pt idx="50">
                  <c:v>2651</c:v>
                </c:pt>
                <c:pt idx="51">
                  <c:v>2747</c:v>
                </c:pt>
                <c:pt idx="52">
                  <c:v>2741</c:v>
                </c:pt>
                <c:pt idx="53">
                  <c:v>2763</c:v>
                </c:pt>
                <c:pt idx="54">
                  <c:v>2754</c:v>
                </c:pt>
                <c:pt idx="55">
                  <c:v>2735</c:v>
                </c:pt>
                <c:pt idx="56">
                  <c:v>2957</c:v>
                </c:pt>
                <c:pt idx="57">
                  <c:v>3046</c:v>
                </c:pt>
                <c:pt idx="58">
                  <c:v>2863</c:v>
                </c:pt>
                <c:pt idx="59">
                  <c:v>2895</c:v>
                </c:pt>
                <c:pt idx="60">
                  <c:v>2849</c:v>
                </c:pt>
                <c:pt idx="61">
                  <c:v>2945</c:v>
                </c:pt>
                <c:pt idx="62">
                  <c:v>2965</c:v>
                </c:pt>
                <c:pt idx="63">
                  <c:v>2956</c:v>
                </c:pt>
                <c:pt idx="64">
                  <c:v>2778</c:v>
                </c:pt>
                <c:pt idx="65">
                  <c:v>3002</c:v>
                </c:pt>
                <c:pt idx="66">
                  <c:v>3042</c:v>
                </c:pt>
                <c:pt idx="67">
                  <c:v>3047</c:v>
                </c:pt>
                <c:pt idx="68">
                  <c:v>3056</c:v>
                </c:pt>
                <c:pt idx="69">
                  <c:v>2888</c:v>
                </c:pt>
                <c:pt idx="70">
                  <c:v>2983</c:v>
                </c:pt>
                <c:pt idx="71">
                  <c:v>3043</c:v>
                </c:pt>
                <c:pt idx="72">
                  <c:v>2999</c:v>
                </c:pt>
                <c:pt idx="73">
                  <c:v>2956</c:v>
                </c:pt>
                <c:pt idx="74">
                  <c:v>2933</c:v>
                </c:pt>
                <c:pt idx="75">
                  <c:v>2997</c:v>
                </c:pt>
                <c:pt idx="76">
                  <c:v>2911</c:v>
                </c:pt>
                <c:pt idx="77">
                  <c:v>3010</c:v>
                </c:pt>
                <c:pt idx="78">
                  <c:v>2910</c:v>
                </c:pt>
                <c:pt idx="79">
                  <c:v>2951</c:v>
                </c:pt>
                <c:pt idx="80">
                  <c:v>3014</c:v>
                </c:pt>
                <c:pt idx="81">
                  <c:v>2691</c:v>
                </c:pt>
                <c:pt idx="82">
                  <c:v>2926</c:v>
                </c:pt>
                <c:pt idx="83">
                  <c:v>2784</c:v>
                </c:pt>
                <c:pt idx="84">
                  <c:v>2773</c:v>
                </c:pt>
                <c:pt idx="85">
                  <c:v>2847</c:v>
                </c:pt>
                <c:pt idx="86">
                  <c:v>2881</c:v>
                </c:pt>
                <c:pt idx="87">
                  <c:v>2661</c:v>
                </c:pt>
                <c:pt idx="88">
                  <c:v>2837</c:v>
                </c:pt>
                <c:pt idx="89">
                  <c:v>2607</c:v>
                </c:pt>
                <c:pt idx="90">
                  <c:v>2595</c:v>
                </c:pt>
                <c:pt idx="91">
                  <c:v>2489</c:v>
                </c:pt>
                <c:pt idx="92">
                  <c:v>2445</c:v>
                </c:pt>
                <c:pt idx="93">
                  <c:v>2468</c:v>
                </c:pt>
                <c:pt idx="94">
                  <c:v>2347</c:v>
                </c:pt>
                <c:pt idx="95">
                  <c:v>2157</c:v>
                </c:pt>
                <c:pt idx="96">
                  <c:v>2084</c:v>
                </c:pt>
                <c:pt idx="97">
                  <c:v>1976</c:v>
                </c:pt>
                <c:pt idx="98">
                  <c:v>1952</c:v>
                </c:pt>
                <c:pt idx="99">
                  <c:v>1834</c:v>
                </c:pt>
                <c:pt idx="100">
                  <c:v>1712</c:v>
                </c:pt>
                <c:pt idx="101">
                  <c:v>1683</c:v>
                </c:pt>
                <c:pt idx="102">
                  <c:v>1685</c:v>
                </c:pt>
                <c:pt idx="103">
                  <c:v>1685</c:v>
                </c:pt>
                <c:pt idx="104">
                  <c:v>1555</c:v>
                </c:pt>
                <c:pt idx="105">
                  <c:v>1627</c:v>
                </c:pt>
                <c:pt idx="106">
                  <c:v>1660</c:v>
                </c:pt>
                <c:pt idx="107">
                  <c:v>1810</c:v>
                </c:pt>
                <c:pt idx="108">
                  <c:v>1766</c:v>
                </c:pt>
                <c:pt idx="109">
                  <c:v>1742</c:v>
                </c:pt>
                <c:pt idx="110">
                  <c:v>1844</c:v>
                </c:pt>
                <c:pt idx="111">
                  <c:v>1856</c:v>
                </c:pt>
                <c:pt idx="112">
                  <c:v>1897</c:v>
                </c:pt>
                <c:pt idx="113">
                  <c:v>1813</c:v>
                </c:pt>
                <c:pt idx="114">
                  <c:v>1911</c:v>
                </c:pt>
                <c:pt idx="115">
                  <c:v>1785</c:v>
                </c:pt>
                <c:pt idx="116">
                  <c:v>1842</c:v>
                </c:pt>
                <c:pt idx="117">
                  <c:v>1895</c:v>
                </c:pt>
                <c:pt idx="118">
                  <c:v>1846</c:v>
                </c:pt>
                <c:pt idx="119">
                  <c:v>1887</c:v>
                </c:pt>
                <c:pt idx="120">
                  <c:v>1977</c:v>
                </c:pt>
                <c:pt idx="121">
                  <c:v>1832</c:v>
                </c:pt>
                <c:pt idx="122">
                  <c:v>1958</c:v>
                </c:pt>
                <c:pt idx="123">
                  <c:v>2033</c:v>
                </c:pt>
                <c:pt idx="124">
                  <c:v>1882</c:v>
                </c:pt>
                <c:pt idx="125">
                  <c:v>1965</c:v>
                </c:pt>
                <c:pt idx="126">
                  <c:v>1923</c:v>
                </c:pt>
                <c:pt idx="127">
                  <c:v>1986</c:v>
                </c:pt>
                <c:pt idx="128">
                  <c:v>2031</c:v>
                </c:pt>
                <c:pt idx="129">
                  <c:v>2041</c:v>
                </c:pt>
                <c:pt idx="130">
                  <c:v>1997</c:v>
                </c:pt>
                <c:pt idx="131">
                  <c:v>2039</c:v>
                </c:pt>
                <c:pt idx="132">
                  <c:v>1981</c:v>
                </c:pt>
                <c:pt idx="133">
                  <c:v>2030</c:v>
                </c:pt>
                <c:pt idx="134">
                  <c:v>2130</c:v>
                </c:pt>
                <c:pt idx="135">
                  <c:v>2167</c:v>
                </c:pt>
                <c:pt idx="136">
                  <c:v>2134</c:v>
                </c:pt>
                <c:pt idx="137">
                  <c:v>2138</c:v>
                </c:pt>
                <c:pt idx="138">
                  <c:v>2152</c:v>
                </c:pt>
                <c:pt idx="139">
                  <c:v>2072</c:v>
                </c:pt>
                <c:pt idx="140">
                  <c:v>2069</c:v>
                </c:pt>
                <c:pt idx="141">
                  <c:v>1950</c:v>
                </c:pt>
                <c:pt idx="142">
                  <c:v>2035</c:v>
                </c:pt>
                <c:pt idx="143">
                  <c:v>2078</c:v>
                </c:pt>
                <c:pt idx="144">
                  <c:v>2051</c:v>
                </c:pt>
                <c:pt idx="145">
                  <c:v>2280</c:v>
                </c:pt>
                <c:pt idx="146">
                  <c:v>2298</c:v>
                </c:pt>
                <c:pt idx="147">
                  <c:v>2124</c:v>
                </c:pt>
                <c:pt idx="148">
                  <c:v>2296</c:v>
                </c:pt>
                <c:pt idx="149">
                  <c:v>2234</c:v>
                </c:pt>
                <c:pt idx="150">
                  <c:v>2203</c:v>
                </c:pt>
                <c:pt idx="151">
                  <c:v>2363</c:v>
                </c:pt>
                <c:pt idx="152">
                  <c:v>2316</c:v>
                </c:pt>
                <c:pt idx="153">
                  <c:v>2302</c:v>
                </c:pt>
                <c:pt idx="154">
                  <c:v>2372</c:v>
                </c:pt>
                <c:pt idx="155">
                  <c:v>2391</c:v>
                </c:pt>
                <c:pt idx="156">
                  <c:v>2287</c:v>
                </c:pt>
                <c:pt idx="157">
                  <c:v>2311</c:v>
                </c:pt>
                <c:pt idx="158">
                  <c:v>2411</c:v>
                </c:pt>
                <c:pt idx="159">
                  <c:v>2449</c:v>
                </c:pt>
                <c:pt idx="160">
                  <c:v>2474</c:v>
                </c:pt>
                <c:pt idx="161">
                  <c:v>2483</c:v>
                </c:pt>
                <c:pt idx="162">
                  <c:v>2507</c:v>
                </c:pt>
                <c:pt idx="163">
                  <c:v>2633</c:v>
                </c:pt>
                <c:pt idx="164">
                  <c:v>2549</c:v>
                </c:pt>
                <c:pt idx="165">
                  <c:v>2732</c:v>
                </c:pt>
                <c:pt idx="166">
                  <c:v>2718</c:v>
                </c:pt>
                <c:pt idx="167">
                  <c:v>2600</c:v>
                </c:pt>
                <c:pt idx="168">
                  <c:v>2552</c:v>
                </c:pt>
                <c:pt idx="169">
                  <c:v>2764</c:v>
                </c:pt>
                <c:pt idx="170">
                  <c:v>2741</c:v>
                </c:pt>
                <c:pt idx="171">
                  <c:v>2754</c:v>
                </c:pt>
                <c:pt idx="172">
                  <c:v>2705</c:v>
                </c:pt>
                <c:pt idx="173">
                  <c:v>2743</c:v>
                </c:pt>
                <c:pt idx="174">
                  <c:v>2756</c:v>
                </c:pt>
                <c:pt idx="175">
                  <c:v>2764</c:v>
                </c:pt>
                <c:pt idx="176">
                  <c:v>2879</c:v>
                </c:pt>
                <c:pt idx="177">
                  <c:v>2778</c:v>
                </c:pt>
                <c:pt idx="178">
                  <c:v>2810</c:v>
                </c:pt>
                <c:pt idx="179">
                  <c:v>2897</c:v>
                </c:pt>
                <c:pt idx="180">
                  <c:v>3056</c:v>
                </c:pt>
                <c:pt idx="181">
                  <c:v>2875</c:v>
                </c:pt>
                <c:pt idx="182">
                  <c:v>2994</c:v>
                </c:pt>
                <c:pt idx="183">
                  <c:v>2917</c:v>
                </c:pt>
                <c:pt idx="184">
                  <c:v>2955</c:v>
                </c:pt>
                <c:pt idx="185">
                  <c:v>3009</c:v>
                </c:pt>
                <c:pt idx="186">
                  <c:v>3018</c:v>
                </c:pt>
                <c:pt idx="187">
                  <c:v>2967</c:v>
                </c:pt>
                <c:pt idx="188">
                  <c:v>2998</c:v>
                </c:pt>
                <c:pt idx="189">
                  <c:v>3047</c:v>
                </c:pt>
                <c:pt idx="190">
                  <c:v>3074</c:v>
                </c:pt>
                <c:pt idx="191">
                  <c:v>3026</c:v>
                </c:pt>
                <c:pt idx="192">
                  <c:v>2989</c:v>
                </c:pt>
                <c:pt idx="193">
                  <c:v>3188</c:v>
                </c:pt>
                <c:pt idx="194">
                  <c:v>3089</c:v>
                </c:pt>
                <c:pt idx="195">
                  <c:v>3150</c:v>
                </c:pt>
                <c:pt idx="196">
                  <c:v>3028</c:v>
                </c:pt>
                <c:pt idx="197">
                  <c:v>3111</c:v>
                </c:pt>
                <c:pt idx="198">
                  <c:v>3154</c:v>
                </c:pt>
                <c:pt idx="199">
                  <c:v>3097</c:v>
                </c:pt>
                <c:pt idx="200">
                  <c:v>3103</c:v>
                </c:pt>
                <c:pt idx="201">
                  <c:v>3190</c:v>
                </c:pt>
                <c:pt idx="202">
                  <c:v>3219</c:v>
                </c:pt>
                <c:pt idx="203">
                  <c:v>3186</c:v>
                </c:pt>
                <c:pt idx="204">
                  <c:v>3222</c:v>
                </c:pt>
                <c:pt idx="205">
                  <c:v>3019</c:v>
                </c:pt>
                <c:pt idx="206">
                  <c:v>3222</c:v>
                </c:pt>
                <c:pt idx="207">
                  <c:v>3323</c:v>
                </c:pt>
                <c:pt idx="208">
                  <c:v>3370</c:v>
                </c:pt>
                <c:pt idx="209">
                  <c:v>3382</c:v>
                </c:pt>
                <c:pt idx="210">
                  <c:v>3382</c:v>
                </c:pt>
                <c:pt idx="211">
                  <c:v>3426</c:v>
                </c:pt>
                <c:pt idx="212">
                  <c:v>3423</c:v>
                </c:pt>
                <c:pt idx="213">
                  <c:v>3391</c:v>
                </c:pt>
                <c:pt idx="214">
                  <c:v>3458</c:v>
                </c:pt>
                <c:pt idx="215">
                  <c:v>3511</c:v>
                </c:pt>
                <c:pt idx="216">
                  <c:v>3407</c:v>
                </c:pt>
                <c:pt idx="217">
                  <c:v>3503</c:v>
                </c:pt>
                <c:pt idx="218">
                  <c:v>3580</c:v>
                </c:pt>
                <c:pt idx="219">
                  <c:v>3534</c:v>
                </c:pt>
                <c:pt idx="220">
                  <c:v>3488</c:v>
                </c:pt>
                <c:pt idx="221">
                  <c:v>3463</c:v>
                </c:pt>
                <c:pt idx="222">
                  <c:v>3493</c:v>
                </c:pt>
                <c:pt idx="223">
                  <c:v>3614</c:v>
                </c:pt>
                <c:pt idx="224">
                  <c:v>3529</c:v>
                </c:pt>
                <c:pt idx="225">
                  <c:v>3435</c:v>
                </c:pt>
                <c:pt idx="226">
                  <c:v>3427</c:v>
                </c:pt>
                <c:pt idx="227">
                  <c:v>3526</c:v>
                </c:pt>
                <c:pt idx="228">
                  <c:v>3536</c:v>
                </c:pt>
                <c:pt idx="229">
                  <c:v>3554</c:v>
                </c:pt>
                <c:pt idx="230">
                  <c:v>3491</c:v>
                </c:pt>
                <c:pt idx="233">
                  <c:v>2265</c:v>
                </c:pt>
                <c:pt idx="234">
                  <c:v>2571</c:v>
                </c:pt>
                <c:pt idx="235">
                  <c:v>2998</c:v>
                </c:pt>
                <c:pt idx="236">
                  <c:v>2954</c:v>
                </c:pt>
                <c:pt idx="237">
                  <c:v>3173</c:v>
                </c:pt>
                <c:pt idx="238">
                  <c:v>3304</c:v>
                </c:pt>
                <c:pt idx="239">
                  <c:v>3253</c:v>
                </c:pt>
                <c:pt idx="240">
                  <c:v>3403</c:v>
                </c:pt>
                <c:pt idx="241">
                  <c:v>3299</c:v>
                </c:pt>
                <c:pt idx="242">
                  <c:v>3435</c:v>
                </c:pt>
                <c:pt idx="243">
                  <c:v>3654</c:v>
                </c:pt>
                <c:pt idx="244">
                  <c:v>3929</c:v>
                </c:pt>
                <c:pt idx="245">
                  <c:v>3824</c:v>
                </c:pt>
                <c:pt idx="246">
                  <c:v>4015</c:v>
                </c:pt>
                <c:pt idx="247">
                  <c:v>4079</c:v>
                </c:pt>
                <c:pt idx="248">
                  <c:v>4126</c:v>
                </c:pt>
                <c:pt idx="249">
                  <c:v>4307</c:v>
                </c:pt>
                <c:pt idx="250">
                  <c:v>4189</c:v>
                </c:pt>
                <c:pt idx="251">
                  <c:v>4501</c:v>
                </c:pt>
                <c:pt idx="252">
                  <c:v>4355</c:v>
                </c:pt>
                <c:pt idx="253">
                  <c:v>4391</c:v>
                </c:pt>
                <c:pt idx="254">
                  <c:v>4313</c:v>
                </c:pt>
                <c:pt idx="255">
                  <c:v>4452</c:v>
                </c:pt>
                <c:pt idx="256">
                  <c:v>4497</c:v>
                </c:pt>
                <c:pt idx="257">
                  <c:v>4208</c:v>
                </c:pt>
                <c:pt idx="258">
                  <c:v>4161</c:v>
                </c:pt>
                <c:pt idx="259">
                  <c:v>4016</c:v>
                </c:pt>
                <c:pt idx="260">
                  <c:v>4242</c:v>
                </c:pt>
                <c:pt idx="261">
                  <c:v>4065</c:v>
                </c:pt>
                <c:pt idx="262">
                  <c:v>4048</c:v>
                </c:pt>
                <c:pt idx="263">
                  <c:v>4148</c:v>
                </c:pt>
                <c:pt idx="264">
                  <c:v>4091</c:v>
                </c:pt>
                <c:pt idx="265">
                  <c:v>3878</c:v>
                </c:pt>
                <c:pt idx="266">
                  <c:v>3980</c:v>
                </c:pt>
                <c:pt idx="267">
                  <c:v>3842</c:v>
                </c:pt>
                <c:pt idx="268">
                  <c:v>3765</c:v>
                </c:pt>
                <c:pt idx="269">
                  <c:v>4067</c:v>
                </c:pt>
                <c:pt idx="270">
                  <c:v>3802</c:v>
                </c:pt>
                <c:pt idx="271">
                  <c:v>3619</c:v>
                </c:pt>
                <c:pt idx="272">
                  <c:v>3663</c:v>
                </c:pt>
                <c:pt idx="273">
                  <c:v>3646</c:v>
                </c:pt>
                <c:pt idx="274">
                  <c:v>3628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36-3949-AD47-74F5326743C5}"/>
            </c:ext>
          </c:extLst>
        </c:ser>
        <c:ser>
          <c:idx val="1"/>
          <c:order val="1"/>
          <c:tx>
            <c:strRef>
              <c:f>Sheet6!$L$7</c:f>
              <c:strCache>
                <c:ptCount val="1"/>
                <c:pt idx="0">
                  <c:v>Layoffs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Sheet6!$J$8:$J$282</c:f>
              <c:numCache>
                <c:formatCode>m/d/yyyy</c:formatCode>
                <c:ptCount val="275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  <c:pt idx="252">
                  <c:v>44531</c:v>
                </c:pt>
                <c:pt idx="253">
                  <c:v>44562</c:v>
                </c:pt>
                <c:pt idx="254">
                  <c:v>44593</c:v>
                </c:pt>
                <c:pt idx="255">
                  <c:v>44621</c:v>
                </c:pt>
                <c:pt idx="256">
                  <c:v>44652</c:v>
                </c:pt>
                <c:pt idx="257">
                  <c:v>44682</c:v>
                </c:pt>
                <c:pt idx="258">
                  <c:v>44713</c:v>
                </c:pt>
                <c:pt idx="259">
                  <c:v>44743</c:v>
                </c:pt>
                <c:pt idx="260">
                  <c:v>44774</c:v>
                </c:pt>
                <c:pt idx="261">
                  <c:v>44805</c:v>
                </c:pt>
                <c:pt idx="262">
                  <c:v>44835</c:v>
                </c:pt>
                <c:pt idx="263">
                  <c:v>44866</c:v>
                </c:pt>
                <c:pt idx="264">
                  <c:v>44896</c:v>
                </c:pt>
                <c:pt idx="265">
                  <c:v>44927</c:v>
                </c:pt>
                <c:pt idx="266">
                  <c:v>44958</c:v>
                </c:pt>
                <c:pt idx="267">
                  <c:v>44986</c:v>
                </c:pt>
                <c:pt idx="268">
                  <c:v>45017</c:v>
                </c:pt>
                <c:pt idx="269">
                  <c:v>45047</c:v>
                </c:pt>
                <c:pt idx="270">
                  <c:v>45078</c:v>
                </c:pt>
                <c:pt idx="271">
                  <c:v>45108</c:v>
                </c:pt>
                <c:pt idx="272">
                  <c:v>45139</c:v>
                </c:pt>
                <c:pt idx="273">
                  <c:v>45170</c:v>
                </c:pt>
                <c:pt idx="274">
                  <c:v>45200</c:v>
                </c:pt>
              </c:numCache>
            </c:numRef>
          </c:cat>
          <c:val>
            <c:numRef>
              <c:f>Sheet6!$L$8:$L$282</c:f>
              <c:numCache>
                <c:formatCode>General</c:formatCode>
                <c:ptCount val="275"/>
                <c:pt idx="0">
                  <c:v>2358</c:v>
                </c:pt>
                <c:pt idx="1">
                  <c:v>2597</c:v>
                </c:pt>
                <c:pt idx="2">
                  <c:v>2178</c:v>
                </c:pt>
                <c:pt idx="3">
                  <c:v>2512</c:v>
                </c:pt>
                <c:pt idx="4">
                  <c:v>2251</c:v>
                </c:pt>
                <c:pt idx="5">
                  <c:v>2397</c:v>
                </c:pt>
                <c:pt idx="6">
                  <c:v>2371</c:v>
                </c:pt>
                <c:pt idx="7">
                  <c:v>2433</c:v>
                </c:pt>
                <c:pt idx="8">
                  <c:v>2427</c:v>
                </c:pt>
                <c:pt idx="9">
                  <c:v>2481</c:v>
                </c:pt>
                <c:pt idx="10">
                  <c:v>2669</c:v>
                </c:pt>
                <c:pt idx="11">
                  <c:v>2590</c:v>
                </c:pt>
                <c:pt idx="12">
                  <c:v>2289</c:v>
                </c:pt>
                <c:pt idx="13">
                  <c:v>2272</c:v>
                </c:pt>
                <c:pt idx="14">
                  <c:v>2357</c:v>
                </c:pt>
                <c:pt idx="15">
                  <c:v>2263</c:v>
                </c:pt>
                <c:pt idx="16">
                  <c:v>2355</c:v>
                </c:pt>
                <c:pt idx="17">
                  <c:v>2297</c:v>
                </c:pt>
                <c:pt idx="18">
                  <c:v>2365</c:v>
                </c:pt>
                <c:pt idx="19">
                  <c:v>2493</c:v>
                </c:pt>
                <c:pt idx="20">
                  <c:v>2285</c:v>
                </c:pt>
                <c:pt idx="21">
                  <c:v>2398</c:v>
                </c:pt>
                <c:pt idx="22">
                  <c:v>2310</c:v>
                </c:pt>
                <c:pt idx="23">
                  <c:v>2347</c:v>
                </c:pt>
                <c:pt idx="24">
                  <c:v>2427</c:v>
                </c:pt>
                <c:pt idx="25">
                  <c:v>2524</c:v>
                </c:pt>
                <c:pt idx="26">
                  <c:v>2381</c:v>
                </c:pt>
                <c:pt idx="27">
                  <c:v>2355</c:v>
                </c:pt>
                <c:pt idx="28">
                  <c:v>2374</c:v>
                </c:pt>
                <c:pt idx="29">
                  <c:v>2425</c:v>
                </c:pt>
                <c:pt idx="30">
                  <c:v>2403</c:v>
                </c:pt>
                <c:pt idx="31">
                  <c:v>2390</c:v>
                </c:pt>
                <c:pt idx="32">
                  <c:v>2484</c:v>
                </c:pt>
                <c:pt idx="33">
                  <c:v>2291</c:v>
                </c:pt>
                <c:pt idx="34">
                  <c:v>2334</c:v>
                </c:pt>
                <c:pt idx="35">
                  <c:v>2289</c:v>
                </c:pt>
                <c:pt idx="36">
                  <c:v>2341</c:v>
                </c:pt>
                <c:pt idx="37">
                  <c:v>2368</c:v>
                </c:pt>
                <c:pt idx="38">
                  <c:v>2306</c:v>
                </c:pt>
                <c:pt idx="39">
                  <c:v>2414</c:v>
                </c:pt>
                <c:pt idx="40">
                  <c:v>2320</c:v>
                </c:pt>
                <c:pt idx="41">
                  <c:v>2260</c:v>
                </c:pt>
                <c:pt idx="42">
                  <c:v>2237</c:v>
                </c:pt>
                <c:pt idx="43">
                  <c:v>2219</c:v>
                </c:pt>
                <c:pt idx="44">
                  <c:v>2318</c:v>
                </c:pt>
                <c:pt idx="45">
                  <c:v>2355</c:v>
                </c:pt>
                <c:pt idx="46">
                  <c:v>2236</c:v>
                </c:pt>
                <c:pt idx="47">
                  <c:v>2345</c:v>
                </c:pt>
                <c:pt idx="48">
                  <c:v>2269</c:v>
                </c:pt>
                <c:pt idx="49">
                  <c:v>2313</c:v>
                </c:pt>
                <c:pt idx="50">
                  <c:v>2424</c:v>
                </c:pt>
                <c:pt idx="51">
                  <c:v>2491</c:v>
                </c:pt>
                <c:pt idx="52">
                  <c:v>2257</c:v>
                </c:pt>
                <c:pt idx="53">
                  <c:v>2347</c:v>
                </c:pt>
                <c:pt idx="54">
                  <c:v>2341</c:v>
                </c:pt>
                <c:pt idx="55">
                  <c:v>2211</c:v>
                </c:pt>
                <c:pt idx="56">
                  <c:v>2253</c:v>
                </c:pt>
                <c:pt idx="57">
                  <c:v>2358</c:v>
                </c:pt>
                <c:pt idx="58">
                  <c:v>2184</c:v>
                </c:pt>
                <c:pt idx="59">
                  <c:v>2110</c:v>
                </c:pt>
                <c:pt idx="60">
                  <c:v>2321</c:v>
                </c:pt>
                <c:pt idx="61">
                  <c:v>2115</c:v>
                </c:pt>
                <c:pt idx="62">
                  <c:v>2267</c:v>
                </c:pt>
                <c:pt idx="63">
                  <c:v>2286</c:v>
                </c:pt>
                <c:pt idx="64">
                  <c:v>2277</c:v>
                </c:pt>
                <c:pt idx="65">
                  <c:v>2426</c:v>
                </c:pt>
                <c:pt idx="66">
                  <c:v>2229</c:v>
                </c:pt>
                <c:pt idx="67">
                  <c:v>2289</c:v>
                </c:pt>
                <c:pt idx="68">
                  <c:v>2143</c:v>
                </c:pt>
                <c:pt idx="69">
                  <c:v>2212</c:v>
                </c:pt>
                <c:pt idx="70">
                  <c:v>2307</c:v>
                </c:pt>
                <c:pt idx="71">
                  <c:v>2306</c:v>
                </c:pt>
                <c:pt idx="72">
                  <c:v>2139</c:v>
                </c:pt>
                <c:pt idx="73">
                  <c:v>2307</c:v>
                </c:pt>
                <c:pt idx="74">
                  <c:v>2219</c:v>
                </c:pt>
                <c:pt idx="75">
                  <c:v>2239</c:v>
                </c:pt>
                <c:pt idx="76">
                  <c:v>2367</c:v>
                </c:pt>
                <c:pt idx="77">
                  <c:v>2293</c:v>
                </c:pt>
                <c:pt idx="78">
                  <c:v>2198</c:v>
                </c:pt>
                <c:pt idx="79">
                  <c:v>2274</c:v>
                </c:pt>
                <c:pt idx="80">
                  <c:v>2368</c:v>
                </c:pt>
                <c:pt idx="81">
                  <c:v>2506</c:v>
                </c:pt>
                <c:pt idx="82">
                  <c:v>2326</c:v>
                </c:pt>
                <c:pt idx="83">
                  <c:v>2334</c:v>
                </c:pt>
                <c:pt idx="84">
                  <c:v>2272</c:v>
                </c:pt>
                <c:pt idx="85">
                  <c:v>2302</c:v>
                </c:pt>
                <c:pt idx="86">
                  <c:v>2338</c:v>
                </c:pt>
                <c:pt idx="87">
                  <c:v>2279</c:v>
                </c:pt>
                <c:pt idx="88">
                  <c:v>2330</c:v>
                </c:pt>
                <c:pt idx="89">
                  <c:v>2245</c:v>
                </c:pt>
                <c:pt idx="90">
                  <c:v>2466</c:v>
                </c:pt>
                <c:pt idx="91">
                  <c:v>2356</c:v>
                </c:pt>
                <c:pt idx="92">
                  <c:v>2561</c:v>
                </c:pt>
                <c:pt idx="93">
                  <c:v>2434</c:v>
                </c:pt>
                <c:pt idx="94">
                  <c:v>2618</c:v>
                </c:pt>
                <c:pt idx="95">
                  <c:v>2662</c:v>
                </c:pt>
                <c:pt idx="96">
                  <c:v>2791</c:v>
                </c:pt>
                <c:pt idx="97">
                  <c:v>2889</c:v>
                </c:pt>
                <c:pt idx="98">
                  <c:v>2900</c:v>
                </c:pt>
                <c:pt idx="99">
                  <c:v>2886</c:v>
                </c:pt>
                <c:pt idx="100">
                  <c:v>2978</c:v>
                </c:pt>
                <c:pt idx="101">
                  <c:v>2509</c:v>
                </c:pt>
                <c:pt idx="102">
                  <c:v>2549</c:v>
                </c:pt>
                <c:pt idx="103">
                  <c:v>2550</c:v>
                </c:pt>
                <c:pt idx="104">
                  <c:v>2430</c:v>
                </c:pt>
                <c:pt idx="105">
                  <c:v>2499</c:v>
                </c:pt>
                <c:pt idx="106">
                  <c:v>2336</c:v>
                </c:pt>
                <c:pt idx="107">
                  <c:v>2192</c:v>
                </c:pt>
                <c:pt idx="108">
                  <c:v>2333</c:v>
                </c:pt>
                <c:pt idx="109">
                  <c:v>2198</c:v>
                </c:pt>
                <c:pt idx="110">
                  <c:v>2167</c:v>
                </c:pt>
                <c:pt idx="111">
                  <c:v>2233</c:v>
                </c:pt>
                <c:pt idx="112">
                  <c:v>2048</c:v>
                </c:pt>
                <c:pt idx="113">
                  <c:v>2111</c:v>
                </c:pt>
                <c:pt idx="114">
                  <c:v>2400</c:v>
                </c:pt>
                <c:pt idx="115">
                  <c:v>2484</c:v>
                </c:pt>
                <c:pt idx="116">
                  <c:v>2212</c:v>
                </c:pt>
                <c:pt idx="117">
                  <c:v>2150</c:v>
                </c:pt>
                <c:pt idx="118">
                  <c:v>2038</c:v>
                </c:pt>
                <c:pt idx="119">
                  <c:v>2180</c:v>
                </c:pt>
                <c:pt idx="120">
                  <c:v>2165</c:v>
                </c:pt>
                <c:pt idx="121">
                  <c:v>2169</c:v>
                </c:pt>
                <c:pt idx="122">
                  <c:v>2079</c:v>
                </c:pt>
                <c:pt idx="123">
                  <c:v>2109</c:v>
                </c:pt>
                <c:pt idx="124">
                  <c:v>2109</c:v>
                </c:pt>
                <c:pt idx="125">
                  <c:v>2224</c:v>
                </c:pt>
                <c:pt idx="126">
                  <c:v>2250</c:v>
                </c:pt>
                <c:pt idx="127">
                  <c:v>2167</c:v>
                </c:pt>
                <c:pt idx="128">
                  <c:v>2142</c:v>
                </c:pt>
                <c:pt idx="129">
                  <c:v>2167</c:v>
                </c:pt>
                <c:pt idx="130">
                  <c:v>2153</c:v>
                </c:pt>
                <c:pt idx="131">
                  <c:v>2228</c:v>
                </c:pt>
                <c:pt idx="132">
                  <c:v>2103</c:v>
                </c:pt>
                <c:pt idx="133">
                  <c:v>2128</c:v>
                </c:pt>
                <c:pt idx="134">
                  <c:v>2219</c:v>
                </c:pt>
                <c:pt idx="135">
                  <c:v>2110</c:v>
                </c:pt>
                <c:pt idx="136">
                  <c:v>2199</c:v>
                </c:pt>
                <c:pt idx="137">
                  <c:v>2299</c:v>
                </c:pt>
                <c:pt idx="138">
                  <c:v>2230</c:v>
                </c:pt>
                <c:pt idx="139">
                  <c:v>2079</c:v>
                </c:pt>
                <c:pt idx="140">
                  <c:v>2249</c:v>
                </c:pt>
                <c:pt idx="141">
                  <c:v>2142</c:v>
                </c:pt>
                <c:pt idx="142">
                  <c:v>2226</c:v>
                </c:pt>
                <c:pt idx="143">
                  <c:v>2269</c:v>
                </c:pt>
                <c:pt idx="144">
                  <c:v>2067</c:v>
                </c:pt>
                <c:pt idx="145">
                  <c:v>2067</c:v>
                </c:pt>
                <c:pt idx="146">
                  <c:v>1995</c:v>
                </c:pt>
                <c:pt idx="147">
                  <c:v>2117</c:v>
                </c:pt>
                <c:pt idx="148">
                  <c:v>2126</c:v>
                </c:pt>
                <c:pt idx="149">
                  <c:v>2208</c:v>
                </c:pt>
                <c:pt idx="150">
                  <c:v>2104</c:v>
                </c:pt>
                <c:pt idx="151">
                  <c:v>2058</c:v>
                </c:pt>
                <c:pt idx="152">
                  <c:v>2177</c:v>
                </c:pt>
                <c:pt idx="153">
                  <c:v>2217</c:v>
                </c:pt>
                <c:pt idx="154">
                  <c:v>1978</c:v>
                </c:pt>
                <c:pt idx="155">
                  <c:v>1976</c:v>
                </c:pt>
                <c:pt idx="156">
                  <c:v>2105</c:v>
                </c:pt>
                <c:pt idx="157">
                  <c:v>2124</c:v>
                </c:pt>
                <c:pt idx="158">
                  <c:v>2138</c:v>
                </c:pt>
                <c:pt idx="159">
                  <c:v>2069</c:v>
                </c:pt>
                <c:pt idx="160">
                  <c:v>2123</c:v>
                </c:pt>
                <c:pt idx="161">
                  <c:v>2089</c:v>
                </c:pt>
                <c:pt idx="162">
                  <c:v>2105</c:v>
                </c:pt>
                <c:pt idx="163">
                  <c:v>2115</c:v>
                </c:pt>
                <c:pt idx="164">
                  <c:v>2074</c:v>
                </c:pt>
                <c:pt idx="165">
                  <c:v>2123</c:v>
                </c:pt>
                <c:pt idx="166">
                  <c:v>2219</c:v>
                </c:pt>
                <c:pt idx="167">
                  <c:v>2082</c:v>
                </c:pt>
                <c:pt idx="168">
                  <c:v>2275</c:v>
                </c:pt>
                <c:pt idx="169">
                  <c:v>2122</c:v>
                </c:pt>
                <c:pt idx="170">
                  <c:v>2128</c:v>
                </c:pt>
                <c:pt idx="171">
                  <c:v>2348</c:v>
                </c:pt>
                <c:pt idx="172">
                  <c:v>2239</c:v>
                </c:pt>
                <c:pt idx="173">
                  <c:v>2082</c:v>
                </c:pt>
                <c:pt idx="174">
                  <c:v>2222</c:v>
                </c:pt>
                <c:pt idx="175">
                  <c:v>2084</c:v>
                </c:pt>
                <c:pt idx="176">
                  <c:v>2153</c:v>
                </c:pt>
                <c:pt idx="177">
                  <c:v>2332</c:v>
                </c:pt>
                <c:pt idx="178">
                  <c:v>2222</c:v>
                </c:pt>
                <c:pt idx="179">
                  <c:v>2192</c:v>
                </c:pt>
                <c:pt idx="180">
                  <c:v>2169</c:v>
                </c:pt>
                <c:pt idx="181">
                  <c:v>2224</c:v>
                </c:pt>
                <c:pt idx="182">
                  <c:v>2271</c:v>
                </c:pt>
                <c:pt idx="183">
                  <c:v>2216</c:v>
                </c:pt>
                <c:pt idx="184">
                  <c:v>2155</c:v>
                </c:pt>
                <c:pt idx="185">
                  <c:v>2167</c:v>
                </c:pt>
                <c:pt idx="186">
                  <c:v>2100</c:v>
                </c:pt>
                <c:pt idx="187">
                  <c:v>2098</c:v>
                </c:pt>
                <c:pt idx="188">
                  <c:v>2206</c:v>
                </c:pt>
                <c:pt idx="189">
                  <c:v>1938</c:v>
                </c:pt>
                <c:pt idx="190">
                  <c:v>2051</c:v>
                </c:pt>
                <c:pt idx="191">
                  <c:v>2113</c:v>
                </c:pt>
                <c:pt idx="192">
                  <c:v>2082</c:v>
                </c:pt>
                <c:pt idx="193">
                  <c:v>2132</c:v>
                </c:pt>
                <c:pt idx="194">
                  <c:v>2087</c:v>
                </c:pt>
                <c:pt idx="195">
                  <c:v>2130</c:v>
                </c:pt>
                <c:pt idx="196">
                  <c:v>2063</c:v>
                </c:pt>
                <c:pt idx="197">
                  <c:v>2159</c:v>
                </c:pt>
                <c:pt idx="198">
                  <c:v>2309</c:v>
                </c:pt>
                <c:pt idx="199">
                  <c:v>2241</c:v>
                </c:pt>
                <c:pt idx="200">
                  <c:v>2231</c:v>
                </c:pt>
                <c:pt idx="201">
                  <c:v>2099</c:v>
                </c:pt>
                <c:pt idx="202">
                  <c:v>2178</c:v>
                </c:pt>
                <c:pt idx="203">
                  <c:v>2097</c:v>
                </c:pt>
                <c:pt idx="204">
                  <c:v>2027</c:v>
                </c:pt>
                <c:pt idx="205">
                  <c:v>2269</c:v>
                </c:pt>
                <c:pt idx="206">
                  <c:v>2097</c:v>
                </c:pt>
                <c:pt idx="207">
                  <c:v>2177</c:v>
                </c:pt>
                <c:pt idx="208">
                  <c:v>2071</c:v>
                </c:pt>
                <c:pt idx="209">
                  <c:v>2110</c:v>
                </c:pt>
                <c:pt idx="210">
                  <c:v>2184</c:v>
                </c:pt>
                <c:pt idx="211">
                  <c:v>2151</c:v>
                </c:pt>
                <c:pt idx="212">
                  <c:v>2120</c:v>
                </c:pt>
                <c:pt idx="213">
                  <c:v>2103</c:v>
                </c:pt>
                <c:pt idx="214">
                  <c:v>2144</c:v>
                </c:pt>
                <c:pt idx="215">
                  <c:v>2282</c:v>
                </c:pt>
                <c:pt idx="216">
                  <c:v>2147</c:v>
                </c:pt>
                <c:pt idx="217">
                  <c:v>2018</c:v>
                </c:pt>
                <c:pt idx="218">
                  <c:v>2123</c:v>
                </c:pt>
                <c:pt idx="219">
                  <c:v>2023</c:v>
                </c:pt>
                <c:pt idx="220">
                  <c:v>2278</c:v>
                </c:pt>
                <c:pt idx="221">
                  <c:v>2079</c:v>
                </c:pt>
                <c:pt idx="222">
                  <c:v>2093</c:v>
                </c:pt>
                <c:pt idx="223">
                  <c:v>2181</c:v>
                </c:pt>
                <c:pt idx="224">
                  <c:v>2102</c:v>
                </c:pt>
                <c:pt idx="225">
                  <c:v>2292</c:v>
                </c:pt>
                <c:pt idx="226">
                  <c:v>2176</c:v>
                </c:pt>
                <c:pt idx="227">
                  <c:v>2148</c:v>
                </c:pt>
                <c:pt idx="228">
                  <c:v>2292</c:v>
                </c:pt>
                <c:pt idx="229">
                  <c:v>2160</c:v>
                </c:pt>
                <c:pt idx="230">
                  <c:v>2288</c:v>
                </c:pt>
                <c:pt idx="233">
                  <c:v>2492</c:v>
                </c:pt>
                <c:pt idx="234">
                  <c:v>2600</c:v>
                </c:pt>
                <c:pt idx="235">
                  <c:v>2197</c:v>
                </c:pt>
                <c:pt idx="236">
                  <c:v>1925</c:v>
                </c:pt>
                <c:pt idx="237">
                  <c:v>1945</c:v>
                </c:pt>
                <c:pt idx="238">
                  <c:v>2058</c:v>
                </c:pt>
                <c:pt idx="239">
                  <c:v>2465</c:v>
                </c:pt>
                <c:pt idx="240">
                  <c:v>2241</c:v>
                </c:pt>
                <c:pt idx="241">
                  <c:v>1865</c:v>
                </c:pt>
                <c:pt idx="242">
                  <c:v>1947</c:v>
                </c:pt>
                <c:pt idx="243">
                  <c:v>1840</c:v>
                </c:pt>
                <c:pt idx="244">
                  <c:v>1785</c:v>
                </c:pt>
                <c:pt idx="245">
                  <c:v>1684</c:v>
                </c:pt>
                <c:pt idx="246">
                  <c:v>1722</c:v>
                </c:pt>
                <c:pt idx="247">
                  <c:v>1762</c:v>
                </c:pt>
                <c:pt idx="248">
                  <c:v>1713</c:v>
                </c:pt>
                <c:pt idx="249">
                  <c:v>1760</c:v>
                </c:pt>
                <c:pt idx="250">
                  <c:v>1738</c:v>
                </c:pt>
                <c:pt idx="251">
                  <c:v>1726</c:v>
                </c:pt>
                <c:pt idx="252">
                  <c:v>1776</c:v>
                </c:pt>
                <c:pt idx="253">
                  <c:v>1844</c:v>
                </c:pt>
                <c:pt idx="254">
                  <c:v>1758</c:v>
                </c:pt>
                <c:pt idx="255">
                  <c:v>1742</c:v>
                </c:pt>
                <c:pt idx="256">
                  <c:v>1678</c:v>
                </c:pt>
                <c:pt idx="257">
                  <c:v>1817</c:v>
                </c:pt>
                <c:pt idx="258">
                  <c:v>1830</c:v>
                </c:pt>
                <c:pt idx="259">
                  <c:v>1848</c:v>
                </c:pt>
                <c:pt idx="260">
                  <c:v>2002</c:v>
                </c:pt>
                <c:pt idx="261">
                  <c:v>1745</c:v>
                </c:pt>
                <c:pt idx="262">
                  <c:v>1798</c:v>
                </c:pt>
                <c:pt idx="263">
                  <c:v>1797</c:v>
                </c:pt>
                <c:pt idx="264">
                  <c:v>1815</c:v>
                </c:pt>
                <c:pt idx="265">
                  <c:v>2022</c:v>
                </c:pt>
                <c:pt idx="266">
                  <c:v>1861</c:v>
                </c:pt>
                <c:pt idx="267">
                  <c:v>2152</c:v>
                </c:pt>
                <c:pt idx="268">
                  <c:v>1895</c:v>
                </c:pt>
                <c:pt idx="269">
                  <c:v>1858</c:v>
                </c:pt>
                <c:pt idx="270">
                  <c:v>1889</c:v>
                </c:pt>
                <c:pt idx="271">
                  <c:v>2019</c:v>
                </c:pt>
                <c:pt idx="272">
                  <c:v>2024</c:v>
                </c:pt>
                <c:pt idx="273">
                  <c:v>1949</c:v>
                </c:pt>
                <c:pt idx="274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36-3949-AD47-74F53267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8332815"/>
        <c:axId val="1382524559"/>
      </c:lineChart>
      <c:dateAx>
        <c:axId val="203833281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24559"/>
        <c:crosses val="autoZero"/>
        <c:auto val="1"/>
        <c:lblOffset val="100"/>
        <c:baseTimeUnit val="months"/>
      </c:dateAx>
      <c:valAx>
        <c:axId val="138252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33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Graph'!$I$12</c:f>
              <c:strCache>
                <c:ptCount val="1"/>
                <c:pt idx="0">
                  <c:v>Vac/unemp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Graph'!$H$13:$H$286</c:f>
              <c:numCache>
                <c:formatCode>mm/dd/yy;@</c:formatCode>
                <c:ptCount val="274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  <c:pt idx="252">
                  <c:v>44531</c:v>
                </c:pt>
                <c:pt idx="253">
                  <c:v>44562</c:v>
                </c:pt>
                <c:pt idx="254">
                  <c:v>44593</c:v>
                </c:pt>
                <c:pt idx="255">
                  <c:v>44621</c:v>
                </c:pt>
                <c:pt idx="256">
                  <c:v>44652</c:v>
                </c:pt>
                <c:pt idx="257">
                  <c:v>44682</c:v>
                </c:pt>
                <c:pt idx="258">
                  <c:v>44713</c:v>
                </c:pt>
                <c:pt idx="259">
                  <c:v>44743</c:v>
                </c:pt>
                <c:pt idx="260">
                  <c:v>44774</c:v>
                </c:pt>
                <c:pt idx="261">
                  <c:v>44805</c:v>
                </c:pt>
                <c:pt idx="262">
                  <c:v>44835</c:v>
                </c:pt>
                <c:pt idx="263">
                  <c:v>44866</c:v>
                </c:pt>
                <c:pt idx="264">
                  <c:v>44896</c:v>
                </c:pt>
                <c:pt idx="265">
                  <c:v>44927</c:v>
                </c:pt>
                <c:pt idx="266">
                  <c:v>44958</c:v>
                </c:pt>
                <c:pt idx="267">
                  <c:v>44986</c:v>
                </c:pt>
                <c:pt idx="268">
                  <c:v>45017</c:v>
                </c:pt>
                <c:pt idx="269">
                  <c:v>45047</c:v>
                </c:pt>
                <c:pt idx="270">
                  <c:v>45078</c:v>
                </c:pt>
                <c:pt idx="271">
                  <c:v>45108</c:v>
                </c:pt>
                <c:pt idx="272">
                  <c:v>45139</c:v>
                </c:pt>
                <c:pt idx="273">
                  <c:v>45170</c:v>
                </c:pt>
              </c:numCache>
            </c:numRef>
          </c:cat>
          <c:val>
            <c:numRef>
              <c:f>'FRED Graph'!$I$13:$I$286</c:f>
              <c:numCache>
                <c:formatCode>General</c:formatCode>
                <c:ptCount val="274"/>
                <c:pt idx="0">
                  <c:v>0.86403975860844873</c:v>
                </c:pt>
                <c:pt idx="1">
                  <c:v>0.89025402623277439</c:v>
                </c:pt>
                <c:pt idx="2">
                  <c:v>0.82246674330760383</c:v>
                </c:pt>
                <c:pt idx="3">
                  <c:v>0.76502198339032734</c:v>
                </c:pt>
                <c:pt idx="4">
                  <c:v>0.75777387976399302</c:v>
                </c:pt>
                <c:pt idx="5">
                  <c:v>0.72325730806296173</c:v>
                </c:pt>
                <c:pt idx="6">
                  <c:v>0.67520049352251699</c:v>
                </c:pt>
                <c:pt idx="7">
                  <c:v>0.69542761658818164</c:v>
                </c:pt>
                <c:pt idx="8">
                  <c:v>0.57398466344788412</c:v>
                </c:pt>
                <c:pt idx="9">
                  <c:v>0.56636796415569868</c:v>
                </c:pt>
                <c:pt idx="10">
                  <c:v>0.48466337405770732</c:v>
                </c:pt>
                <c:pt idx="11">
                  <c:v>0.45595401724353368</c:v>
                </c:pt>
                <c:pt idx="12">
                  <c:v>0.4266166141922984</c:v>
                </c:pt>
                <c:pt idx="13">
                  <c:v>0.45208995355658765</c:v>
                </c:pt>
                <c:pt idx="14">
                  <c:v>0.41825928180158245</c:v>
                </c:pt>
                <c:pt idx="15">
                  <c:v>0.43497109826589597</c:v>
                </c:pt>
                <c:pt idx="16">
                  <c:v>0.40365158739388302</c:v>
                </c:pt>
                <c:pt idx="17">
                  <c:v>0.41159661864507679</c:v>
                </c:pt>
                <c:pt idx="18">
                  <c:v>0.4065292505659478</c:v>
                </c:pt>
                <c:pt idx="19">
                  <c:v>0.40131108462455306</c:v>
                </c:pt>
                <c:pt idx="20">
                  <c:v>0.42353082851637763</c:v>
                </c:pt>
                <c:pt idx="21">
                  <c:v>0.40007271845836867</c:v>
                </c:pt>
                <c:pt idx="22">
                  <c:v>0.41880341880341881</c:v>
                </c:pt>
                <c:pt idx="23">
                  <c:v>0.41244131455399063</c:v>
                </c:pt>
                <c:pt idx="24">
                  <c:v>0.36678240740740742</c:v>
                </c:pt>
                <c:pt idx="25">
                  <c:v>0.40387323943661974</c:v>
                </c:pt>
                <c:pt idx="26">
                  <c:v>0.37468090044093755</c:v>
                </c:pt>
                <c:pt idx="27">
                  <c:v>0.36085235211923616</c:v>
                </c:pt>
                <c:pt idx="28">
                  <c:v>0.35150418457362587</c:v>
                </c:pt>
                <c:pt idx="29">
                  <c:v>0.3671988388969521</c:v>
                </c:pt>
                <c:pt idx="30">
                  <c:v>0.36585365853658536</c:v>
                </c:pt>
                <c:pt idx="31">
                  <c:v>0.33081788924647654</c:v>
                </c:pt>
                <c:pt idx="32">
                  <c:v>0.3585881294964029</c:v>
                </c:pt>
                <c:pt idx="33">
                  <c:v>0.34648581997533906</c:v>
                </c:pt>
                <c:pt idx="34">
                  <c:v>0.37849289967934036</c:v>
                </c:pt>
                <c:pt idx="35">
                  <c:v>0.38759328358208955</c:v>
                </c:pt>
                <c:pt idx="36">
                  <c:v>0.41048454971744619</c:v>
                </c:pt>
                <c:pt idx="37">
                  <c:v>0.40908004778972523</c:v>
                </c:pt>
                <c:pt idx="38">
                  <c:v>0.4324721439941227</c:v>
                </c:pt>
                <c:pt idx="39">
                  <c:v>0.41514544812154047</c:v>
                </c:pt>
                <c:pt idx="40">
                  <c:v>0.42974296205630352</c:v>
                </c:pt>
                <c:pt idx="41">
                  <c:v>0.45177788602045788</c:v>
                </c:pt>
                <c:pt idx="42">
                  <c:v>0.4027274921554429</c:v>
                </c:pt>
                <c:pt idx="43">
                  <c:v>0.46878072763028517</c:v>
                </c:pt>
                <c:pt idx="44">
                  <c:v>0.44317897371714643</c:v>
                </c:pt>
                <c:pt idx="45">
                  <c:v>0.4820234641100038</c:v>
                </c:pt>
                <c:pt idx="46">
                  <c:v>0.48914526733655872</c:v>
                </c:pt>
                <c:pt idx="47">
                  <c:v>0.43772062531517902</c:v>
                </c:pt>
                <c:pt idx="48">
                  <c:v>0.51348626165868416</c:v>
                </c:pt>
                <c:pt idx="49">
                  <c:v>0.48869475847893112</c:v>
                </c:pt>
                <c:pt idx="50">
                  <c:v>0.49686716791979951</c:v>
                </c:pt>
                <c:pt idx="51">
                  <c:v>0.52268321054672351</c:v>
                </c:pt>
                <c:pt idx="52">
                  <c:v>0.54210114702815437</c:v>
                </c:pt>
                <c:pt idx="53">
                  <c:v>0.49627499673245329</c:v>
                </c:pt>
                <c:pt idx="54">
                  <c:v>0.53987240829346095</c:v>
                </c:pt>
                <c:pt idx="55">
                  <c:v>0.5746691871455577</c:v>
                </c:pt>
                <c:pt idx="56">
                  <c:v>0.56392103471749488</c:v>
                </c:pt>
                <c:pt idx="57">
                  <c:v>0.57619488944790154</c:v>
                </c:pt>
                <c:pt idx="58">
                  <c:v>0.56138467731114983</c:v>
                </c:pt>
                <c:pt idx="59">
                  <c:v>0.56145915939730373</c:v>
                </c:pt>
                <c:pt idx="60">
                  <c:v>0.5882676191784586</c:v>
                </c:pt>
                <c:pt idx="61">
                  <c:v>0.62245186862967161</c:v>
                </c:pt>
                <c:pt idx="62">
                  <c:v>0.60203229398663693</c:v>
                </c:pt>
                <c:pt idx="63">
                  <c:v>0.66911764705882348</c:v>
                </c:pt>
                <c:pt idx="64">
                  <c:v>0.672752808988764</c:v>
                </c:pt>
                <c:pt idx="65">
                  <c:v>0.63939828080229222</c:v>
                </c:pt>
                <c:pt idx="66">
                  <c:v>0.65904870732752463</c:v>
                </c:pt>
                <c:pt idx="67">
                  <c:v>0.61240418118466899</c:v>
                </c:pt>
                <c:pt idx="68">
                  <c:v>0.66422225356085174</c:v>
                </c:pt>
                <c:pt idx="69">
                  <c:v>0.69183584051409375</c:v>
                </c:pt>
                <c:pt idx="70">
                  <c:v>0.68247361379515381</c:v>
                </c:pt>
                <c:pt idx="71">
                  <c:v>0.67593131548311991</c:v>
                </c:pt>
                <c:pt idx="72">
                  <c:v>0.68322981366459623</c:v>
                </c:pt>
                <c:pt idx="73">
                  <c:v>0.66933670601461492</c:v>
                </c:pt>
                <c:pt idx="74">
                  <c:v>0.67836004042153886</c:v>
                </c:pt>
                <c:pt idx="75">
                  <c:v>0.73718615361759021</c:v>
                </c:pt>
                <c:pt idx="76">
                  <c:v>0.68452554744525551</c:v>
                </c:pt>
                <c:pt idx="77">
                  <c:v>0.68829441324268403</c:v>
                </c:pt>
                <c:pt idx="78">
                  <c:v>0.69623155179825191</c:v>
                </c:pt>
                <c:pt idx="79">
                  <c:v>0.64316687648622184</c:v>
                </c:pt>
                <c:pt idx="80">
                  <c:v>0.64327154379510398</c:v>
                </c:pt>
                <c:pt idx="81">
                  <c:v>0.64881450488145054</c:v>
                </c:pt>
                <c:pt idx="82">
                  <c:v>0.64059693243056515</c:v>
                </c:pt>
                <c:pt idx="83">
                  <c:v>0.64171270718232043</c:v>
                </c:pt>
                <c:pt idx="84">
                  <c:v>0.59450621321124919</c:v>
                </c:pt>
                <c:pt idx="85">
                  <c:v>0.60169160702667535</c:v>
                </c:pt>
                <c:pt idx="86">
                  <c:v>0.57076163798852875</c:v>
                </c:pt>
                <c:pt idx="87">
                  <c:v>0.54014318588596266</c:v>
                </c:pt>
                <c:pt idx="88">
                  <c:v>0.52834882807385097</c:v>
                </c:pt>
                <c:pt idx="89">
                  <c:v>0.49958308516974387</c:v>
                </c:pt>
                <c:pt idx="90">
                  <c:v>0.4466472303206997</c:v>
                </c:pt>
                <c:pt idx="91">
                  <c:v>0.4194919995524225</c:v>
                </c:pt>
                <c:pt idx="92">
                  <c:v>0.38927738927738925</c:v>
                </c:pt>
                <c:pt idx="93">
                  <c:v>0.33937223509585002</c:v>
                </c:pt>
                <c:pt idx="94">
                  <c:v>0.33521937661306334</c:v>
                </c:pt>
                <c:pt idx="95">
                  <c:v>0.30660466881761245</c:v>
                </c:pt>
                <c:pt idx="96">
                  <c:v>0.27875243664717347</c:v>
                </c:pt>
                <c:pt idx="97">
                  <c:v>0.22706916569912092</c:v>
                </c:pt>
                <c:pt idx="98">
                  <c:v>0.2220499302217398</c:v>
                </c:pt>
                <c:pt idx="99">
                  <c:v>0.18873826903023982</c:v>
                </c:pt>
                <c:pt idx="100">
                  <c:v>0.16566808633508986</c:v>
                </c:pt>
                <c:pt idx="101">
                  <c:v>0.17580522794675496</c:v>
                </c:pt>
                <c:pt idx="102">
                  <c:v>0.1701910654790236</c:v>
                </c:pt>
                <c:pt idx="103">
                  <c:v>0.15286624203821655</c:v>
                </c:pt>
                <c:pt idx="104">
                  <c:v>0.15782368030241664</c:v>
                </c:pt>
                <c:pt idx="105">
                  <c:v>0.16570057965220866</c:v>
                </c:pt>
                <c:pt idx="106">
                  <c:v>0.15672225117248567</c:v>
                </c:pt>
                <c:pt idx="107">
                  <c:v>0.1644654707930876</c:v>
                </c:pt>
                <c:pt idx="108">
                  <c:v>0.17008875347728175</c:v>
                </c:pt>
                <c:pt idx="109">
                  <c:v>0.18855509770038548</c:v>
                </c:pt>
                <c:pt idx="110">
                  <c:v>0.17640442003573084</c:v>
                </c:pt>
                <c:pt idx="111">
                  <c:v>0.17622681226154455</c:v>
                </c:pt>
                <c:pt idx="112">
                  <c:v>0.20574225122349102</c:v>
                </c:pt>
                <c:pt idx="113">
                  <c:v>0.20122567176240824</c:v>
                </c:pt>
                <c:pt idx="114">
                  <c:v>0.19351941412187371</c:v>
                </c:pt>
                <c:pt idx="115">
                  <c:v>0.21237596471885337</c:v>
                </c:pt>
                <c:pt idx="116">
                  <c:v>0.2047378481703987</c:v>
                </c:pt>
                <c:pt idx="117">
                  <c:v>0.20015090198230331</c:v>
                </c:pt>
                <c:pt idx="118">
                  <c:v>0.22285753651143567</c:v>
                </c:pt>
                <c:pt idx="119">
                  <c:v>0.21291691532391752</c:v>
                </c:pt>
                <c:pt idx="120">
                  <c:v>0.21313074993030387</c:v>
                </c:pt>
                <c:pt idx="121">
                  <c:v>0.22150859915792478</c:v>
                </c:pt>
                <c:pt idx="122">
                  <c:v>0.23342981186685963</c:v>
                </c:pt>
                <c:pt idx="123">
                  <c:v>0.23738807599912645</c:v>
                </c:pt>
                <c:pt idx="124">
                  <c:v>0.2335029017697213</c:v>
                </c:pt>
                <c:pt idx="125">
                  <c:v>0.2294478527607362</c:v>
                </c:pt>
                <c:pt idx="126">
                  <c:v>0.24745738432889272</c:v>
                </c:pt>
                <c:pt idx="127">
                  <c:v>0.26324202572113636</c:v>
                </c:pt>
                <c:pt idx="128">
                  <c:v>0.24091764365320598</c:v>
                </c:pt>
                <c:pt idx="129">
                  <c:v>0.27057642672784626</c:v>
                </c:pt>
                <c:pt idx="130">
                  <c:v>0.26622039134912462</c:v>
                </c:pt>
                <c:pt idx="131">
                  <c:v>0.26800481130657045</c:v>
                </c:pt>
                <c:pt idx="132">
                  <c:v>0.28778736729550142</c:v>
                </c:pt>
                <c:pt idx="133">
                  <c:v>0.30546221770727516</c:v>
                </c:pt>
                <c:pt idx="134">
                  <c:v>0.28221337703894483</c:v>
                </c:pt>
                <c:pt idx="135">
                  <c:v>0.31298670652088412</c:v>
                </c:pt>
                <c:pt idx="136">
                  <c:v>0.29993673888976752</c:v>
                </c:pt>
                <c:pt idx="137">
                  <c:v>0.30292259083728279</c:v>
                </c:pt>
                <c:pt idx="138">
                  <c:v>0.30814686416640402</c:v>
                </c:pt>
                <c:pt idx="139">
                  <c:v>0.29511694058154236</c:v>
                </c:pt>
                <c:pt idx="140">
                  <c:v>0.30542859433886616</c:v>
                </c:pt>
                <c:pt idx="141">
                  <c:v>0.32042921997523732</c:v>
                </c:pt>
                <c:pt idx="142">
                  <c:v>0.31136588584625535</c:v>
                </c:pt>
                <c:pt idx="143">
                  <c:v>0.32303206997084549</c:v>
                </c:pt>
                <c:pt idx="144">
                  <c:v>0.32281671816555535</c:v>
                </c:pt>
                <c:pt idx="145">
                  <c:v>0.31456980194050199</c:v>
                </c:pt>
                <c:pt idx="146">
                  <c:v>0.33506276150627617</c:v>
                </c:pt>
                <c:pt idx="147">
                  <c:v>0.34870390965865344</c:v>
                </c:pt>
                <c:pt idx="148">
                  <c:v>0.33911564625850338</c:v>
                </c:pt>
                <c:pt idx="149">
                  <c:v>0.35567187231851727</c:v>
                </c:pt>
                <c:pt idx="150">
                  <c:v>0.35316143306952602</c:v>
                </c:pt>
                <c:pt idx="151">
                  <c:v>0.34274371415968241</c:v>
                </c:pt>
                <c:pt idx="152">
                  <c:v>0.36217749800514232</c:v>
                </c:pt>
                <c:pt idx="153">
                  <c:v>0.366282165039929</c:v>
                </c:pt>
                <c:pt idx="154">
                  <c:v>0.3791307471264368</c:v>
                </c:pt>
                <c:pt idx="155">
                  <c:v>0.38184852136831371</c:v>
                </c:pt>
                <c:pt idx="156">
                  <c:v>0.39609765474817377</c:v>
                </c:pt>
                <c:pt idx="157">
                  <c:v>0.40452852381885906</c:v>
                </c:pt>
                <c:pt idx="158">
                  <c:v>0.42255290366218956</c:v>
                </c:pt>
                <c:pt idx="159">
                  <c:v>0.42273603082851635</c:v>
                </c:pt>
                <c:pt idx="160">
                  <c:v>0.47062461348175633</c:v>
                </c:pt>
                <c:pt idx="161">
                  <c:v>0.48148899482706159</c:v>
                </c:pt>
                <c:pt idx="162">
                  <c:v>0.52663847780126849</c:v>
                </c:pt>
                <c:pt idx="163">
                  <c:v>0.50437135720233139</c:v>
                </c:pt>
                <c:pt idx="164">
                  <c:v>0.55724554641108448</c:v>
                </c:pt>
                <c:pt idx="165">
                  <c:v>0.53055495573310296</c:v>
                </c:pt>
                <c:pt idx="166">
                  <c:v>0.55750834260289206</c:v>
                </c:pt>
                <c:pt idx="167">
                  <c:v>0.53278327832783279</c:v>
                </c:pt>
                <c:pt idx="168">
                  <c:v>0.58850521968567171</c:v>
                </c:pt>
                <c:pt idx="169">
                  <c:v>0.6014631401238042</c:v>
                </c:pt>
                <c:pt idx="170">
                  <c:v>0.63565530875683218</c:v>
                </c:pt>
                <c:pt idx="171">
                  <c:v>0.61186142102172636</c:v>
                </c:pt>
                <c:pt idx="172">
                  <c:v>0.65473684210526317</c:v>
                </c:pt>
                <c:pt idx="173">
                  <c:v>0.62972605841068596</c:v>
                </c:pt>
                <c:pt idx="174">
                  <c:v>0.63635261307141988</c:v>
                </c:pt>
                <c:pt idx="175">
                  <c:v>0.74152075425492836</c:v>
                </c:pt>
                <c:pt idx="176">
                  <c:v>0.68405905905905906</c:v>
                </c:pt>
                <c:pt idx="177">
                  <c:v>0.69406854685721509</c:v>
                </c:pt>
                <c:pt idx="178">
                  <c:v>0.72873011865690485</c:v>
                </c:pt>
                <c:pt idx="179">
                  <c:v>0.71350000000000002</c:v>
                </c:pt>
                <c:pt idx="180">
                  <c:v>0.73921841406348809</c:v>
                </c:pt>
                <c:pt idx="181">
                  <c:v>0.7882522617018487</c:v>
                </c:pt>
                <c:pt idx="182">
                  <c:v>0.74915606336016616</c:v>
                </c:pt>
                <c:pt idx="183">
                  <c:v>0.76987815601055143</c:v>
                </c:pt>
                <c:pt idx="184">
                  <c:v>0.71935044006446014</c:v>
                </c:pt>
                <c:pt idx="185">
                  <c:v>0.75496602195504448</c:v>
                </c:pt>
                <c:pt idx="186">
                  <c:v>0.74147727272727271</c:v>
                </c:pt>
                <c:pt idx="187">
                  <c:v>0.78026436330323257</c:v>
                </c:pt>
                <c:pt idx="188">
                  <c:v>0.72931654676258995</c:v>
                </c:pt>
                <c:pt idx="189">
                  <c:v>0.73783477932855523</c:v>
                </c:pt>
                <c:pt idx="190">
                  <c:v>0.71578543080271417</c:v>
                </c:pt>
                <c:pt idx="191">
                  <c:v>0.79054680259499532</c:v>
                </c:pt>
                <c:pt idx="192">
                  <c:v>0.79297965696051054</c:v>
                </c:pt>
                <c:pt idx="193">
                  <c:v>0.75214247455811467</c:v>
                </c:pt>
                <c:pt idx="194">
                  <c:v>0.80268329041875597</c:v>
                </c:pt>
                <c:pt idx="195">
                  <c:v>0.82157500353456803</c:v>
                </c:pt>
                <c:pt idx="196">
                  <c:v>0.85921850754690365</c:v>
                </c:pt>
                <c:pt idx="197">
                  <c:v>0.8322857142857143</c:v>
                </c:pt>
                <c:pt idx="198">
                  <c:v>0.91735777680779862</c:v>
                </c:pt>
                <c:pt idx="199">
                  <c:v>0.90510737086477078</c:v>
                </c:pt>
                <c:pt idx="200">
                  <c:v>0.886190341711381</c:v>
                </c:pt>
                <c:pt idx="201">
                  <c:v>0.92208929092500724</c:v>
                </c:pt>
                <c:pt idx="202">
                  <c:v>0.95641791044776114</c:v>
                </c:pt>
                <c:pt idx="203">
                  <c:v>0.92574549749040447</c:v>
                </c:pt>
                <c:pt idx="204">
                  <c:v>0.95536791314837155</c:v>
                </c:pt>
                <c:pt idx="205">
                  <c:v>1.020342117429496</c:v>
                </c:pt>
                <c:pt idx="206">
                  <c:v>0.99559337486704147</c:v>
                </c:pt>
                <c:pt idx="207">
                  <c:v>1.053461063040791</c:v>
                </c:pt>
                <c:pt idx="208">
                  <c:v>1.0647159002941631</c:v>
                </c:pt>
                <c:pt idx="209">
                  <c:v>1.1323434473854099</c:v>
                </c:pt>
                <c:pt idx="210">
                  <c:v>1.121451838064216</c:v>
                </c:pt>
                <c:pt idx="211">
                  <c:v>1.1606133979015334</c:v>
                </c:pt>
                <c:pt idx="212">
                  <c:v>1.1708901884340481</c:v>
                </c:pt>
                <c:pt idx="213">
                  <c:v>1.2203194467314342</c:v>
                </c:pt>
                <c:pt idx="214">
                  <c:v>1.1759781033649976</c:v>
                </c:pt>
                <c:pt idx="215">
                  <c:v>1.2418642681929681</c:v>
                </c:pt>
                <c:pt idx="216">
                  <c:v>1.17217091876663</c:v>
                </c:pt>
                <c:pt idx="217">
                  <c:v>1.1674173008231092</c:v>
                </c:pt>
                <c:pt idx="218">
                  <c:v>1.156500408830744</c:v>
                </c:pt>
                <c:pt idx="219">
                  <c:v>1.186832740213523</c:v>
                </c:pt>
                <c:pt idx="220">
                  <c:v>1.2165454237861615</c:v>
                </c:pt>
                <c:pt idx="221">
                  <c:v>1.2306009089378893</c:v>
                </c:pt>
                <c:pt idx="222">
                  <c:v>1.208157048569978</c:v>
                </c:pt>
                <c:pt idx="223">
                  <c:v>1.1736018641810919</c:v>
                </c:pt>
                <c:pt idx="224">
                  <c:v>1.1991305801705401</c:v>
                </c:pt>
                <c:pt idx="225">
                  <c:v>1.2398268398268397</c:v>
                </c:pt>
                <c:pt idx="226">
                  <c:v>1.2296457948631863</c:v>
                </c:pt>
                <c:pt idx="227">
                  <c:v>1.170529521231602</c:v>
                </c:pt>
                <c:pt idx="228">
                  <c:v>1.1429301533219762</c:v>
                </c:pt>
                <c:pt idx="229">
                  <c:v>1.2377670572019297</c:v>
                </c:pt>
                <c:pt idx="230">
                  <c:v>1.2254730203223545</c:v>
                </c:pt>
                <c:pt idx="231">
                  <c:v>0.80651447661469933</c:v>
                </c:pt>
                <c:pt idx="232">
                  <c:v>0.20329718004338396</c:v>
                </c:pt>
                <c:pt idx="233">
                  <c:v>0.26653612875495486</c:v>
                </c:pt>
                <c:pt idx="234">
                  <c:v>0.34719700408533816</c:v>
                </c:pt>
                <c:pt idx="235">
                  <c:v>0.39904435187454057</c:v>
                </c:pt>
                <c:pt idx="236">
                  <c:v>0.47037940980696696</c:v>
                </c:pt>
                <c:pt idx="237">
                  <c:v>0.51686641796968014</c:v>
                </c:pt>
                <c:pt idx="238">
                  <c:v>0.61496844003606854</c:v>
                </c:pt>
                <c:pt idx="239">
                  <c:v>0.63894052044609662</c:v>
                </c:pt>
                <c:pt idx="240">
                  <c:v>0.63492357572950442</c:v>
                </c:pt>
                <c:pt idx="241">
                  <c:v>0.70654849827671096</c:v>
                </c:pt>
                <c:pt idx="242">
                  <c:v>0.77739931877379287</c:v>
                </c:pt>
                <c:pt idx="243">
                  <c:v>0.86480642504118621</c:v>
                </c:pt>
                <c:pt idx="244">
                  <c:v>0.95388723426106603</c:v>
                </c:pt>
                <c:pt idx="245">
                  <c:v>1.0629793669655396</c:v>
                </c:pt>
                <c:pt idx="246">
                  <c:v>1.059002944888515</c:v>
                </c:pt>
                <c:pt idx="247">
                  <c:v>1.2502297794117647</c:v>
                </c:pt>
                <c:pt idx="248">
                  <c:v>1.3166746756367131</c:v>
                </c:pt>
                <c:pt idx="249">
                  <c:v>1.4174807867656636</c:v>
                </c:pt>
                <c:pt idx="250">
                  <c:v>1.547719537100068</c:v>
                </c:pt>
                <c:pt idx="251">
                  <c:v>1.656637168141593</c:v>
                </c:pt>
                <c:pt idx="252">
                  <c:v>1.8685416337494074</c:v>
                </c:pt>
                <c:pt idx="253">
                  <c:v>1.7642451236369221</c:v>
                </c:pt>
                <c:pt idx="254">
                  <c:v>1.8496492346938775</c:v>
                </c:pt>
                <c:pt idx="255">
                  <c:v>2.013898191560616</c:v>
                </c:pt>
                <c:pt idx="256">
                  <c:v>1.969671581769437</c:v>
                </c:pt>
                <c:pt idx="257">
                  <c:v>1.9138651948486369</c:v>
                </c:pt>
                <c:pt idx="258">
                  <c:v>1.8437342304457527</c:v>
                </c:pt>
                <c:pt idx="259">
                  <c:v>1.9902063658621896</c:v>
                </c:pt>
                <c:pt idx="260">
                  <c:v>1.6937385816309583</c:v>
                </c:pt>
                <c:pt idx="261">
                  <c:v>1.8811091854419411</c:v>
                </c:pt>
                <c:pt idx="262">
                  <c:v>1.7298860069387081</c:v>
                </c:pt>
                <c:pt idx="263">
                  <c:v>1.7909999999999999</c:v>
                </c:pt>
                <c:pt idx="264">
                  <c:v>1.9632995456134219</c:v>
                </c:pt>
                <c:pt idx="265">
                  <c:v>1.8551106427818758</c:v>
                </c:pt>
                <c:pt idx="266">
                  <c:v>1.6802560646900269</c:v>
                </c:pt>
                <c:pt idx="267">
                  <c:v>1.6689501626990924</c:v>
                </c:pt>
                <c:pt idx="268">
                  <c:v>1.8242884921336397</c:v>
                </c:pt>
                <c:pt idx="269">
                  <c:v>1.5771690995571592</c:v>
                </c:pt>
                <c:pt idx="270">
                  <c:v>1.538526103743495</c:v>
                </c:pt>
                <c:pt idx="271">
                  <c:v>1.5271357644239001</c:v>
                </c:pt>
                <c:pt idx="272">
                  <c:v>1.4944138473642801</c:v>
                </c:pt>
                <c:pt idx="273">
                  <c:v>1.5020440251572327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6-9246-A630-A7F01E945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828880"/>
        <c:axId val="2050987663"/>
      </c:lineChart>
      <c:dateAx>
        <c:axId val="385828880"/>
        <c:scaling>
          <c:orientation val="minMax"/>
        </c:scaling>
        <c:delete val="0"/>
        <c:axPos val="b"/>
        <c:numFmt formatCode="mm/d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987663"/>
        <c:crosses val="autoZero"/>
        <c:auto val="1"/>
        <c:lblOffset val="100"/>
        <c:baseTimeUnit val="months"/>
      </c:dateAx>
      <c:valAx>
        <c:axId val="205098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82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numRef>
              <c:f>'FRED Graph'!$A$13:$A$99</c:f>
              <c:numCache>
                <c:formatCode>yyyy\-mm\-dd</c:formatCode>
                <c:ptCount val="87"/>
                <c:pt idx="0">
                  <c:v>37257</c:v>
                </c:pt>
                <c:pt idx="1">
                  <c:v>37347</c:v>
                </c:pt>
                <c:pt idx="2">
                  <c:v>37438</c:v>
                </c:pt>
                <c:pt idx="3">
                  <c:v>37530</c:v>
                </c:pt>
                <c:pt idx="4">
                  <c:v>37622</c:v>
                </c:pt>
                <c:pt idx="5">
                  <c:v>37712</c:v>
                </c:pt>
                <c:pt idx="6">
                  <c:v>37803</c:v>
                </c:pt>
                <c:pt idx="7">
                  <c:v>37895</c:v>
                </c:pt>
                <c:pt idx="8">
                  <c:v>37987</c:v>
                </c:pt>
                <c:pt idx="9">
                  <c:v>38078</c:v>
                </c:pt>
                <c:pt idx="10">
                  <c:v>38169</c:v>
                </c:pt>
                <c:pt idx="11">
                  <c:v>38261</c:v>
                </c:pt>
                <c:pt idx="12">
                  <c:v>38353</c:v>
                </c:pt>
                <c:pt idx="13">
                  <c:v>38443</c:v>
                </c:pt>
                <c:pt idx="14">
                  <c:v>38534</c:v>
                </c:pt>
                <c:pt idx="15">
                  <c:v>38626</c:v>
                </c:pt>
                <c:pt idx="16">
                  <c:v>38718</c:v>
                </c:pt>
                <c:pt idx="17">
                  <c:v>38808</c:v>
                </c:pt>
                <c:pt idx="18">
                  <c:v>38899</c:v>
                </c:pt>
                <c:pt idx="19">
                  <c:v>38991</c:v>
                </c:pt>
                <c:pt idx="20">
                  <c:v>39083</c:v>
                </c:pt>
                <c:pt idx="21">
                  <c:v>39173</c:v>
                </c:pt>
                <c:pt idx="22">
                  <c:v>39264</c:v>
                </c:pt>
                <c:pt idx="23">
                  <c:v>39356</c:v>
                </c:pt>
                <c:pt idx="24">
                  <c:v>39448</c:v>
                </c:pt>
                <c:pt idx="25">
                  <c:v>39539</c:v>
                </c:pt>
                <c:pt idx="26">
                  <c:v>39630</c:v>
                </c:pt>
                <c:pt idx="27">
                  <c:v>39722</c:v>
                </c:pt>
                <c:pt idx="28">
                  <c:v>39814</c:v>
                </c:pt>
                <c:pt idx="29">
                  <c:v>39904</c:v>
                </c:pt>
                <c:pt idx="30">
                  <c:v>39995</c:v>
                </c:pt>
                <c:pt idx="31">
                  <c:v>40087</c:v>
                </c:pt>
                <c:pt idx="32">
                  <c:v>40179</c:v>
                </c:pt>
                <c:pt idx="33">
                  <c:v>40269</c:v>
                </c:pt>
                <c:pt idx="34">
                  <c:v>40360</c:v>
                </c:pt>
                <c:pt idx="35">
                  <c:v>40452</c:v>
                </c:pt>
                <c:pt idx="36">
                  <c:v>40544</c:v>
                </c:pt>
                <c:pt idx="37">
                  <c:v>40634</c:v>
                </c:pt>
                <c:pt idx="38">
                  <c:v>40725</c:v>
                </c:pt>
                <c:pt idx="39">
                  <c:v>40817</c:v>
                </c:pt>
                <c:pt idx="40">
                  <c:v>40909</c:v>
                </c:pt>
                <c:pt idx="41">
                  <c:v>41000</c:v>
                </c:pt>
                <c:pt idx="42">
                  <c:v>41091</c:v>
                </c:pt>
                <c:pt idx="43">
                  <c:v>41183</c:v>
                </c:pt>
                <c:pt idx="44">
                  <c:v>41275</c:v>
                </c:pt>
                <c:pt idx="45">
                  <c:v>41365</c:v>
                </c:pt>
                <c:pt idx="46">
                  <c:v>41456</c:v>
                </c:pt>
                <c:pt idx="47">
                  <c:v>41548</c:v>
                </c:pt>
                <c:pt idx="48">
                  <c:v>41640</c:v>
                </c:pt>
                <c:pt idx="49">
                  <c:v>41730</c:v>
                </c:pt>
                <c:pt idx="50">
                  <c:v>41821</c:v>
                </c:pt>
                <c:pt idx="51">
                  <c:v>41913</c:v>
                </c:pt>
                <c:pt idx="52">
                  <c:v>42005</c:v>
                </c:pt>
                <c:pt idx="53">
                  <c:v>42095</c:v>
                </c:pt>
                <c:pt idx="54">
                  <c:v>42186</c:v>
                </c:pt>
                <c:pt idx="55">
                  <c:v>42278</c:v>
                </c:pt>
                <c:pt idx="56">
                  <c:v>42370</c:v>
                </c:pt>
                <c:pt idx="57">
                  <c:v>42461</c:v>
                </c:pt>
                <c:pt idx="58">
                  <c:v>42552</c:v>
                </c:pt>
                <c:pt idx="59">
                  <c:v>42644</c:v>
                </c:pt>
                <c:pt idx="60">
                  <c:v>42736</c:v>
                </c:pt>
                <c:pt idx="61">
                  <c:v>42826</c:v>
                </c:pt>
                <c:pt idx="62">
                  <c:v>42917</c:v>
                </c:pt>
                <c:pt idx="63">
                  <c:v>43009</c:v>
                </c:pt>
                <c:pt idx="64">
                  <c:v>43101</c:v>
                </c:pt>
                <c:pt idx="65">
                  <c:v>43191</c:v>
                </c:pt>
                <c:pt idx="66">
                  <c:v>43282</c:v>
                </c:pt>
                <c:pt idx="67">
                  <c:v>43374</c:v>
                </c:pt>
                <c:pt idx="68">
                  <c:v>43466</c:v>
                </c:pt>
                <c:pt idx="69">
                  <c:v>43556</c:v>
                </c:pt>
                <c:pt idx="70">
                  <c:v>43647</c:v>
                </c:pt>
                <c:pt idx="71">
                  <c:v>43739</c:v>
                </c:pt>
                <c:pt idx="72">
                  <c:v>43831</c:v>
                </c:pt>
                <c:pt idx="73">
                  <c:v>43922</c:v>
                </c:pt>
                <c:pt idx="74">
                  <c:v>44013</c:v>
                </c:pt>
                <c:pt idx="75">
                  <c:v>44105</c:v>
                </c:pt>
                <c:pt idx="76">
                  <c:v>44197</c:v>
                </c:pt>
                <c:pt idx="77">
                  <c:v>44287</c:v>
                </c:pt>
                <c:pt idx="78">
                  <c:v>44378</c:v>
                </c:pt>
                <c:pt idx="79">
                  <c:v>44470</c:v>
                </c:pt>
                <c:pt idx="80">
                  <c:v>44562</c:v>
                </c:pt>
                <c:pt idx="81">
                  <c:v>44652</c:v>
                </c:pt>
                <c:pt idx="82">
                  <c:v>44743</c:v>
                </c:pt>
                <c:pt idx="83">
                  <c:v>44835</c:v>
                </c:pt>
                <c:pt idx="84">
                  <c:v>44927</c:v>
                </c:pt>
                <c:pt idx="85">
                  <c:v>45017</c:v>
                </c:pt>
                <c:pt idx="86">
                  <c:v>45108</c:v>
                </c:pt>
              </c:numCache>
            </c:numRef>
          </c:cat>
          <c:val>
            <c:numRef>
              <c:f>'FRED Graph'!$B$13:$B$99</c:f>
              <c:numCache>
                <c:formatCode>0.0</c:formatCode>
                <c:ptCount val="87"/>
                <c:pt idx="0">
                  <c:v>0.77778000000000003</c:v>
                </c:pt>
                <c:pt idx="1">
                  <c:v>0.99228000000000005</c:v>
                </c:pt>
                <c:pt idx="2">
                  <c:v>0.43668000000000001</c:v>
                </c:pt>
                <c:pt idx="3">
                  <c:v>0.32608999999999999</c:v>
                </c:pt>
                <c:pt idx="4">
                  <c:v>1.08342</c:v>
                </c:pt>
                <c:pt idx="5">
                  <c:v>0.53591</c:v>
                </c:pt>
                <c:pt idx="6">
                  <c:v>0.95948999999999995</c:v>
                </c:pt>
                <c:pt idx="7">
                  <c:v>0.52798</c:v>
                </c:pt>
                <c:pt idx="8">
                  <c:v>0.52520999999999995</c:v>
                </c:pt>
                <c:pt idx="9">
                  <c:v>0.73145000000000004</c:v>
                </c:pt>
                <c:pt idx="10">
                  <c:v>0.82987999999999995</c:v>
                </c:pt>
                <c:pt idx="11">
                  <c:v>0.51439999999999997</c:v>
                </c:pt>
                <c:pt idx="12">
                  <c:v>0.61412</c:v>
                </c:pt>
                <c:pt idx="13">
                  <c:v>0.50865000000000005</c:v>
                </c:pt>
                <c:pt idx="14">
                  <c:v>0.60729</c:v>
                </c:pt>
                <c:pt idx="15">
                  <c:v>0.70423000000000002</c:v>
                </c:pt>
                <c:pt idx="16">
                  <c:v>0.69930000000000003</c:v>
                </c:pt>
                <c:pt idx="17">
                  <c:v>0.79364999999999997</c:v>
                </c:pt>
                <c:pt idx="18">
                  <c:v>0.88583000000000001</c:v>
                </c:pt>
                <c:pt idx="19">
                  <c:v>0.78049000000000002</c:v>
                </c:pt>
                <c:pt idx="20">
                  <c:v>0.96804999999999997</c:v>
                </c:pt>
                <c:pt idx="21">
                  <c:v>0.76702000000000004</c:v>
                </c:pt>
                <c:pt idx="22">
                  <c:v>0.76117999999999997</c:v>
                </c:pt>
                <c:pt idx="23">
                  <c:v>0.75543000000000005</c:v>
                </c:pt>
                <c:pt idx="24">
                  <c:v>0.84348999999999996</c:v>
                </c:pt>
                <c:pt idx="25">
                  <c:v>0.74348999999999998</c:v>
                </c:pt>
                <c:pt idx="26">
                  <c:v>0.55350999999999995</c:v>
                </c:pt>
                <c:pt idx="27">
                  <c:v>0.45872000000000002</c:v>
                </c:pt>
                <c:pt idx="28">
                  <c:v>0.27396999999999999</c:v>
                </c:pt>
                <c:pt idx="29">
                  <c:v>0.27322000000000002</c:v>
                </c:pt>
                <c:pt idx="30">
                  <c:v>0.36331000000000002</c:v>
                </c:pt>
                <c:pt idx="31">
                  <c:v>0.45249</c:v>
                </c:pt>
                <c:pt idx="32">
                  <c:v>0.36036000000000001</c:v>
                </c:pt>
                <c:pt idx="33">
                  <c:v>0.44883000000000001</c:v>
                </c:pt>
                <c:pt idx="34">
                  <c:v>0.35746</c:v>
                </c:pt>
                <c:pt idx="35">
                  <c:v>0.53427999999999998</c:v>
                </c:pt>
                <c:pt idx="36">
                  <c:v>0.26572000000000001</c:v>
                </c:pt>
                <c:pt idx="37">
                  <c:v>0.44169999999999998</c:v>
                </c:pt>
                <c:pt idx="38">
                  <c:v>0.43974999999999997</c:v>
                </c:pt>
                <c:pt idx="39">
                  <c:v>0.43783</c:v>
                </c:pt>
                <c:pt idx="40">
                  <c:v>0.52310000000000001</c:v>
                </c:pt>
                <c:pt idx="41">
                  <c:v>0.43364999999999998</c:v>
                </c:pt>
                <c:pt idx="42">
                  <c:v>0.43178</c:v>
                </c:pt>
                <c:pt idx="43">
                  <c:v>0.34394000000000002</c:v>
                </c:pt>
                <c:pt idx="44">
                  <c:v>0.59982999999999997</c:v>
                </c:pt>
                <c:pt idx="45">
                  <c:v>0.51107000000000002</c:v>
                </c:pt>
                <c:pt idx="46">
                  <c:v>0.33898</c:v>
                </c:pt>
                <c:pt idx="47">
                  <c:v>0.59121999999999997</c:v>
                </c:pt>
                <c:pt idx="48">
                  <c:v>0.25189</c:v>
                </c:pt>
                <c:pt idx="49">
                  <c:v>0.67001999999999995</c:v>
                </c:pt>
                <c:pt idx="50">
                  <c:v>0.74875000000000003</c:v>
                </c:pt>
                <c:pt idx="51">
                  <c:v>0.57803000000000004</c:v>
                </c:pt>
                <c:pt idx="52">
                  <c:v>0.65681</c:v>
                </c:pt>
                <c:pt idx="53">
                  <c:v>0.16313</c:v>
                </c:pt>
                <c:pt idx="54">
                  <c:v>0.65146999999999999</c:v>
                </c:pt>
                <c:pt idx="55">
                  <c:v>0.56633999999999995</c:v>
                </c:pt>
                <c:pt idx="56">
                  <c:v>0.64359999999999995</c:v>
                </c:pt>
                <c:pt idx="57">
                  <c:v>0.71941999999999995</c:v>
                </c:pt>
                <c:pt idx="58">
                  <c:v>0.47619</c:v>
                </c:pt>
                <c:pt idx="59">
                  <c:v>0.55291999999999997</c:v>
                </c:pt>
                <c:pt idx="60">
                  <c:v>0.70699000000000001</c:v>
                </c:pt>
                <c:pt idx="61">
                  <c:v>0.62402000000000002</c:v>
                </c:pt>
                <c:pt idx="62">
                  <c:v>0.69767000000000001</c:v>
                </c:pt>
                <c:pt idx="63">
                  <c:v>0.69284000000000001</c:v>
                </c:pt>
                <c:pt idx="64">
                  <c:v>0.91742999999999997</c:v>
                </c:pt>
                <c:pt idx="65">
                  <c:v>0.60606000000000004</c:v>
                </c:pt>
                <c:pt idx="66">
                  <c:v>0.82830999999999999</c:v>
                </c:pt>
                <c:pt idx="67">
                  <c:v>0.74682999999999999</c:v>
                </c:pt>
                <c:pt idx="68">
                  <c:v>0.66715999999999998</c:v>
                </c:pt>
                <c:pt idx="69">
                  <c:v>0.66274</c:v>
                </c:pt>
                <c:pt idx="70">
                  <c:v>0.87783</c:v>
                </c:pt>
                <c:pt idx="71">
                  <c:v>0.72516000000000003</c:v>
                </c:pt>
                <c:pt idx="72">
                  <c:v>1.0079199999999999</c:v>
                </c:pt>
                <c:pt idx="73">
                  <c:v>0.35637999999999997</c:v>
                </c:pt>
                <c:pt idx="74">
                  <c:v>0.56818000000000002</c:v>
                </c:pt>
                <c:pt idx="75">
                  <c:v>0.84745999999999999</c:v>
                </c:pt>
                <c:pt idx="76">
                  <c:v>1.19048</c:v>
                </c:pt>
                <c:pt idx="77">
                  <c:v>0.83045000000000002</c:v>
                </c:pt>
                <c:pt idx="78">
                  <c:v>1.5785899999999999</c:v>
                </c:pt>
                <c:pt idx="79">
                  <c:v>1.2837799999999999</c:v>
                </c:pt>
                <c:pt idx="80">
                  <c:v>1.2675099999999999</c:v>
                </c:pt>
                <c:pt idx="81">
                  <c:v>1.4492799999999999</c:v>
                </c:pt>
                <c:pt idx="82">
                  <c:v>1.16883</c:v>
                </c:pt>
                <c:pt idx="83">
                  <c:v>1.15533</c:v>
                </c:pt>
                <c:pt idx="84">
                  <c:v>1.2055800000000001</c:v>
                </c:pt>
                <c:pt idx="85">
                  <c:v>1.0031300000000001</c:v>
                </c:pt>
                <c:pt idx="86">
                  <c:v>1.05525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5-624A-A7D2-ED409AA66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"/>
        <c:axId val="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Graph'!$A$13:$A$99</c:f>
              <c:numCache>
                <c:formatCode>yyyy\-mm\-dd</c:formatCode>
                <c:ptCount val="87"/>
                <c:pt idx="0">
                  <c:v>37257</c:v>
                </c:pt>
                <c:pt idx="1">
                  <c:v>37347</c:v>
                </c:pt>
                <c:pt idx="2">
                  <c:v>37438</c:v>
                </c:pt>
                <c:pt idx="3">
                  <c:v>37530</c:v>
                </c:pt>
                <c:pt idx="4">
                  <c:v>37622</c:v>
                </c:pt>
                <c:pt idx="5">
                  <c:v>37712</c:v>
                </c:pt>
                <c:pt idx="6">
                  <c:v>37803</c:v>
                </c:pt>
                <c:pt idx="7">
                  <c:v>37895</c:v>
                </c:pt>
                <c:pt idx="8">
                  <c:v>37987</c:v>
                </c:pt>
                <c:pt idx="9">
                  <c:v>38078</c:v>
                </c:pt>
                <c:pt idx="10">
                  <c:v>38169</c:v>
                </c:pt>
                <c:pt idx="11">
                  <c:v>38261</c:v>
                </c:pt>
                <c:pt idx="12">
                  <c:v>38353</c:v>
                </c:pt>
                <c:pt idx="13">
                  <c:v>38443</c:v>
                </c:pt>
                <c:pt idx="14">
                  <c:v>38534</c:v>
                </c:pt>
                <c:pt idx="15">
                  <c:v>38626</c:v>
                </c:pt>
                <c:pt idx="16">
                  <c:v>38718</c:v>
                </c:pt>
                <c:pt idx="17">
                  <c:v>38808</c:v>
                </c:pt>
                <c:pt idx="18">
                  <c:v>38899</c:v>
                </c:pt>
                <c:pt idx="19">
                  <c:v>38991</c:v>
                </c:pt>
                <c:pt idx="20">
                  <c:v>39083</c:v>
                </c:pt>
                <c:pt idx="21">
                  <c:v>39173</c:v>
                </c:pt>
                <c:pt idx="22">
                  <c:v>39264</c:v>
                </c:pt>
                <c:pt idx="23">
                  <c:v>39356</c:v>
                </c:pt>
                <c:pt idx="24">
                  <c:v>39448</c:v>
                </c:pt>
                <c:pt idx="25">
                  <c:v>39539</c:v>
                </c:pt>
                <c:pt idx="26">
                  <c:v>39630</c:v>
                </c:pt>
                <c:pt idx="27">
                  <c:v>39722</c:v>
                </c:pt>
                <c:pt idx="28">
                  <c:v>39814</c:v>
                </c:pt>
                <c:pt idx="29">
                  <c:v>39904</c:v>
                </c:pt>
                <c:pt idx="30">
                  <c:v>39995</c:v>
                </c:pt>
                <c:pt idx="31">
                  <c:v>40087</c:v>
                </c:pt>
                <c:pt idx="32">
                  <c:v>40179</c:v>
                </c:pt>
                <c:pt idx="33">
                  <c:v>40269</c:v>
                </c:pt>
                <c:pt idx="34">
                  <c:v>40360</c:v>
                </c:pt>
                <c:pt idx="35">
                  <c:v>40452</c:v>
                </c:pt>
                <c:pt idx="36">
                  <c:v>40544</c:v>
                </c:pt>
                <c:pt idx="37">
                  <c:v>40634</c:v>
                </c:pt>
                <c:pt idx="38">
                  <c:v>40725</c:v>
                </c:pt>
                <c:pt idx="39">
                  <c:v>40817</c:v>
                </c:pt>
                <c:pt idx="40">
                  <c:v>40909</c:v>
                </c:pt>
                <c:pt idx="41">
                  <c:v>41000</c:v>
                </c:pt>
                <c:pt idx="42">
                  <c:v>41091</c:v>
                </c:pt>
                <c:pt idx="43">
                  <c:v>41183</c:v>
                </c:pt>
                <c:pt idx="44">
                  <c:v>41275</c:v>
                </c:pt>
                <c:pt idx="45">
                  <c:v>41365</c:v>
                </c:pt>
                <c:pt idx="46">
                  <c:v>41456</c:v>
                </c:pt>
                <c:pt idx="47">
                  <c:v>41548</c:v>
                </c:pt>
                <c:pt idx="48">
                  <c:v>41640</c:v>
                </c:pt>
                <c:pt idx="49">
                  <c:v>41730</c:v>
                </c:pt>
                <c:pt idx="50">
                  <c:v>41821</c:v>
                </c:pt>
                <c:pt idx="51">
                  <c:v>41913</c:v>
                </c:pt>
                <c:pt idx="52">
                  <c:v>42005</c:v>
                </c:pt>
                <c:pt idx="53">
                  <c:v>42095</c:v>
                </c:pt>
                <c:pt idx="54">
                  <c:v>42186</c:v>
                </c:pt>
                <c:pt idx="55">
                  <c:v>42278</c:v>
                </c:pt>
                <c:pt idx="56">
                  <c:v>42370</c:v>
                </c:pt>
                <c:pt idx="57">
                  <c:v>42461</c:v>
                </c:pt>
                <c:pt idx="58">
                  <c:v>42552</c:v>
                </c:pt>
                <c:pt idx="59">
                  <c:v>42644</c:v>
                </c:pt>
                <c:pt idx="60">
                  <c:v>42736</c:v>
                </c:pt>
                <c:pt idx="61">
                  <c:v>42826</c:v>
                </c:pt>
                <c:pt idx="62">
                  <c:v>42917</c:v>
                </c:pt>
                <c:pt idx="63">
                  <c:v>43009</c:v>
                </c:pt>
                <c:pt idx="64">
                  <c:v>43101</c:v>
                </c:pt>
                <c:pt idx="65">
                  <c:v>43191</c:v>
                </c:pt>
                <c:pt idx="66">
                  <c:v>43282</c:v>
                </c:pt>
                <c:pt idx="67">
                  <c:v>43374</c:v>
                </c:pt>
                <c:pt idx="68">
                  <c:v>43466</c:v>
                </c:pt>
                <c:pt idx="69">
                  <c:v>43556</c:v>
                </c:pt>
                <c:pt idx="70">
                  <c:v>43647</c:v>
                </c:pt>
                <c:pt idx="71">
                  <c:v>43739</c:v>
                </c:pt>
                <c:pt idx="72">
                  <c:v>43831</c:v>
                </c:pt>
                <c:pt idx="73">
                  <c:v>43922</c:v>
                </c:pt>
                <c:pt idx="74">
                  <c:v>44013</c:v>
                </c:pt>
                <c:pt idx="75">
                  <c:v>44105</c:v>
                </c:pt>
                <c:pt idx="76">
                  <c:v>44197</c:v>
                </c:pt>
                <c:pt idx="77">
                  <c:v>44287</c:v>
                </c:pt>
                <c:pt idx="78">
                  <c:v>44378</c:v>
                </c:pt>
                <c:pt idx="79">
                  <c:v>44470</c:v>
                </c:pt>
                <c:pt idx="80">
                  <c:v>44562</c:v>
                </c:pt>
                <c:pt idx="81">
                  <c:v>44652</c:v>
                </c:pt>
                <c:pt idx="82">
                  <c:v>44743</c:v>
                </c:pt>
                <c:pt idx="83">
                  <c:v>44835</c:v>
                </c:pt>
                <c:pt idx="84">
                  <c:v>44927</c:v>
                </c:pt>
                <c:pt idx="85">
                  <c:v>45017</c:v>
                </c:pt>
                <c:pt idx="86">
                  <c:v>45108</c:v>
                </c:pt>
              </c:numCache>
            </c:numRef>
          </c:cat>
          <c:val>
            <c:numRef>
              <c:f>'FRED Graph'!$C$13:$C$99</c:f>
              <c:numCache>
                <c:formatCode>0.0</c:formatCode>
                <c:ptCount val="87"/>
                <c:pt idx="0">
                  <c:v>3.5388099999999998</c:v>
                </c:pt>
                <c:pt idx="1">
                  <c:v>3.61991</c:v>
                </c:pt>
                <c:pt idx="2">
                  <c:v>3.1390099999999999</c:v>
                </c:pt>
                <c:pt idx="3">
                  <c:v>2.5555599999999998</c:v>
                </c:pt>
                <c:pt idx="4">
                  <c:v>2.86659</c:v>
                </c:pt>
                <c:pt idx="5">
                  <c:v>2.4017499999999998</c:v>
                </c:pt>
                <c:pt idx="6">
                  <c:v>2.9347799999999999</c:v>
                </c:pt>
                <c:pt idx="7">
                  <c:v>3.1419299999999999</c:v>
                </c:pt>
                <c:pt idx="8">
                  <c:v>2.5723500000000001</c:v>
                </c:pt>
                <c:pt idx="9">
                  <c:v>2.7718600000000002</c:v>
                </c:pt>
                <c:pt idx="10">
                  <c:v>2.63992</c:v>
                </c:pt>
                <c:pt idx="11">
                  <c:v>2.6260500000000002</c:v>
                </c:pt>
                <c:pt idx="12">
                  <c:v>2.7168199999999998</c:v>
                </c:pt>
                <c:pt idx="13">
                  <c:v>2.48963</c:v>
                </c:pt>
                <c:pt idx="14">
                  <c:v>2.2633700000000001</c:v>
                </c:pt>
                <c:pt idx="15">
                  <c:v>2.4565000000000001</c:v>
                </c:pt>
                <c:pt idx="16">
                  <c:v>2.5432299999999999</c:v>
                </c:pt>
                <c:pt idx="17">
                  <c:v>2.8340100000000001</c:v>
                </c:pt>
                <c:pt idx="18">
                  <c:v>3.1187100000000001</c:v>
                </c:pt>
                <c:pt idx="19">
                  <c:v>3.1968000000000001</c:v>
                </c:pt>
                <c:pt idx="20">
                  <c:v>3.4722200000000001</c:v>
                </c:pt>
                <c:pt idx="21">
                  <c:v>3.4448799999999999</c:v>
                </c:pt>
                <c:pt idx="22">
                  <c:v>3.3170700000000002</c:v>
                </c:pt>
                <c:pt idx="23">
                  <c:v>3.2913800000000002</c:v>
                </c:pt>
                <c:pt idx="24">
                  <c:v>3.1639499999999998</c:v>
                </c:pt>
                <c:pt idx="25">
                  <c:v>3.1398700000000002</c:v>
                </c:pt>
                <c:pt idx="26">
                  <c:v>2.9272900000000002</c:v>
                </c:pt>
                <c:pt idx="27">
                  <c:v>2.62418</c:v>
                </c:pt>
                <c:pt idx="28">
                  <c:v>2.04461</c:v>
                </c:pt>
                <c:pt idx="29">
                  <c:v>1.5682700000000001</c:v>
                </c:pt>
                <c:pt idx="30">
                  <c:v>1.37615</c:v>
                </c:pt>
                <c:pt idx="31">
                  <c:v>1.3698600000000001</c:v>
                </c:pt>
                <c:pt idx="32">
                  <c:v>1.45719</c:v>
                </c:pt>
                <c:pt idx="33">
                  <c:v>1.6348800000000001</c:v>
                </c:pt>
                <c:pt idx="34">
                  <c:v>1.62896</c:v>
                </c:pt>
                <c:pt idx="35">
                  <c:v>1.7117100000000001</c:v>
                </c:pt>
                <c:pt idx="36">
                  <c:v>1.6157999999999999</c:v>
                </c:pt>
                <c:pt idx="37">
                  <c:v>1.6085799999999999</c:v>
                </c:pt>
                <c:pt idx="38">
                  <c:v>1.6919</c:v>
                </c:pt>
                <c:pt idx="39">
                  <c:v>1.59433</c:v>
                </c:pt>
                <c:pt idx="40">
                  <c:v>1.8551200000000001</c:v>
                </c:pt>
                <c:pt idx="41">
                  <c:v>1.84697</c:v>
                </c:pt>
                <c:pt idx="42">
                  <c:v>1.8388800000000001</c:v>
                </c:pt>
                <c:pt idx="43">
                  <c:v>1.7436799999999999</c:v>
                </c:pt>
                <c:pt idx="44">
                  <c:v>1.82134</c:v>
                </c:pt>
                <c:pt idx="45">
                  <c:v>1.8998299999999999</c:v>
                </c:pt>
                <c:pt idx="46">
                  <c:v>1.8056700000000001</c:v>
                </c:pt>
                <c:pt idx="47">
                  <c:v>2.0565600000000002</c:v>
                </c:pt>
                <c:pt idx="48">
                  <c:v>1.7035800000000001</c:v>
                </c:pt>
                <c:pt idx="49">
                  <c:v>1.8644099999999999</c:v>
                </c:pt>
                <c:pt idx="50">
                  <c:v>2.2804099999999998</c:v>
                </c:pt>
                <c:pt idx="51">
                  <c:v>2.2669999999999999</c:v>
                </c:pt>
                <c:pt idx="52">
                  <c:v>2.6800700000000002</c:v>
                </c:pt>
                <c:pt idx="53">
                  <c:v>2.1630600000000002</c:v>
                </c:pt>
                <c:pt idx="54">
                  <c:v>2.0644100000000001</c:v>
                </c:pt>
                <c:pt idx="55">
                  <c:v>2.0525500000000001</c:v>
                </c:pt>
                <c:pt idx="56">
                  <c:v>2.0391499999999998</c:v>
                </c:pt>
                <c:pt idx="57">
                  <c:v>2.6058599999999998</c:v>
                </c:pt>
                <c:pt idx="58">
                  <c:v>2.4271799999999999</c:v>
                </c:pt>
                <c:pt idx="59">
                  <c:v>2.4135200000000001</c:v>
                </c:pt>
                <c:pt idx="60">
                  <c:v>2.4780199999999999</c:v>
                </c:pt>
                <c:pt idx="61">
                  <c:v>2.3809499999999999</c:v>
                </c:pt>
                <c:pt idx="62">
                  <c:v>2.6066400000000001</c:v>
                </c:pt>
                <c:pt idx="63">
                  <c:v>2.7494100000000001</c:v>
                </c:pt>
                <c:pt idx="64">
                  <c:v>2.9641199999999999</c:v>
                </c:pt>
                <c:pt idx="65">
                  <c:v>2.9457399999999998</c:v>
                </c:pt>
                <c:pt idx="66">
                  <c:v>3.0792899999999999</c:v>
                </c:pt>
                <c:pt idx="67">
                  <c:v>3.13456</c:v>
                </c:pt>
                <c:pt idx="68">
                  <c:v>2.87879</c:v>
                </c:pt>
                <c:pt idx="69">
                  <c:v>2.93675</c:v>
                </c:pt>
                <c:pt idx="70">
                  <c:v>2.9872999999999998</c:v>
                </c:pt>
                <c:pt idx="71">
                  <c:v>2.96516</c:v>
                </c:pt>
                <c:pt idx="72">
                  <c:v>3.3136999999999999</c:v>
                </c:pt>
                <c:pt idx="73">
                  <c:v>2.9992700000000001</c:v>
                </c:pt>
                <c:pt idx="74">
                  <c:v>2.6831</c:v>
                </c:pt>
                <c:pt idx="75">
                  <c:v>2.8077800000000002</c:v>
                </c:pt>
                <c:pt idx="76">
                  <c:v>2.9935900000000002</c:v>
                </c:pt>
                <c:pt idx="77">
                  <c:v>3.4801099999999998</c:v>
                </c:pt>
                <c:pt idx="78">
                  <c:v>4.5197700000000003</c:v>
                </c:pt>
                <c:pt idx="79">
                  <c:v>4.9719899999999999</c:v>
                </c:pt>
                <c:pt idx="80">
                  <c:v>5.0518999999999998</c:v>
                </c:pt>
                <c:pt idx="81">
                  <c:v>5.6966400000000004</c:v>
                </c:pt>
                <c:pt idx="82">
                  <c:v>5.27027</c:v>
                </c:pt>
                <c:pt idx="83">
                  <c:v>5.1367599999999998</c:v>
                </c:pt>
                <c:pt idx="84">
                  <c:v>5.0724600000000004</c:v>
                </c:pt>
                <c:pt idx="85">
                  <c:v>4.6103899999999998</c:v>
                </c:pt>
                <c:pt idx="86">
                  <c:v>4.4929399999999999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15-624A-A7D2-ED409AA66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19471"/>
        <c:axId val="1"/>
      </c:lineChart>
      <c:dateAx>
        <c:axId val="104919471"/>
        <c:scaling>
          <c:orientation val="minMax"/>
        </c:scaling>
        <c:delete val="0"/>
        <c:axPos val="b"/>
        <c:numFmt formatCode="yyyy\-mm\-d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19471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Prices!$V$7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527"/>
              <c:layout>
                <c:manualLayout>
                  <c:x val="1.0744686621274016E-16"/>
                  <c:y val="4.4444444444444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43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5E-C147-8A54-8F80037AA4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Prices!$U$8:$U$535</c:f>
              <c:numCache>
                <c:formatCode>m/d/yyyy</c:formatCode>
                <c:ptCount val="528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  <c:pt idx="513">
                  <c:v>44835</c:v>
                </c:pt>
                <c:pt idx="514">
                  <c:v>44866</c:v>
                </c:pt>
                <c:pt idx="515">
                  <c:v>44896</c:v>
                </c:pt>
                <c:pt idx="516">
                  <c:v>44927</c:v>
                </c:pt>
                <c:pt idx="517">
                  <c:v>44958</c:v>
                </c:pt>
                <c:pt idx="518">
                  <c:v>44986</c:v>
                </c:pt>
                <c:pt idx="519">
                  <c:v>45017</c:v>
                </c:pt>
                <c:pt idx="520">
                  <c:v>45047</c:v>
                </c:pt>
                <c:pt idx="521" formatCode="m/d/yy">
                  <c:v>45078</c:v>
                </c:pt>
                <c:pt idx="522" formatCode="m/d/yy">
                  <c:v>45108</c:v>
                </c:pt>
                <c:pt idx="523">
                  <c:v>45139</c:v>
                </c:pt>
                <c:pt idx="524">
                  <c:v>45170</c:v>
                </c:pt>
                <c:pt idx="525">
                  <c:v>45200</c:v>
                </c:pt>
                <c:pt idx="526">
                  <c:v>45231</c:v>
                </c:pt>
                <c:pt idx="527">
                  <c:v>45261</c:v>
                </c:pt>
              </c:numCache>
            </c:numRef>
          </c:cat>
          <c:val>
            <c:numRef>
              <c:f>Prices!$V$8:$V$535</c:f>
              <c:numCache>
                <c:formatCode>General</c:formatCode>
                <c:ptCount val="528"/>
                <c:pt idx="0">
                  <c:v>13.86861</c:v>
                </c:pt>
                <c:pt idx="1">
                  <c:v>14.161849999999999</c:v>
                </c:pt>
                <c:pt idx="2">
                  <c:v>14.592269999999999</c:v>
                </c:pt>
                <c:pt idx="3">
                  <c:v>14.58924</c:v>
                </c:pt>
                <c:pt idx="4">
                  <c:v>14.42577</c:v>
                </c:pt>
                <c:pt idx="5">
                  <c:v>14.265930000000001</c:v>
                </c:pt>
                <c:pt idx="6">
                  <c:v>13.150679999999999</c:v>
                </c:pt>
                <c:pt idx="7">
                  <c:v>12.890090000000001</c:v>
                </c:pt>
                <c:pt idx="8">
                  <c:v>12.76882</c:v>
                </c:pt>
                <c:pt idx="9">
                  <c:v>12.63298</c:v>
                </c:pt>
                <c:pt idx="10">
                  <c:v>12.63158</c:v>
                </c:pt>
                <c:pt idx="11">
                  <c:v>12.35371</c:v>
                </c:pt>
                <c:pt idx="12">
                  <c:v>11.79487</c:v>
                </c:pt>
                <c:pt idx="13">
                  <c:v>11.39241</c:v>
                </c:pt>
                <c:pt idx="14">
                  <c:v>10.611739999999999</c:v>
                </c:pt>
                <c:pt idx="15">
                  <c:v>10.13597</c:v>
                </c:pt>
                <c:pt idx="16">
                  <c:v>9.7919199999999993</c:v>
                </c:pt>
                <c:pt idx="17">
                  <c:v>9.6969700000000003</c:v>
                </c:pt>
                <c:pt idx="18">
                  <c:v>10.77482</c:v>
                </c:pt>
                <c:pt idx="19">
                  <c:v>10.817310000000001</c:v>
                </c:pt>
                <c:pt idx="20">
                  <c:v>10.965439999999999</c:v>
                </c:pt>
                <c:pt idx="21">
                  <c:v>10.27155</c:v>
                </c:pt>
                <c:pt idx="22">
                  <c:v>9.57944</c:v>
                </c:pt>
                <c:pt idx="23">
                  <c:v>8.9120399999999993</c:v>
                </c:pt>
                <c:pt idx="24">
                  <c:v>8.2568800000000007</c:v>
                </c:pt>
                <c:pt idx="25">
                  <c:v>7.6136400000000002</c:v>
                </c:pt>
                <c:pt idx="26">
                  <c:v>6.8848799999999999</c:v>
                </c:pt>
                <c:pt idx="27">
                  <c:v>6.6217699999999997</c:v>
                </c:pt>
                <c:pt idx="28">
                  <c:v>6.9119299999999999</c:v>
                </c:pt>
                <c:pt idx="29">
                  <c:v>7.1823199999999998</c:v>
                </c:pt>
                <c:pt idx="30">
                  <c:v>6.5573800000000002</c:v>
                </c:pt>
                <c:pt idx="31">
                  <c:v>5.9652900000000004</c:v>
                </c:pt>
                <c:pt idx="32">
                  <c:v>4.9409200000000002</c:v>
                </c:pt>
                <c:pt idx="33">
                  <c:v>5.0321199999999999</c:v>
                </c:pt>
                <c:pt idx="34">
                  <c:v>4.4776100000000003</c:v>
                </c:pt>
                <c:pt idx="35">
                  <c:v>3.82572</c:v>
                </c:pt>
                <c:pt idx="36">
                  <c:v>3.70763</c:v>
                </c:pt>
                <c:pt idx="37">
                  <c:v>3.4846900000000001</c:v>
                </c:pt>
                <c:pt idx="38">
                  <c:v>3.59029</c:v>
                </c:pt>
                <c:pt idx="39">
                  <c:v>4</c:v>
                </c:pt>
                <c:pt idx="40">
                  <c:v>3.4410799999999999</c:v>
                </c:pt>
                <c:pt idx="41">
                  <c:v>2.4742299999999999</c:v>
                </c:pt>
                <c:pt idx="42">
                  <c:v>2.3589699999999998</c:v>
                </c:pt>
                <c:pt idx="43">
                  <c:v>2.4565000000000001</c:v>
                </c:pt>
                <c:pt idx="44">
                  <c:v>2.76356</c:v>
                </c:pt>
                <c:pt idx="45">
                  <c:v>2.7522899999999999</c:v>
                </c:pt>
                <c:pt idx="46">
                  <c:v>3.1632699999999998</c:v>
                </c:pt>
                <c:pt idx="47">
                  <c:v>3.7871000000000001</c:v>
                </c:pt>
                <c:pt idx="48">
                  <c:v>4.2900900000000002</c:v>
                </c:pt>
                <c:pt idx="49">
                  <c:v>4.6938800000000001</c:v>
                </c:pt>
                <c:pt idx="50">
                  <c:v>4.89297</c:v>
                </c:pt>
                <c:pt idx="51">
                  <c:v>4.5546600000000002</c:v>
                </c:pt>
                <c:pt idx="52">
                  <c:v>4.3346799999999996</c:v>
                </c:pt>
                <c:pt idx="53">
                  <c:v>4.3259600000000002</c:v>
                </c:pt>
                <c:pt idx="54">
                  <c:v>4.3086200000000003</c:v>
                </c:pt>
                <c:pt idx="55">
                  <c:v>4.2957000000000001</c:v>
                </c:pt>
                <c:pt idx="56">
                  <c:v>4.28287</c:v>
                </c:pt>
                <c:pt idx="57">
                  <c:v>4.2658699999999996</c:v>
                </c:pt>
                <c:pt idx="58">
                  <c:v>4.1543000000000001</c:v>
                </c:pt>
                <c:pt idx="59">
                  <c:v>4.0433899999999996</c:v>
                </c:pt>
                <c:pt idx="60">
                  <c:v>3.5259499999999999</c:v>
                </c:pt>
                <c:pt idx="61">
                  <c:v>3.6062400000000001</c:v>
                </c:pt>
                <c:pt idx="62">
                  <c:v>3.7900900000000002</c:v>
                </c:pt>
                <c:pt idx="63">
                  <c:v>3.5817999999999999</c:v>
                </c:pt>
                <c:pt idx="64">
                  <c:v>3.5748799999999998</c:v>
                </c:pt>
                <c:pt idx="65">
                  <c:v>3.6644199999999998</c:v>
                </c:pt>
                <c:pt idx="66">
                  <c:v>3.4582099999999998</c:v>
                </c:pt>
                <c:pt idx="67">
                  <c:v>3.35249</c:v>
                </c:pt>
                <c:pt idx="68">
                  <c:v>3.2473700000000001</c:v>
                </c:pt>
                <c:pt idx="69">
                  <c:v>3.2350099999999999</c:v>
                </c:pt>
                <c:pt idx="70">
                  <c:v>3.5137700000000001</c:v>
                </c:pt>
                <c:pt idx="71">
                  <c:v>3.7914699999999999</c:v>
                </c:pt>
                <c:pt idx="72">
                  <c:v>3.9735100000000001</c:v>
                </c:pt>
                <c:pt idx="73">
                  <c:v>3.1984900000000001</c:v>
                </c:pt>
                <c:pt idx="74">
                  <c:v>2.1535600000000001</c:v>
                </c:pt>
                <c:pt idx="75">
                  <c:v>1.5887899999999999</c:v>
                </c:pt>
                <c:pt idx="76">
                  <c:v>1.6791</c:v>
                </c:pt>
                <c:pt idx="77">
                  <c:v>1.7674399999999999</c:v>
                </c:pt>
                <c:pt idx="78">
                  <c:v>1.6713100000000001</c:v>
                </c:pt>
                <c:pt idx="79">
                  <c:v>1.5755300000000001</c:v>
                </c:pt>
                <c:pt idx="80">
                  <c:v>1.75763</c:v>
                </c:pt>
                <c:pt idx="81">
                  <c:v>1.5668200000000001</c:v>
                </c:pt>
                <c:pt idx="82">
                  <c:v>1.2844</c:v>
                </c:pt>
                <c:pt idx="83">
                  <c:v>1.1872100000000001</c:v>
                </c:pt>
                <c:pt idx="84">
                  <c:v>1.3648800000000001</c:v>
                </c:pt>
                <c:pt idx="85">
                  <c:v>1.91431</c:v>
                </c:pt>
                <c:pt idx="86">
                  <c:v>2.8414299999999999</c:v>
                </c:pt>
                <c:pt idx="87">
                  <c:v>3.6798500000000001</c:v>
                </c:pt>
                <c:pt idx="88">
                  <c:v>3.6697199999999999</c:v>
                </c:pt>
                <c:pt idx="89">
                  <c:v>3.7477100000000001</c:v>
                </c:pt>
                <c:pt idx="90">
                  <c:v>3.9269400000000001</c:v>
                </c:pt>
                <c:pt idx="91">
                  <c:v>4.2883199999999997</c:v>
                </c:pt>
                <c:pt idx="92">
                  <c:v>4.2727300000000001</c:v>
                </c:pt>
                <c:pt idx="93">
                  <c:v>4.3557199999999998</c:v>
                </c:pt>
                <c:pt idx="94">
                  <c:v>4.5289900000000003</c:v>
                </c:pt>
                <c:pt idx="95">
                  <c:v>4.3321300000000003</c:v>
                </c:pt>
                <c:pt idx="96">
                  <c:v>4.1292600000000004</c:v>
                </c:pt>
                <c:pt idx="97">
                  <c:v>3.9356</c:v>
                </c:pt>
                <c:pt idx="98">
                  <c:v>3.8324400000000001</c:v>
                </c:pt>
                <c:pt idx="99">
                  <c:v>3.9929000000000001</c:v>
                </c:pt>
                <c:pt idx="100">
                  <c:v>3.9823</c:v>
                </c:pt>
                <c:pt idx="101">
                  <c:v>3.9647600000000001</c:v>
                </c:pt>
                <c:pt idx="102">
                  <c:v>4.1300499999999998</c:v>
                </c:pt>
                <c:pt idx="103">
                  <c:v>4.1119899999999996</c:v>
                </c:pt>
                <c:pt idx="104">
                  <c:v>4.1848299999999998</c:v>
                </c:pt>
                <c:pt idx="105">
                  <c:v>4.2608699999999997</c:v>
                </c:pt>
                <c:pt idx="106">
                  <c:v>4.2461000000000002</c:v>
                </c:pt>
                <c:pt idx="107">
                  <c:v>4.4117600000000001</c:v>
                </c:pt>
                <c:pt idx="108">
                  <c:v>4.4827599999999999</c:v>
                </c:pt>
                <c:pt idx="109">
                  <c:v>4.6471600000000004</c:v>
                </c:pt>
                <c:pt idx="110">
                  <c:v>4.8926999999999996</c:v>
                </c:pt>
                <c:pt idx="111">
                  <c:v>5.0341300000000002</c:v>
                </c:pt>
                <c:pt idx="112">
                  <c:v>5.2766000000000002</c:v>
                </c:pt>
                <c:pt idx="113">
                  <c:v>5.1694899999999997</c:v>
                </c:pt>
                <c:pt idx="114">
                  <c:v>5.0632900000000003</c:v>
                </c:pt>
                <c:pt idx="115">
                  <c:v>4.6218500000000002</c:v>
                </c:pt>
                <c:pt idx="116">
                  <c:v>4.4351500000000001</c:v>
                </c:pt>
                <c:pt idx="117">
                  <c:v>4.5871599999999999</c:v>
                </c:pt>
                <c:pt idx="118">
                  <c:v>4.65503</c:v>
                </c:pt>
                <c:pt idx="119">
                  <c:v>4.6395999999999997</c:v>
                </c:pt>
                <c:pt idx="120">
                  <c:v>5.1980199999999996</c:v>
                </c:pt>
                <c:pt idx="121">
                  <c:v>5.2631600000000001</c:v>
                </c:pt>
                <c:pt idx="122">
                  <c:v>5.2373200000000004</c:v>
                </c:pt>
                <c:pt idx="123">
                  <c:v>4.7116199999999999</c:v>
                </c:pt>
                <c:pt idx="124">
                  <c:v>4.3654000000000002</c:v>
                </c:pt>
                <c:pt idx="125">
                  <c:v>4.6736500000000003</c:v>
                </c:pt>
                <c:pt idx="126">
                  <c:v>4.81928</c:v>
                </c:pt>
                <c:pt idx="127">
                  <c:v>5.7028100000000004</c:v>
                </c:pt>
                <c:pt idx="128">
                  <c:v>6.1698700000000004</c:v>
                </c:pt>
                <c:pt idx="129">
                  <c:v>6.3795900000000003</c:v>
                </c:pt>
                <c:pt idx="130">
                  <c:v>6.1953899999999997</c:v>
                </c:pt>
                <c:pt idx="131">
                  <c:v>6.25495</c:v>
                </c:pt>
                <c:pt idx="132">
                  <c:v>5.6470599999999997</c:v>
                </c:pt>
                <c:pt idx="133">
                  <c:v>5.3125</c:v>
                </c:pt>
                <c:pt idx="134">
                  <c:v>4.8211500000000003</c:v>
                </c:pt>
                <c:pt idx="135">
                  <c:v>4.8099299999999996</c:v>
                </c:pt>
                <c:pt idx="136">
                  <c:v>5.0348600000000001</c:v>
                </c:pt>
                <c:pt idx="137">
                  <c:v>4.6959200000000001</c:v>
                </c:pt>
                <c:pt idx="138">
                  <c:v>4.36782</c:v>
                </c:pt>
                <c:pt idx="139">
                  <c:v>3.7993899999999998</c:v>
                </c:pt>
                <c:pt idx="140">
                  <c:v>3.3962300000000001</c:v>
                </c:pt>
                <c:pt idx="141">
                  <c:v>2.8485800000000001</c:v>
                </c:pt>
                <c:pt idx="142">
                  <c:v>3.06657</c:v>
                </c:pt>
                <c:pt idx="143">
                  <c:v>2.9806300000000001</c:v>
                </c:pt>
                <c:pt idx="144">
                  <c:v>2.6726100000000002</c:v>
                </c:pt>
                <c:pt idx="145">
                  <c:v>2.8189899999999999</c:v>
                </c:pt>
                <c:pt idx="146">
                  <c:v>3.1899099999999998</c:v>
                </c:pt>
                <c:pt idx="147">
                  <c:v>3.18283</c:v>
                </c:pt>
                <c:pt idx="148">
                  <c:v>3.0236000000000001</c:v>
                </c:pt>
                <c:pt idx="149">
                  <c:v>3.01471</c:v>
                </c:pt>
                <c:pt idx="150">
                  <c:v>3.1571199999999999</c:v>
                </c:pt>
                <c:pt idx="151">
                  <c:v>3.0746699999999998</c:v>
                </c:pt>
                <c:pt idx="152">
                  <c:v>2.9927000000000001</c:v>
                </c:pt>
                <c:pt idx="153">
                  <c:v>3.2798799999999999</c:v>
                </c:pt>
                <c:pt idx="154">
                  <c:v>3.12046</c:v>
                </c:pt>
                <c:pt idx="155">
                  <c:v>2.96671</c:v>
                </c:pt>
                <c:pt idx="156">
                  <c:v>3.2538</c:v>
                </c:pt>
                <c:pt idx="157">
                  <c:v>3.24675</c:v>
                </c:pt>
                <c:pt idx="158">
                  <c:v>3.0194100000000001</c:v>
                </c:pt>
                <c:pt idx="159">
                  <c:v>3.15638</c:v>
                </c:pt>
                <c:pt idx="160">
                  <c:v>3.22119</c:v>
                </c:pt>
                <c:pt idx="161">
                  <c:v>2.9978600000000002</c:v>
                </c:pt>
                <c:pt idx="162">
                  <c:v>2.8469799999999998</c:v>
                </c:pt>
                <c:pt idx="163">
                  <c:v>2.84091</c:v>
                </c:pt>
                <c:pt idx="164">
                  <c:v>2.7639999999999998</c:v>
                </c:pt>
                <c:pt idx="165">
                  <c:v>2.7522899999999999</c:v>
                </c:pt>
                <c:pt idx="166">
                  <c:v>2.7445499999999998</c:v>
                </c:pt>
                <c:pt idx="167">
                  <c:v>2.8109600000000001</c:v>
                </c:pt>
                <c:pt idx="168">
                  <c:v>2.4509799999999999</c:v>
                </c:pt>
                <c:pt idx="169">
                  <c:v>2.51572</c:v>
                </c:pt>
                <c:pt idx="170">
                  <c:v>2.65178</c:v>
                </c:pt>
                <c:pt idx="171">
                  <c:v>2.3643900000000002</c:v>
                </c:pt>
                <c:pt idx="172">
                  <c:v>2.2884899999999999</c:v>
                </c:pt>
                <c:pt idx="173">
                  <c:v>2.4948000000000001</c:v>
                </c:pt>
                <c:pt idx="174">
                  <c:v>2.69896</c:v>
                </c:pt>
                <c:pt idx="175">
                  <c:v>2.90055</c:v>
                </c:pt>
                <c:pt idx="176">
                  <c:v>2.9655200000000002</c:v>
                </c:pt>
                <c:pt idx="177">
                  <c:v>2.60989</c:v>
                </c:pt>
                <c:pt idx="178">
                  <c:v>2.6027399999999998</c:v>
                </c:pt>
                <c:pt idx="179">
                  <c:v>2.5973999999999999</c:v>
                </c:pt>
                <c:pt idx="180">
                  <c:v>2.8708100000000001</c:v>
                </c:pt>
                <c:pt idx="181">
                  <c:v>2.8629899999999999</c:v>
                </c:pt>
                <c:pt idx="182">
                  <c:v>2.78722</c:v>
                </c:pt>
                <c:pt idx="183">
                  <c:v>3.125</c:v>
                </c:pt>
                <c:pt idx="184">
                  <c:v>3.1186400000000001</c:v>
                </c:pt>
                <c:pt idx="185">
                  <c:v>3.0426000000000002</c:v>
                </c:pt>
                <c:pt idx="186">
                  <c:v>2.83019</c:v>
                </c:pt>
                <c:pt idx="187">
                  <c:v>2.6174499999999998</c:v>
                </c:pt>
                <c:pt idx="188">
                  <c:v>2.54521</c:v>
                </c:pt>
                <c:pt idx="189">
                  <c:v>2.74431</c:v>
                </c:pt>
                <c:pt idx="190">
                  <c:v>2.6034700000000002</c:v>
                </c:pt>
                <c:pt idx="191">
                  <c:v>2.53165</c:v>
                </c:pt>
                <c:pt idx="192">
                  <c:v>2.7907000000000002</c:v>
                </c:pt>
                <c:pt idx="193">
                  <c:v>2.7170299999999998</c:v>
                </c:pt>
                <c:pt idx="194">
                  <c:v>2.8439199999999998</c:v>
                </c:pt>
                <c:pt idx="195">
                  <c:v>2.8326699999999998</c:v>
                </c:pt>
                <c:pt idx="196">
                  <c:v>2.8270900000000001</c:v>
                </c:pt>
                <c:pt idx="197">
                  <c:v>2.82152</c:v>
                </c:pt>
                <c:pt idx="198">
                  <c:v>2.8833600000000001</c:v>
                </c:pt>
                <c:pt idx="199">
                  <c:v>2.8123</c:v>
                </c:pt>
                <c:pt idx="200">
                  <c:v>3.0045700000000002</c:v>
                </c:pt>
                <c:pt idx="201">
                  <c:v>3.06189</c:v>
                </c:pt>
                <c:pt idx="202">
                  <c:v>3.2530899999999998</c:v>
                </c:pt>
                <c:pt idx="203">
                  <c:v>3.3788200000000002</c:v>
                </c:pt>
                <c:pt idx="204">
                  <c:v>3.0381399999999998</c:v>
                </c:pt>
                <c:pt idx="205">
                  <c:v>3.03226</c:v>
                </c:pt>
                <c:pt idx="206">
                  <c:v>2.7652700000000001</c:v>
                </c:pt>
                <c:pt idx="207">
                  <c:v>2.4343400000000002</c:v>
                </c:pt>
                <c:pt idx="208">
                  <c:v>2.2378499999999999</c:v>
                </c:pt>
                <c:pt idx="209">
                  <c:v>2.2335699999999998</c:v>
                </c:pt>
                <c:pt idx="210">
                  <c:v>2.16561</c:v>
                </c:pt>
                <c:pt idx="211">
                  <c:v>2.2900800000000001</c:v>
                </c:pt>
                <c:pt idx="212">
                  <c:v>2.2193999999999998</c:v>
                </c:pt>
                <c:pt idx="213">
                  <c:v>2.0859700000000001</c:v>
                </c:pt>
                <c:pt idx="214">
                  <c:v>1.89036</c:v>
                </c:pt>
                <c:pt idx="215">
                  <c:v>1.6970499999999999</c:v>
                </c:pt>
                <c:pt idx="216">
                  <c:v>1.6311199999999999</c:v>
                </c:pt>
                <c:pt idx="217">
                  <c:v>1.4401999999999999</c:v>
                </c:pt>
                <c:pt idx="218">
                  <c:v>1.3767199999999999</c:v>
                </c:pt>
                <c:pt idx="219">
                  <c:v>1.4383999999999999</c:v>
                </c:pt>
                <c:pt idx="220">
                  <c:v>1.6885600000000001</c:v>
                </c:pt>
                <c:pt idx="221">
                  <c:v>1.62297</c:v>
                </c:pt>
                <c:pt idx="222">
                  <c:v>1.7456400000000001</c:v>
                </c:pt>
                <c:pt idx="223">
                  <c:v>1.6169199999999999</c:v>
                </c:pt>
                <c:pt idx="224">
                  <c:v>1.4268000000000001</c:v>
                </c:pt>
                <c:pt idx="225">
                  <c:v>1.48607</c:v>
                </c:pt>
                <c:pt idx="226">
                  <c:v>1.4842299999999999</c:v>
                </c:pt>
                <c:pt idx="227">
                  <c:v>1.6069199999999999</c:v>
                </c:pt>
                <c:pt idx="228">
                  <c:v>1.6666700000000001</c:v>
                </c:pt>
                <c:pt idx="229">
                  <c:v>1.6666700000000001</c:v>
                </c:pt>
                <c:pt idx="230">
                  <c:v>1.7283999999999999</c:v>
                </c:pt>
                <c:pt idx="231">
                  <c:v>2.2811300000000001</c:v>
                </c:pt>
                <c:pt idx="232">
                  <c:v>2.0910199999999999</c:v>
                </c:pt>
                <c:pt idx="233">
                  <c:v>1.9656</c:v>
                </c:pt>
                <c:pt idx="234">
                  <c:v>2.1446100000000001</c:v>
                </c:pt>
                <c:pt idx="235">
                  <c:v>2.2643800000000001</c:v>
                </c:pt>
                <c:pt idx="236">
                  <c:v>2.6299700000000001</c:v>
                </c:pt>
                <c:pt idx="237">
                  <c:v>2.5625399999999998</c:v>
                </c:pt>
                <c:pt idx="238">
                  <c:v>2.6203500000000002</c:v>
                </c:pt>
                <c:pt idx="239">
                  <c:v>2.6764000000000001</c:v>
                </c:pt>
                <c:pt idx="240">
                  <c:v>2.7929599999999999</c:v>
                </c:pt>
                <c:pt idx="241">
                  <c:v>3.2179700000000002</c:v>
                </c:pt>
                <c:pt idx="242">
                  <c:v>3.76214</c:v>
                </c:pt>
                <c:pt idx="243">
                  <c:v>3.0138600000000002</c:v>
                </c:pt>
                <c:pt idx="244">
                  <c:v>3.13253</c:v>
                </c:pt>
                <c:pt idx="245">
                  <c:v>3.7349399999999999</c:v>
                </c:pt>
                <c:pt idx="246">
                  <c:v>3.5992799999999998</c:v>
                </c:pt>
                <c:pt idx="247">
                  <c:v>3.3512900000000001</c:v>
                </c:pt>
                <c:pt idx="248">
                  <c:v>3.4565000000000001</c:v>
                </c:pt>
                <c:pt idx="249">
                  <c:v>3.4503300000000001</c:v>
                </c:pt>
                <c:pt idx="250">
                  <c:v>3.4441799999999998</c:v>
                </c:pt>
                <c:pt idx="251">
                  <c:v>3.4360200000000001</c:v>
                </c:pt>
                <c:pt idx="252">
                  <c:v>3.7212000000000001</c:v>
                </c:pt>
                <c:pt idx="253">
                  <c:v>3.5294099999999999</c:v>
                </c:pt>
                <c:pt idx="254">
                  <c:v>2.9824600000000001</c:v>
                </c:pt>
                <c:pt idx="255">
                  <c:v>3.2182599999999999</c:v>
                </c:pt>
                <c:pt idx="256">
                  <c:v>3.5630799999999998</c:v>
                </c:pt>
                <c:pt idx="257">
                  <c:v>3.1939600000000001</c:v>
                </c:pt>
                <c:pt idx="258">
                  <c:v>2.7214800000000001</c:v>
                </c:pt>
                <c:pt idx="259">
                  <c:v>2.7214800000000001</c:v>
                </c:pt>
                <c:pt idx="260">
                  <c:v>2.5921699999999999</c:v>
                </c:pt>
                <c:pt idx="261">
                  <c:v>2.1276600000000001</c:v>
                </c:pt>
                <c:pt idx="262">
                  <c:v>1.8943700000000001</c:v>
                </c:pt>
                <c:pt idx="263">
                  <c:v>1.6036699999999999</c:v>
                </c:pt>
                <c:pt idx="264">
                  <c:v>1.1959</c:v>
                </c:pt>
                <c:pt idx="265">
                  <c:v>1.13636</c:v>
                </c:pt>
                <c:pt idx="266">
                  <c:v>1.36286</c:v>
                </c:pt>
                <c:pt idx="267">
                  <c:v>1.6439900000000001</c:v>
                </c:pt>
                <c:pt idx="268">
                  <c:v>1.2408300000000001</c:v>
                </c:pt>
                <c:pt idx="269">
                  <c:v>1.0692200000000001</c:v>
                </c:pt>
                <c:pt idx="270">
                  <c:v>1.4656100000000001</c:v>
                </c:pt>
                <c:pt idx="271">
                  <c:v>1.74746</c:v>
                </c:pt>
                <c:pt idx="272">
                  <c:v>1.516</c:v>
                </c:pt>
                <c:pt idx="273">
                  <c:v>2.0270299999999999</c:v>
                </c:pt>
                <c:pt idx="274">
                  <c:v>2.25352</c:v>
                </c:pt>
                <c:pt idx="275">
                  <c:v>2.48027</c:v>
                </c:pt>
                <c:pt idx="276">
                  <c:v>2.75746</c:v>
                </c:pt>
                <c:pt idx="277">
                  <c:v>3.1460699999999999</c:v>
                </c:pt>
                <c:pt idx="278">
                  <c:v>3.02521</c:v>
                </c:pt>
                <c:pt idx="279">
                  <c:v>2.1751299999999998</c:v>
                </c:pt>
                <c:pt idx="280">
                  <c:v>1.89415</c:v>
                </c:pt>
                <c:pt idx="281">
                  <c:v>1.94878</c:v>
                </c:pt>
                <c:pt idx="282">
                  <c:v>2.0555599999999998</c:v>
                </c:pt>
                <c:pt idx="283">
                  <c:v>2.2160700000000002</c:v>
                </c:pt>
                <c:pt idx="284">
                  <c:v>2.37832</c:v>
                </c:pt>
                <c:pt idx="285">
                  <c:v>2.0419399999999999</c:v>
                </c:pt>
                <c:pt idx="286">
                  <c:v>1.9283699999999999</c:v>
                </c:pt>
                <c:pt idx="287">
                  <c:v>2.0352000000000001</c:v>
                </c:pt>
                <c:pt idx="288">
                  <c:v>2.0262899999999999</c:v>
                </c:pt>
                <c:pt idx="289">
                  <c:v>1.68845</c:v>
                </c:pt>
                <c:pt idx="290">
                  <c:v>1.7400800000000001</c:v>
                </c:pt>
                <c:pt idx="291">
                  <c:v>2.2925800000000001</c:v>
                </c:pt>
                <c:pt idx="292">
                  <c:v>2.8977599999999999</c:v>
                </c:pt>
                <c:pt idx="293">
                  <c:v>3.1676700000000002</c:v>
                </c:pt>
                <c:pt idx="294">
                  <c:v>2.9395799999999999</c:v>
                </c:pt>
                <c:pt idx="295">
                  <c:v>2.5474299999999999</c:v>
                </c:pt>
                <c:pt idx="296">
                  <c:v>2.5391699999999999</c:v>
                </c:pt>
                <c:pt idx="297">
                  <c:v>3.1909100000000001</c:v>
                </c:pt>
                <c:pt idx="298">
                  <c:v>3.6216200000000001</c:v>
                </c:pt>
                <c:pt idx="299">
                  <c:v>3.34232</c:v>
                </c:pt>
                <c:pt idx="300">
                  <c:v>2.8448699999999998</c:v>
                </c:pt>
                <c:pt idx="301">
                  <c:v>3.0530300000000001</c:v>
                </c:pt>
                <c:pt idx="302">
                  <c:v>3.2068400000000001</c:v>
                </c:pt>
                <c:pt idx="303">
                  <c:v>3.3617900000000001</c:v>
                </c:pt>
                <c:pt idx="304">
                  <c:v>2.8692899999999999</c:v>
                </c:pt>
                <c:pt idx="305">
                  <c:v>2.5410300000000001</c:v>
                </c:pt>
                <c:pt idx="306">
                  <c:v>3.0671599999999999</c:v>
                </c:pt>
                <c:pt idx="307">
                  <c:v>3.6469299999999998</c:v>
                </c:pt>
                <c:pt idx="308">
                  <c:v>4.7418300000000002</c:v>
                </c:pt>
                <c:pt idx="309">
                  <c:v>4.3501000000000003</c:v>
                </c:pt>
                <c:pt idx="310">
                  <c:v>3.3385500000000001</c:v>
                </c:pt>
                <c:pt idx="311">
                  <c:v>3.3385500000000001</c:v>
                </c:pt>
                <c:pt idx="312">
                  <c:v>4.0187900000000001</c:v>
                </c:pt>
                <c:pt idx="313">
                  <c:v>3.6382500000000002</c:v>
                </c:pt>
                <c:pt idx="314">
                  <c:v>3.4179200000000001</c:v>
                </c:pt>
                <c:pt idx="315">
                  <c:v>3.6138400000000002</c:v>
                </c:pt>
                <c:pt idx="316">
                  <c:v>3.9772699999999999</c:v>
                </c:pt>
                <c:pt idx="317">
                  <c:v>4.1817200000000003</c:v>
                </c:pt>
                <c:pt idx="318">
                  <c:v>4.1046699999999996</c:v>
                </c:pt>
                <c:pt idx="319">
                  <c:v>3.9265699999999999</c:v>
                </c:pt>
                <c:pt idx="320">
                  <c:v>2.01207</c:v>
                </c:pt>
                <c:pt idx="321">
                  <c:v>1.4063300000000001</c:v>
                </c:pt>
                <c:pt idx="322">
                  <c:v>1.9686999999999999</c:v>
                </c:pt>
                <c:pt idx="323">
                  <c:v>2.5239799999999999</c:v>
                </c:pt>
                <c:pt idx="324">
                  <c:v>2.0757699999999999</c:v>
                </c:pt>
                <c:pt idx="325">
                  <c:v>2.4202599999999999</c:v>
                </c:pt>
                <c:pt idx="326">
                  <c:v>2.7982</c:v>
                </c:pt>
                <c:pt idx="327">
                  <c:v>2.5929199999999999</c:v>
                </c:pt>
                <c:pt idx="328">
                  <c:v>2.7098900000000001</c:v>
                </c:pt>
                <c:pt idx="329">
                  <c:v>2.6927699999999999</c:v>
                </c:pt>
                <c:pt idx="330">
                  <c:v>2.3178899999999998</c:v>
                </c:pt>
                <c:pt idx="331">
                  <c:v>1.8974500000000001</c:v>
                </c:pt>
                <c:pt idx="332">
                  <c:v>2.8338299999999998</c:v>
                </c:pt>
                <c:pt idx="333">
                  <c:v>3.6107</c:v>
                </c:pt>
                <c:pt idx="334">
                  <c:v>4.3732699999999998</c:v>
                </c:pt>
                <c:pt idx="335">
                  <c:v>4.1088100000000001</c:v>
                </c:pt>
                <c:pt idx="336">
                  <c:v>4.2946999999999997</c:v>
                </c:pt>
                <c:pt idx="337">
                  <c:v>4.1429600000000004</c:v>
                </c:pt>
                <c:pt idx="338">
                  <c:v>3.9748999999999999</c:v>
                </c:pt>
                <c:pt idx="339">
                  <c:v>3.9037600000000001</c:v>
                </c:pt>
                <c:pt idx="340">
                  <c:v>4.0884099999999997</c:v>
                </c:pt>
                <c:pt idx="341">
                  <c:v>4.9359700000000002</c:v>
                </c:pt>
                <c:pt idx="342">
                  <c:v>5.4975100000000001</c:v>
                </c:pt>
                <c:pt idx="343">
                  <c:v>5.30802</c:v>
                </c:pt>
                <c:pt idx="344">
                  <c:v>4.9533199999999997</c:v>
                </c:pt>
                <c:pt idx="345">
                  <c:v>3.7310599999999998</c:v>
                </c:pt>
                <c:pt idx="346">
                  <c:v>1.09992</c:v>
                </c:pt>
                <c:pt idx="347">
                  <c:v>-2.223E-2</c:v>
                </c:pt>
                <c:pt idx="348">
                  <c:v>-0.11359</c:v>
                </c:pt>
                <c:pt idx="349">
                  <c:v>8.4600000000000005E-3</c:v>
                </c:pt>
                <c:pt idx="350">
                  <c:v>-0.44647999999999999</c:v>
                </c:pt>
                <c:pt idx="351">
                  <c:v>-0.57632000000000005</c:v>
                </c:pt>
                <c:pt idx="352">
                  <c:v>-1.01576</c:v>
                </c:pt>
                <c:pt idx="353">
                  <c:v>-1.2291700000000001</c:v>
                </c:pt>
                <c:pt idx="354">
                  <c:v>-1.9587600000000001</c:v>
                </c:pt>
                <c:pt idx="355">
                  <c:v>-1.48384</c:v>
                </c:pt>
                <c:pt idx="356">
                  <c:v>-1.3779399999999999</c:v>
                </c:pt>
                <c:pt idx="357">
                  <c:v>-0.22397</c:v>
                </c:pt>
                <c:pt idx="358">
                  <c:v>1.91459</c:v>
                </c:pt>
                <c:pt idx="359">
                  <c:v>2.81412</c:v>
                </c:pt>
                <c:pt idx="360">
                  <c:v>2.6211099999999998</c:v>
                </c:pt>
                <c:pt idx="361">
                  <c:v>2.1513399999999998</c:v>
                </c:pt>
                <c:pt idx="362">
                  <c:v>2.2861699999999998</c:v>
                </c:pt>
                <c:pt idx="363">
                  <c:v>2.2067700000000001</c:v>
                </c:pt>
                <c:pt idx="364">
                  <c:v>2.0035500000000002</c:v>
                </c:pt>
                <c:pt idx="365">
                  <c:v>1.1215599999999999</c:v>
                </c:pt>
                <c:pt idx="366">
                  <c:v>1.3407800000000001</c:v>
                </c:pt>
                <c:pt idx="367">
                  <c:v>1.15018</c:v>
                </c:pt>
                <c:pt idx="368">
                  <c:v>1.1183099999999999</c:v>
                </c:pt>
                <c:pt idx="369">
                  <c:v>1.1667000000000001</c:v>
                </c:pt>
                <c:pt idx="370">
                  <c:v>1.0845400000000001</c:v>
                </c:pt>
                <c:pt idx="371">
                  <c:v>1.4377899999999999</c:v>
                </c:pt>
                <c:pt idx="372">
                  <c:v>1.70078</c:v>
                </c:pt>
                <c:pt idx="373">
                  <c:v>2.1248999999999998</c:v>
                </c:pt>
                <c:pt idx="374">
                  <c:v>2.61924</c:v>
                </c:pt>
                <c:pt idx="375">
                  <c:v>3.0772300000000001</c:v>
                </c:pt>
                <c:pt idx="376">
                  <c:v>3.4589699999999999</c:v>
                </c:pt>
                <c:pt idx="377">
                  <c:v>3.5023200000000001</c:v>
                </c:pt>
                <c:pt idx="378">
                  <c:v>3.5798800000000002</c:v>
                </c:pt>
                <c:pt idx="379">
                  <c:v>3.7549999999999999</c:v>
                </c:pt>
                <c:pt idx="380">
                  <c:v>3.8126199999999999</c:v>
                </c:pt>
                <c:pt idx="381">
                  <c:v>3.5222699999999998</c:v>
                </c:pt>
                <c:pt idx="382">
                  <c:v>3.4514300000000002</c:v>
                </c:pt>
                <c:pt idx="383">
                  <c:v>3.0620699999999998</c:v>
                </c:pt>
                <c:pt idx="384">
                  <c:v>3.0087700000000002</c:v>
                </c:pt>
                <c:pt idx="385">
                  <c:v>2.89818</c:v>
                </c:pt>
                <c:pt idx="386">
                  <c:v>2.5828799999999998</c:v>
                </c:pt>
                <c:pt idx="387">
                  <c:v>2.2731599999999998</c:v>
                </c:pt>
                <c:pt idx="388">
                  <c:v>1.73794</c:v>
                </c:pt>
                <c:pt idx="389">
                  <c:v>1.65387</c:v>
                </c:pt>
                <c:pt idx="390">
                  <c:v>1.41751</c:v>
                </c:pt>
                <c:pt idx="391">
                  <c:v>1.6859299999999999</c:v>
                </c:pt>
                <c:pt idx="392">
                  <c:v>1.9497199999999999</c:v>
                </c:pt>
                <c:pt idx="393">
                  <c:v>2.1556799999999998</c:v>
                </c:pt>
                <c:pt idx="394">
                  <c:v>1.7960199999999999</c:v>
                </c:pt>
                <c:pt idx="395">
                  <c:v>1.7595000000000001</c:v>
                </c:pt>
                <c:pt idx="396">
                  <c:v>1.6840599999999999</c:v>
                </c:pt>
                <c:pt idx="397">
                  <c:v>2.0181399999999998</c:v>
                </c:pt>
                <c:pt idx="398">
                  <c:v>1.51875</c:v>
                </c:pt>
                <c:pt idx="399">
                  <c:v>1.1388100000000001</c:v>
                </c:pt>
                <c:pt idx="400">
                  <c:v>1.39039</c:v>
                </c:pt>
                <c:pt idx="401">
                  <c:v>1.7157899999999999</c:v>
                </c:pt>
                <c:pt idx="402">
                  <c:v>1.88547</c:v>
                </c:pt>
                <c:pt idx="403">
                  <c:v>1.53881</c:v>
                </c:pt>
                <c:pt idx="404">
                  <c:v>1.09473</c:v>
                </c:pt>
                <c:pt idx="405">
                  <c:v>0.87680000000000002</c:v>
                </c:pt>
                <c:pt idx="406">
                  <c:v>1.2328699999999999</c:v>
                </c:pt>
                <c:pt idx="407">
                  <c:v>1.51284</c:v>
                </c:pt>
                <c:pt idx="408">
                  <c:v>1.55776</c:v>
                </c:pt>
                <c:pt idx="409">
                  <c:v>1.1204700000000001</c:v>
                </c:pt>
                <c:pt idx="410">
                  <c:v>1.61269</c:v>
                </c:pt>
                <c:pt idx="411">
                  <c:v>2.0151300000000001</c:v>
                </c:pt>
                <c:pt idx="412">
                  <c:v>2.1669499999999999</c:v>
                </c:pt>
                <c:pt idx="413">
                  <c:v>2.05898</c:v>
                </c:pt>
                <c:pt idx="414">
                  <c:v>1.97424</c:v>
                </c:pt>
                <c:pt idx="415">
                  <c:v>1.7151000000000001</c:v>
                </c:pt>
                <c:pt idx="416">
                  <c:v>1.68405</c:v>
                </c:pt>
                <c:pt idx="417">
                  <c:v>1.60954</c:v>
                </c:pt>
                <c:pt idx="418">
                  <c:v>1.2315199999999999</c:v>
                </c:pt>
                <c:pt idx="419">
                  <c:v>0.65312000000000003</c:v>
                </c:pt>
                <c:pt idx="420">
                  <c:v>-0.22993</c:v>
                </c:pt>
                <c:pt idx="421">
                  <c:v>-8.7029999999999996E-2</c:v>
                </c:pt>
                <c:pt idx="422">
                  <c:v>-2.2030000000000001E-2</c:v>
                </c:pt>
                <c:pt idx="423">
                  <c:v>-0.10403</c:v>
                </c:pt>
                <c:pt idx="424">
                  <c:v>3.5029999999999999E-2</c:v>
                </c:pt>
                <c:pt idx="425">
                  <c:v>0.17957000000000001</c:v>
                </c:pt>
                <c:pt idx="426">
                  <c:v>0.22569</c:v>
                </c:pt>
                <c:pt idx="427">
                  <c:v>0.24129999999999999</c:v>
                </c:pt>
                <c:pt idx="428">
                  <c:v>8.8400000000000006E-3</c:v>
                </c:pt>
                <c:pt idx="429">
                  <c:v>0.12762000000000001</c:v>
                </c:pt>
                <c:pt idx="430">
                  <c:v>0.43631999999999999</c:v>
                </c:pt>
                <c:pt idx="431">
                  <c:v>0.63871999999999995</c:v>
                </c:pt>
                <c:pt idx="432">
                  <c:v>1.2375</c:v>
                </c:pt>
                <c:pt idx="433">
                  <c:v>0.84728000000000003</c:v>
                </c:pt>
                <c:pt idx="434">
                  <c:v>0.89161999999999997</c:v>
                </c:pt>
                <c:pt idx="435">
                  <c:v>1.1726300000000001</c:v>
                </c:pt>
                <c:pt idx="436">
                  <c:v>1.0784800000000001</c:v>
                </c:pt>
                <c:pt idx="437">
                  <c:v>1.0792900000000001</c:v>
                </c:pt>
                <c:pt idx="438">
                  <c:v>0.86836000000000002</c:v>
                </c:pt>
                <c:pt idx="439">
                  <c:v>1.05532</c:v>
                </c:pt>
                <c:pt idx="440">
                  <c:v>1.54864</c:v>
                </c:pt>
                <c:pt idx="441">
                  <c:v>1.6859200000000001</c:v>
                </c:pt>
                <c:pt idx="442">
                  <c:v>1.6843300000000001</c:v>
                </c:pt>
                <c:pt idx="443">
                  <c:v>2.0508000000000002</c:v>
                </c:pt>
                <c:pt idx="444">
                  <c:v>2.5103900000000001</c:v>
                </c:pt>
                <c:pt idx="445">
                  <c:v>2.8103600000000002</c:v>
                </c:pt>
                <c:pt idx="446">
                  <c:v>2.4411999999999998</c:v>
                </c:pt>
                <c:pt idx="447">
                  <c:v>2.1762199999999998</c:v>
                </c:pt>
                <c:pt idx="448">
                  <c:v>1.8563400000000001</c:v>
                </c:pt>
                <c:pt idx="449">
                  <c:v>1.6405700000000001</c:v>
                </c:pt>
                <c:pt idx="450">
                  <c:v>1.7251099999999999</c:v>
                </c:pt>
                <c:pt idx="451">
                  <c:v>1.9281200000000001</c:v>
                </c:pt>
                <c:pt idx="452">
                  <c:v>2.1805699999999999</c:v>
                </c:pt>
                <c:pt idx="453">
                  <c:v>2.0207600000000001</c:v>
                </c:pt>
                <c:pt idx="454">
                  <c:v>2.1724899999999998</c:v>
                </c:pt>
                <c:pt idx="455">
                  <c:v>2.1299299999999999</c:v>
                </c:pt>
                <c:pt idx="456">
                  <c:v>2.1513200000000001</c:v>
                </c:pt>
                <c:pt idx="457">
                  <c:v>2.2634699999999999</c:v>
                </c:pt>
                <c:pt idx="458">
                  <c:v>2.3309500000000001</c:v>
                </c:pt>
                <c:pt idx="459">
                  <c:v>2.4710000000000001</c:v>
                </c:pt>
                <c:pt idx="460">
                  <c:v>2.7819199999999999</c:v>
                </c:pt>
                <c:pt idx="461">
                  <c:v>2.80755</c:v>
                </c:pt>
                <c:pt idx="462">
                  <c:v>2.85412</c:v>
                </c:pt>
                <c:pt idx="463">
                  <c:v>2.6429200000000002</c:v>
                </c:pt>
                <c:pt idx="464">
                  <c:v>2.3320599999999998</c:v>
                </c:pt>
                <c:pt idx="465">
                  <c:v>2.4920300000000002</c:v>
                </c:pt>
                <c:pt idx="466">
                  <c:v>2.1473300000000002</c:v>
                </c:pt>
                <c:pt idx="467">
                  <c:v>2.00238</c:v>
                </c:pt>
                <c:pt idx="468">
                  <c:v>1.5506800000000001</c:v>
                </c:pt>
                <c:pt idx="469">
                  <c:v>1.52006</c:v>
                </c:pt>
                <c:pt idx="470">
                  <c:v>1.85314</c:v>
                </c:pt>
                <c:pt idx="471">
                  <c:v>1.9917899999999999</c:v>
                </c:pt>
                <c:pt idx="472">
                  <c:v>1.79352</c:v>
                </c:pt>
                <c:pt idx="473">
                  <c:v>1.64968</c:v>
                </c:pt>
                <c:pt idx="474">
                  <c:v>1.77976</c:v>
                </c:pt>
                <c:pt idx="475">
                  <c:v>1.74678</c:v>
                </c:pt>
                <c:pt idx="476">
                  <c:v>1.71662</c:v>
                </c:pt>
                <c:pt idx="477">
                  <c:v>1.76918</c:v>
                </c:pt>
                <c:pt idx="478">
                  <c:v>2.0621999999999998</c:v>
                </c:pt>
                <c:pt idx="479">
                  <c:v>2.31399</c:v>
                </c:pt>
                <c:pt idx="480">
                  <c:v>2.5004200000000001</c:v>
                </c:pt>
                <c:pt idx="481">
                  <c:v>2.3393199999999998</c:v>
                </c:pt>
                <c:pt idx="482">
                  <c:v>1.54287</c:v>
                </c:pt>
                <c:pt idx="483">
                  <c:v>0.34520000000000001</c:v>
                </c:pt>
                <c:pt idx="484">
                  <c:v>0.22641</c:v>
                </c:pt>
                <c:pt idx="485">
                  <c:v>0.71601999999999999</c:v>
                </c:pt>
                <c:pt idx="486">
                  <c:v>1.01414</c:v>
                </c:pt>
                <c:pt idx="487">
                  <c:v>1.30907</c:v>
                </c:pt>
                <c:pt idx="488">
                  <c:v>1.37148</c:v>
                </c:pt>
                <c:pt idx="489">
                  <c:v>1.1825300000000001</c:v>
                </c:pt>
                <c:pt idx="490">
                  <c:v>1.1675599999999999</c:v>
                </c:pt>
                <c:pt idx="491">
                  <c:v>1.3220400000000001</c:v>
                </c:pt>
                <c:pt idx="492">
                  <c:v>1.3947799999999999</c:v>
                </c:pt>
                <c:pt idx="493">
                  <c:v>1.69336</c:v>
                </c:pt>
                <c:pt idx="494">
                  <c:v>2.6305200000000002</c:v>
                </c:pt>
                <c:pt idx="495">
                  <c:v>4.1305500000000004</c:v>
                </c:pt>
                <c:pt idx="496">
                  <c:v>4.9150299999999998</c:v>
                </c:pt>
                <c:pt idx="497">
                  <c:v>5.2816099999999997</c:v>
                </c:pt>
                <c:pt idx="498">
                  <c:v>5.2215100000000003</c:v>
                </c:pt>
                <c:pt idx="499">
                  <c:v>5.1882900000000003</c:v>
                </c:pt>
                <c:pt idx="500">
                  <c:v>5.3836300000000001</c:v>
                </c:pt>
                <c:pt idx="501">
                  <c:v>6.2377500000000001</c:v>
                </c:pt>
                <c:pt idx="502">
                  <c:v>6.8623900000000004</c:v>
                </c:pt>
                <c:pt idx="503">
                  <c:v>7.1944600000000003</c:v>
                </c:pt>
                <c:pt idx="504">
                  <c:v>7.5952799999999998</c:v>
                </c:pt>
                <c:pt idx="505">
                  <c:v>7.9548500000000004</c:v>
                </c:pt>
                <c:pt idx="506">
                  <c:v>8.5152199999999993</c:v>
                </c:pt>
                <c:pt idx="507">
                  <c:v>8.2277699999999996</c:v>
                </c:pt>
                <c:pt idx="508">
                  <c:v>8.5023300000000006</c:v>
                </c:pt>
                <c:pt idx="509">
                  <c:v>8.9329900000000002</c:v>
                </c:pt>
                <c:pt idx="510">
                  <c:v>8.4131800000000005</c:v>
                </c:pt>
                <c:pt idx="511">
                  <c:v>8.2273599999999991</c:v>
                </c:pt>
                <c:pt idx="512">
                  <c:v>8.2148500000000002</c:v>
                </c:pt>
                <c:pt idx="513">
                  <c:v>7.7624899999999997</c:v>
                </c:pt>
                <c:pt idx="514">
                  <c:v>7.1353499999999999</c:v>
                </c:pt>
                <c:pt idx="515">
                  <c:v>6.4449399999999999</c:v>
                </c:pt>
                <c:pt idx="516">
                  <c:v>6.3471599999999997</c:v>
                </c:pt>
                <c:pt idx="517">
                  <c:v>5.98644</c:v>
                </c:pt>
                <c:pt idx="518">
                  <c:v>4.9869199999999996</c:v>
                </c:pt>
                <c:pt idx="519">
                  <c:v>4.9571899999999998</c:v>
                </c:pt>
                <c:pt idx="520">
                  <c:v>4.1288400000000003</c:v>
                </c:pt>
                <c:pt idx="521">
                  <c:v>3.0920000000000001</c:v>
                </c:pt>
                <c:pt idx="522">
                  <c:v>3.29908</c:v>
                </c:pt>
                <c:pt idx="523">
                  <c:v>3.7075</c:v>
                </c:pt>
                <c:pt idx="524">
                  <c:v>3.6899000000000002</c:v>
                </c:pt>
                <c:pt idx="525">
                  <c:v>3.2323599999999999</c:v>
                </c:pt>
                <c:pt idx="526">
                  <c:v>3.1209199999999999</c:v>
                </c:pt>
                <c:pt idx="527" formatCode="0.00">
                  <c:v>3.2977699999999999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5E-C147-8A54-8F80037AA445}"/>
            </c:ext>
          </c:extLst>
        </c:ser>
        <c:ser>
          <c:idx val="1"/>
          <c:order val="1"/>
          <c:tx>
            <c:strRef>
              <c:f>Prices!$W$7</c:f>
              <c:strCache>
                <c:ptCount val="1"/>
                <c:pt idx="0">
                  <c:v>CPILFE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Prices!$U$8:$U$535</c:f>
              <c:numCache>
                <c:formatCode>m/d/yyyy</c:formatCode>
                <c:ptCount val="528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  <c:pt idx="513">
                  <c:v>44835</c:v>
                </c:pt>
                <c:pt idx="514">
                  <c:v>44866</c:v>
                </c:pt>
                <c:pt idx="515">
                  <c:v>44896</c:v>
                </c:pt>
                <c:pt idx="516">
                  <c:v>44927</c:v>
                </c:pt>
                <c:pt idx="517">
                  <c:v>44958</c:v>
                </c:pt>
                <c:pt idx="518">
                  <c:v>44986</c:v>
                </c:pt>
                <c:pt idx="519">
                  <c:v>45017</c:v>
                </c:pt>
                <c:pt idx="520">
                  <c:v>45047</c:v>
                </c:pt>
                <c:pt idx="521" formatCode="m/d/yy">
                  <c:v>45078</c:v>
                </c:pt>
                <c:pt idx="522" formatCode="m/d/yy">
                  <c:v>45108</c:v>
                </c:pt>
                <c:pt idx="523">
                  <c:v>45139</c:v>
                </c:pt>
                <c:pt idx="524">
                  <c:v>45170</c:v>
                </c:pt>
                <c:pt idx="525">
                  <c:v>45200</c:v>
                </c:pt>
                <c:pt idx="526">
                  <c:v>45231</c:v>
                </c:pt>
                <c:pt idx="527">
                  <c:v>45261</c:v>
                </c:pt>
              </c:numCache>
            </c:numRef>
          </c:cat>
          <c:val>
            <c:numRef>
              <c:f>Prices!$W$8:$W$535</c:f>
              <c:numCache>
                <c:formatCode>General</c:formatCode>
                <c:ptCount val="528"/>
                <c:pt idx="0">
                  <c:v>11.970800000000001</c:v>
                </c:pt>
                <c:pt idx="1">
                  <c:v>11.99422</c:v>
                </c:pt>
                <c:pt idx="2">
                  <c:v>12.60745</c:v>
                </c:pt>
                <c:pt idx="3">
                  <c:v>13.08677</c:v>
                </c:pt>
                <c:pt idx="4">
                  <c:v>13.135590000000001</c:v>
                </c:pt>
                <c:pt idx="5">
                  <c:v>13.60449</c:v>
                </c:pt>
                <c:pt idx="6">
                  <c:v>12.378299999999999</c:v>
                </c:pt>
                <c:pt idx="7">
                  <c:v>11.82944</c:v>
                </c:pt>
                <c:pt idx="8">
                  <c:v>12.005459999999999</c:v>
                </c:pt>
                <c:pt idx="9">
                  <c:v>12.16216</c:v>
                </c:pt>
                <c:pt idx="10">
                  <c:v>12.16578</c:v>
                </c:pt>
                <c:pt idx="11">
                  <c:v>12.15324</c:v>
                </c:pt>
                <c:pt idx="12">
                  <c:v>11.342890000000001</c:v>
                </c:pt>
                <c:pt idx="13">
                  <c:v>10.838710000000001</c:v>
                </c:pt>
                <c:pt idx="14">
                  <c:v>9.9236599999999999</c:v>
                </c:pt>
                <c:pt idx="15">
                  <c:v>9.4339600000000008</c:v>
                </c:pt>
                <c:pt idx="16">
                  <c:v>9.6129800000000003</c:v>
                </c:pt>
                <c:pt idx="17">
                  <c:v>9.3827200000000008</c:v>
                </c:pt>
                <c:pt idx="18">
                  <c:v>11.13861</c:v>
                </c:pt>
                <c:pt idx="19">
                  <c:v>11.56212</c:v>
                </c:pt>
                <c:pt idx="20">
                  <c:v>11.814859999999999</c:v>
                </c:pt>
                <c:pt idx="21">
                  <c:v>10.96386</c:v>
                </c:pt>
                <c:pt idx="22">
                  <c:v>10.250299999999999</c:v>
                </c:pt>
                <c:pt idx="23">
                  <c:v>9.5406399999999998</c:v>
                </c:pt>
                <c:pt idx="24">
                  <c:v>9.2505900000000008</c:v>
                </c:pt>
                <c:pt idx="25">
                  <c:v>9.1967400000000001</c:v>
                </c:pt>
                <c:pt idx="26">
                  <c:v>8.6805599999999998</c:v>
                </c:pt>
                <c:pt idx="27">
                  <c:v>8.8505699999999994</c:v>
                </c:pt>
                <c:pt idx="28">
                  <c:v>8.6560400000000008</c:v>
                </c:pt>
                <c:pt idx="29">
                  <c:v>8.4650099999999995</c:v>
                </c:pt>
                <c:pt idx="30">
                  <c:v>7.6837400000000002</c:v>
                </c:pt>
                <c:pt idx="31">
                  <c:v>7.0562300000000002</c:v>
                </c:pt>
                <c:pt idx="32">
                  <c:v>5.8823499999999997</c:v>
                </c:pt>
                <c:pt idx="33">
                  <c:v>5.8631900000000003</c:v>
                </c:pt>
                <c:pt idx="34">
                  <c:v>5.18919</c:v>
                </c:pt>
                <c:pt idx="35">
                  <c:v>4.5161300000000004</c:v>
                </c:pt>
                <c:pt idx="36">
                  <c:v>4.6087899999999999</c:v>
                </c:pt>
                <c:pt idx="37">
                  <c:v>4.4776100000000003</c:v>
                </c:pt>
                <c:pt idx="38">
                  <c:v>4.5793400000000002</c:v>
                </c:pt>
                <c:pt idx="39">
                  <c:v>4.1182699999999999</c:v>
                </c:pt>
                <c:pt idx="40">
                  <c:v>3.6687599999999998</c:v>
                </c:pt>
                <c:pt idx="41">
                  <c:v>3.2258100000000001</c:v>
                </c:pt>
                <c:pt idx="42">
                  <c:v>3.2057899999999999</c:v>
                </c:pt>
                <c:pt idx="43">
                  <c:v>3.0895999999999999</c:v>
                </c:pt>
                <c:pt idx="44">
                  <c:v>3.39506</c:v>
                </c:pt>
                <c:pt idx="45">
                  <c:v>3.5897399999999999</c:v>
                </c:pt>
                <c:pt idx="46">
                  <c:v>4.3165500000000003</c:v>
                </c:pt>
                <c:pt idx="47">
                  <c:v>4.7325100000000004</c:v>
                </c:pt>
                <c:pt idx="48">
                  <c:v>5.0204899999999997</c:v>
                </c:pt>
                <c:pt idx="49">
                  <c:v>4.8979600000000003</c:v>
                </c:pt>
                <c:pt idx="50">
                  <c:v>5.0916499999999996</c:v>
                </c:pt>
                <c:pt idx="51">
                  <c:v>5.1724100000000002</c:v>
                </c:pt>
                <c:pt idx="52">
                  <c:v>5.2578399999999998</c:v>
                </c:pt>
                <c:pt idx="53">
                  <c:v>5.34274</c:v>
                </c:pt>
                <c:pt idx="54">
                  <c:v>5.2104200000000001</c:v>
                </c:pt>
                <c:pt idx="55">
                  <c:v>5.2947100000000002</c:v>
                </c:pt>
                <c:pt idx="56">
                  <c:v>5.2736299999999998</c:v>
                </c:pt>
                <c:pt idx="57">
                  <c:v>5.1485099999999999</c:v>
                </c:pt>
                <c:pt idx="58">
                  <c:v>4.8275899999999998</c:v>
                </c:pt>
                <c:pt idx="59">
                  <c:v>4.9115900000000003</c:v>
                </c:pt>
                <c:pt idx="60">
                  <c:v>4.4878</c:v>
                </c:pt>
                <c:pt idx="61">
                  <c:v>4.76654</c:v>
                </c:pt>
                <c:pt idx="62">
                  <c:v>4.7480599999999997</c:v>
                </c:pt>
                <c:pt idx="63">
                  <c:v>4.5323000000000002</c:v>
                </c:pt>
                <c:pt idx="64">
                  <c:v>4.5148900000000003</c:v>
                </c:pt>
                <c:pt idx="65">
                  <c:v>4.40191</c:v>
                </c:pt>
                <c:pt idx="66">
                  <c:v>4.19048</c:v>
                </c:pt>
                <c:pt idx="67">
                  <c:v>4.1745700000000001</c:v>
                </c:pt>
                <c:pt idx="68">
                  <c:v>3.9697499999999999</c:v>
                </c:pt>
                <c:pt idx="69">
                  <c:v>4.0489600000000001</c:v>
                </c:pt>
                <c:pt idx="70">
                  <c:v>4.4172900000000004</c:v>
                </c:pt>
                <c:pt idx="71">
                  <c:v>4.3071200000000003</c:v>
                </c:pt>
                <c:pt idx="72">
                  <c:v>4.4817900000000002</c:v>
                </c:pt>
                <c:pt idx="73">
                  <c:v>4.1782700000000004</c:v>
                </c:pt>
                <c:pt idx="74">
                  <c:v>4.0703100000000001</c:v>
                </c:pt>
                <c:pt idx="75">
                  <c:v>4.1512900000000004</c:v>
                </c:pt>
                <c:pt idx="76">
                  <c:v>3.95221</c:v>
                </c:pt>
                <c:pt idx="77">
                  <c:v>3.9413399999999998</c:v>
                </c:pt>
                <c:pt idx="78">
                  <c:v>4.0219399999999998</c:v>
                </c:pt>
                <c:pt idx="79">
                  <c:v>4.0072900000000002</c:v>
                </c:pt>
                <c:pt idx="80">
                  <c:v>4.1818200000000001</c:v>
                </c:pt>
                <c:pt idx="81">
                  <c:v>4.0724</c:v>
                </c:pt>
                <c:pt idx="82">
                  <c:v>3.7803800000000001</c:v>
                </c:pt>
                <c:pt idx="83">
                  <c:v>3.7702</c:v>
                </c:pt>
                <c:pt idx="84">
                  <c:v>3.5746199999999999</c:v>
                </c:pt>
                <c:pt idx="85">
                  <c:v>3.5650599999999999</c:v>
                </c:pt>
                <c:pt idx="86">
                  <c:v>3.6444399999999999</c:v>
                </c:pt>
                <c:pt idx="87">
                  <c:v>3.8972500000000001</c:v>
                </c:pt>
                <c:pt idx="88">
                  <c:v>4.0671999999999997</c:v>
                </c:pt>
                <c:pt idx="89">
                  <c:v>3.9682499999999998</c:v>
                </c:pt>
                <c:pt idx="90">
                  <c:v>3.95431</c:v>
                </c:pt>
                <c:pt idx="91">
                  <c:v>3.9404599999999999</c:v>
                </c:pt>
                <c:pt idx="92">
                  <c:v>4.01396</c:v>
                </c:pt>
                <c:pt idx="93">
                  <c:v>4.1739100000000002</c:v>
                </c:pt>
                <c:pt idx="94">
                  <c:v>4.1630500000000001</c:v>
                </c:pt>
                <c:pt idx="95">
                  <c:v>4.1522500000000004</c:v>
                </c:pt>
                <c:pt idx="96">
                  <c:v>4.3140599999999996</c:v>
                </c:pt>
                <c:pt idx="97">
                  <c:v>4.3029299999999999</c:v>
                </c:pt>
                <c:pt idx="98">
                  <c:v>4.3739299999999997</c:v>
                </c:pt>
                <c:pt idx="99">
                  <c:v>4.2625700000000002</c:v>
                </c:pt>
                <c:pt idx="100">
                  <c:v>4.2480900000000004</c:v>
                </c:pt>
                <c:pt idx="101">
                  <c:v>4.4953399999999997</c:v>
                </c:pt>
                <c:pt idx="102">
                  <c:v>4.4801399999999996</c:v>
                </c:pt>
                <c:pt idx="103">
                  <c:v>4.4650400000000001</c:v>
                </c:pt>
                <c:pt idx="104">
                  <c:v>4.61409</c:v>
                </c:pt>
                <c:pt idx="105">
                  <c:v>4.5075099999999999</c:v>
                </c:pt>
                <c:pt idx="106">
                  <c:v>4.5795199999999996</c:v>
                </c:pt>
                <c:pt idx="107">
                  <c:v>4.65116</c:v>
                </c:pt>
                <c:pt idx="108">
                  <c:v>4.6319299999999997</c:v>
                </c:pt>
                <c:pt idx="109">
                  <c:v>4.7029699999999997</c:v>
                </c:pt>
                <c:pt idx="110">
                  <c:v>4.6836500000000001</c:v>
                </c:pt>
                <c:pt idx="111">
                  <c:v>4.4971399999999999</c:v>
                </c:pt>
                <c:pt idx="112">
                  <c:v>4.5639799999999999</c:v>
                </c:pt>
                <c:pt idx="113">
                  <c:v>4.5454499999999998</c:v>
                </c:pt>
                <c:pt idx="114">
                  <c:v>4.5307399999999998</c:v>
                </c:pt>
                <c:pt idx="115">
                  <c:v>4.4354800000000001</c:v>
                </c:pt>
                <c:pt idx="116">
                  <c:v>4.1700100000000004</c:v>
                </c:pt>
                <c:pt idx="117">
                  <c:v>4.3131000000000004</c:v>
                </c:pt>
                <c:pt idx="118">
                  <c:v>4.3789800000000003</c:v>
                </c:pt>
                <c:pt idx="119">
                  <c:v>4.4444400000000002</c:v>
                </c:pt>
                <c:pt idx="120">
                  <c:v>4.4268799999999997</c:v>
                </c:pt>
                <c:pt idx="121">
                  <c:v>4.5705299999999998</c:v>
                </c:pt>
                <c:pt idx="122">
                  <c:v>4.7880700000000003</c:v>
                </c:pt>
                <c:pt idx="123">
                  <c:v>4.8513299999999999</c:v>
                </c:pt>
                <c:pt idx="124">
                  <c:v>4.75448</c:v>
                </c:pt>
                <c:pt idx="125">
                  <c:v>4.8913000000000002</c:v>
                </c:pt>
                <c:pt idx="126">
                  <c:v>5.1083600000000002</c:v>
                </c:pt>
                <c:pt idx="127">
                  <c:v>5.4826300000000003</c:v>
                </c:pt>
                <c:pt idx="128">
                  <c:v>5.5427299999999997</c:v>
                </c:pt>
                <c:pt idx="129">
                  <c:v>5.3598800000000004</c:v>
                </c:pt>
                <c:pt idx="130">
                  <c:v>5.2631600000000001</c:v>
                </c:pt>
                <c:pt idx="131">
                  <c:v>5.3191499999999996</c:v>
                </c:pt>
                <c:pt idx="132">
                  <c:v>5.60182</c:v>
                </c:pt>
                <c:pt idx="133">
                  <c:v>5.6518499999999996</c:v>
                </c:pt>
                <c:pt idx="134">
                  <c:v>5.2434500000000002</c:v>
                </c:pt>
                <c:pt idx="135">
                  <c:v>5.1492500000000003</c:v>
                </c:pt>
                <c:pt idx="136">
                  <c:v>5.1339300000000003</c:v>
                </c:pt>
                <c:pt idx="137">
                  <c:v>4.9592900000000002</c:v>
                </c:pt>
                <c:pt idx="138">
                  <c:v>4.7864500000000003</c:v>
                </c:pt>
                <c:pt idx="139">
                  <c:v>4.6120099999999997</c:v>
                </c:pt>
                <c:pt idx="140">
                  <c:v>4.5951899999999997</c:v>
                </c:pt>
                <c:pt idx="141">
                  <c:v>4.4331399999999999</c:v>
                </c:pt>
                <c:pt idx="142">
                  <c:v>4.49275</c:v>
                </c:pt>
                <c:pt idx="143">
                  <c:v>4.4011500000000003</c:v>
                </c:pt>
                <c:pt idx="144">
                  <c:v>4.0143399999999998</c:v>
                </c:pt>
                <c:pt idx="145">
                  <c:v>3.70899</c:v>
                </c:pt>
                <c:pt idx="146">
                  <c:v>3.8434200000000001</c:v>
                </c:pt>
                <c:pt idx="147">
                  <c:v>3.8325100000000001</c:v>
                </c:pt>
                <c:pt idx="148">
                  <c:v>3.8924300000000001</c:v>
                </c:pt>
                <c:pt idx="149">
                  <c:v>3.73766</c:v>
                </c:pt>
                <c:pt idx="150">
                  <c:v>3.7245300000000001</c:v>
                </c:pt>
                <c:pt idx="151">
                  <c:v>3.4989499999999998</c:v>
                </c:pt>
                <c:pt idx="152">
                  <c:v>3.2775500000000002</c:v>
                </c:pt>
                <c:pt idx="153">
                  <c:v>3.5490599999999999</c:v>
                </c:pt>
                <c:pt idx="154">
                  <c:v>3.4674100000000001</c:v>
                </c:pt>
                <c:pt idx="155">
                  <c:v>3.38632</c:v>
                </c:pt>
                <c:pt idx="156">
                  <c:v>3.4459</c:v>
                </c:pt>
                <c:pt idx="157">
                  <c:v>3.5763400000000001</c:v>
                </c:pt>
                <c:pt idx="158">
                  <c:v>3.35846</c:v>
                </c:pt>
                <c:pt idx="159">
                  <c:v>3.4859900000000001</c:v>
                </c:pt>
                <c:pt idx="160">
                  <c:v>3.4059900000000001</c:v>
                </c:pt>
                <c:pt idx="161">
                  <c:v>3.3990499999999999</c:v>
                </c:pt>
                <c:pt idx="162">
                  <c:v>3.1842800000000002</c:v>
                </c:pt>
                <c:pt idx="163">
                  <c:v>3.3130500000000001</c:v>
                </c:pt>
                <c:pt idx="164">
                  <c:v>3.24105</c:v>
                </c:pt>
                <c:pt idx="165">
                  <c:v>3.0914000000000001</c:v>
                </c:pt>
                <c:pt idx="166">
                  <c:v>3.1501299999999999</c:v>
                </c:pt>
                <c:pt idx="167">
                  <c:v>3.1417099999999998</c:v>
                </c:pt>
                <c:pt idx="168">
                  <c:v>2.9313799999999999</c:v>
                </c:pt>
                <c:pt idx="169">
                  <c:v>2.78884</c:v>
                </c:pt>
                <c:pt idx="170">
                  <c:v>2.9840800000000001</c:v>
                </c:pt>
                <c:pt idx="171">
                  <c:v>2.7080600000000001</c:v>
                </c:pt>
                <c:pt idx="172">
                  <c:v>2.70092</c:v>
                </c:pt>
                <c:pt idx="173">
                  <c:v>2.8270900000000001</c:v>
                </c:pt>
                <c:pt idx="174">
                  <c:v>2.88903</c:v>
                </c:pt>
                <c:pt idx="175">
                  <c:v>2.8141400000000001</c:v>
                </c:pt>
                <c:pt idx="176">
                  <c:v>3.0085000000000002</c:v>
                </c:pt>
                <c:pt idx="177">
                  <c:v>2.8683200000000002</c:v>
                </c:pt>
                <c:pt idx="178">
                  <c:v>2.7940200000000002</c:v>
                </c:pt>
                <c:pt idx="179">
                  <c:v>2.5923500000000002</c:v>
                </c:pt>
                <c:pt idx="180">
                  <c:v>2.91262</c:v>
                </c:pt>
                <c:pt idx="181">
                  <c:v>2.9715799999999999</c:v>
                </c:pt>
                <c:pt idx="182">
                  <c:v>2.9620099999999998</c:v>
                </c:pt>
                <c:pt idx="183">
                  <c:v>3.1511300000000002</c:v>
                </c:pt>
                <c:pt idx="184">
                  <c:v>3.0789</c:v>
                </c:pt>
                <c:pt idx="185">
                  <c:v>3.0051199999999998</c:v>
                </c:pt>
                <c:pt idx="186">
                  <c:v>2.9993599999999998</c:v>
                </c:pt>
                <c:pt idx="187">
                  <c:v>2.99173</c:v>
                </c:pt>
                <c:pt idx="188">
                  <c:v>2.9841299999999999</c:v>
                </c:pt>
                <c:pt idx="189">
                  <c:v>3.1052</c:v>
                </c:pt>
                <c:pt idx="190">
                  <c:v>3.0341300000000002</c:v>
                </c:pt>
                <c:pt idx="191">
                  <c:v>3.0322200000000001</c:v>
                </c:pt>
                <c:pt idx="192">
                  <c:v>2.9559700000000002</c:v>
                </c:pt>
                <c:pt idx="193">
                  <c:v>2.8858199999999998</c:v>
                </c:pt>
                <c:pt idx="194">
                  <c:v>2.81426</c:v>
                </c:pt>
                <c:pt idx="195">
                  <c:v>2.6184500000000002</c:v>
                </c:pt>
                <c:pt idx="196">
                  <c:v>2.6757900000000001</c:v>
                </c:pt>
                <c:pt idx="197">
                  <c:v>2.6691500000000001</c:v>
                </c:pt>
                <c:pt idx="198">
                  <c:v>2.6641900000000001</c:v>
                </c:pt>
                <c:pt idx="199">
                  <c:v>2.5958000000000001</c:v>
                </c:pt>
                <c:pt idx="200">
                  <c:v>2.6510500000000001</c:v>
                </c:pt>
                <c:pt idx="201">
                  <c:v>2.5199799999999999</c:v>
                </c:pt>
                <c:pt idx="202">
                  <c:v>2.5766900000000001</c:v>
                </c:pt>
                <c:pt idx="203">
                  <c:v>2.6364200000000002</c:v>
                </c:pt>
                <c:pt idx="204">
                  <c:v>2.5045799999999998</c:v>
                </c:pt>
                <c:pt idx="205">
                  <c:v>2.5</c:v>
                </c:pt>
                <c:pt idx="206">
                  <c:v>2.43309</c:v>
                </c:pt>
                <c:pt idx="207">
                  <c:v>2.61239</c:v>
                </c:pt>
                <c:pt idx="208">
                  <c:v>2.5454500000000002</c:v>
                </c:pt>
                <c:pt idx="209">
                  <c:v>2.41838</c:v>
                </c:pt>
                <c:pt idx="210">
                  <c:v>2.4140000000000001</c:v>
                </c:pt>
                <c:pt idx="211">
                  <c:v>2.2891599999999999</c:v>
                </c:pt>
                <c:pt idx="212">
                  <c:v>2.2222200000000001</c:v>
                </c:pt>
                <c:pt idx="213">
                  <c:v>2.2781799999999999</c:v>
                </c:pt>
                <c:pt idx="214">
                  <c:v>2.1531099999999999</c:v>
                </c:pt>
                <c:pt idx="215">
                  <c:v>2.2700100000000001</c:v>
                </c:pt>
                <c:pt idx="216">
                  <c:v>2.2646000000000002</c:v>
                </c:pt>
                <c:pt idx="217">
                  <c:v>2.2605599999999999</c:v>
                </c:pt>
                <c:pt idx="218">
                  <c:v>2.2565300000000001</c:v>
                </c:pt>
                <c:pt idx="219">
                  <c:v>2.13144</c:v>
                </c:pt>
                <c:pt idx="220">
                  <c:v>2.18676</c:v>
                </c:pt>
                <c:pt idx="221">
                  <c:v>2.2432099999999999</c:v>
                </c:pt>
                <c:pt idx="222">
                  <c:v>2.2392500000000002</c:v>
                </c:pt>
                <c:pt idx="223">
                  <c:v>2.4735</c:v>
                </c:pt>
                <c:pt idx="224">
                  <c:v>2.3501799999999999</c:v>
                </c:pt>
                <c:pt idx="225">
                  <c:v>2.22743</c:v>
                </c:pt>
                <c:pt idx="226">
                  <c:v>2.34192</c:v>
                </c:pt>
                <c:pt idx="227">
                  <c:v>2.4532699999999998</c:v>
                </c:pt>
                <c:pt idx="228">
                  <c:v>2.331</c:v>
                </c:pt>
                <c:pt idx="229">
                  <c:v>2.1524100000000002</c:v>
                </c:pt>
                <c:pt idx="230">
                  <c:v>2.0325199999999999</c:v>
                </c:pt>
                <c:pt idx="231">
                  <c:v>2.2029000000000001</c:v>
                </c:pt>
                <c:pt idx="232">
                  <c:v>2.0821299999999998</c:v>
                </c:pt>
                <c:pt idx="233">
                  <c:v>1.96305</c:v>
                </c:pt>
                <c:pt idx="234">
                  <c:v>2.0749300000000002</c:v>
                </c:pt>
                <c:pt idx="235">
                  <c:v>1.89655</c:v>
                </c:pt>
                <c:pt idx="236">
                  <c:v>2.0665900000000001</c:v>
                </c:pt>
                <c:pt idx="237">
                  <c:v>2.1215600000000001</c:v>
                </c:pt>
                <c:pt idx="238">
                  <c:v>2.0594999999999999</c:v>
                </c:pt>
                <c:pt idx="239">
                  <c:v>1.88141</c:v>
                </c:pt>
                <c:pt idx="240">
                  <c:v>2.1070600000000002</c:v>
                </c:pt>
                <c:pt idx="241">
                  <c:v>2.1640100000000002</c:v>
                </c:pt>
                <c:pt idx="242">
                  <c:v>2.4473500000000001</c:v>
                </c:pt>
                <c:pt idx="243">
                  <c:v>2.2688600000000001</c:v>
                </c:pt>
                <c:pt idx="244">
                  <c:v>2.3795999999999999</c:v>
                </c:pt>
                <c:pt idx="245">
                  <c:v>2.54813</c:v>
                </c:pt>
                <c:pt idx="246">
                  <c:v>2.48447</c:v>
                </c:pt>
                <c:pt idx="247">
                  <c:v>2.5944699999999998</c:v>
                </c:pt>
                <c:pt idx="248">
                  <c:v>2.5309300000000001</c:v>
                </c:pt>
                <c:pt idx="249">
                  <c:v>2.5266700000000002</c:v>
                </c:pt>
                <c:pt idx="250">
                  <c:v>2.6345299999999998</c:v>
                </c:pt>
                <c:pt idx="251">
                  <c:v>2.5741499999999999</c:v>
                </c:pt>
                <c:pt idx="252">
                  <c:v>2.5655299999999999</c:v>
                </c:pt>
                <c:pt idx="253">
                  <c:v>2.7870699999999999</c:v>
                </c:pt>
                <c:pt idx="254">
                  <c:v>2.61111</c:v>
                </c:pt>
                <c:pt idx="255">
                  <c:v>2.6622300000000001</c:v>
                </c:pt>
                <c:pt idx="256">
                  <c:v>2.5456599999999998</c:v>
                </c:pt>
                <c:pt idx="257">
                  <c:v>2.7056900000000002</c:v>
                </c:pt>
                <c:pt idx="258">
                  <c:v>2.6997200000000001</c:v>
                </c:pt>
                <c:pt idx="259">
                  <c:v>2.6388099999999999</c:v>
                </c:pt>
                <c:pt idx="260">
                  <c:v>2.6330200000000001</c:v>
                </c:pt>
                <c:pt idx="261">
                  <c:v>2.6286999999999998</c:v>
                </c:pt>
                <c:pt idx="262">
                  <c:v>2.73075</c:v>
                </c:pt>
                <c:pt idx="263">
                  <c:v>2.7823199999999999</c:v>
                </c:pt>
                <c:pt idx="264">
                  <c:v>2.6101100000000002</c:v>
                </c:pt>
                <c:pt idx="265">
                  <c:v>2.54881</c:v>
                </c:pt>
                <c:pt idx="266">
                  <c:v>2.4363800000000002</c:v>
                </c:pt>
                <c:pt idx="267">
                  <c:v>2.4851399999999999</c:v>
                </c:pt>
                <c:pt idx="268">
                  <c:v>2.5364300000000002</c:v>
                </c:pt>
                <c:pt idx="269">
                  <c:v>2.25806</c:v>
                </c:pt>
                <c:pt idx="270">
                  <c:v>2.19957</c:v>
                </c:pt>
                <c:pt idx="271">
                  <c:v>2.3567200000000001</c:v>
                </c:pt>
                <c:pt idx="272">
                  <c:v>2.2447900000000001</c:v>
                </c:pt>
                <c:pt idx="273">
                  <c:v>2.1878299999999999</c:v>
                </c:pt>
                <c:pt idx="274">
                  <c:v>2.0202</c:v>
                </c:pt>
                <c:pt idx="275">
                  <c:v>1.96391</c:v>
                </c:pt>
                <c:pt idx="276">
                  <c:v>1.96078</c:v>
                </c:pt>
                <c:pt idx="277">
                  <c:v>1.79799</c:v>
                </c:pt>
                <c:pt idx="278">
                  <c:v>1.7441899999999999</c:v>
                </c:pt>
                <c:pt idx="279">
                  <c:v>1.47601</c:v>
                </c:pt>
                <c:pt idx="280">
                  <c:v>1.5263199999999999</c:v>
                </c:pt>
                <c:pt idx="281">
                  <c:v>1.4721299999999999</c:v>
                </c:pt>
                <c:pt idx="282">
                  <c:v>1.5223100000000001</c:v>
                </c:pt>
                <c:pt idx="283">
                  <c:v>1.3082199999999999</c:v>
                </c:pt>
                <c:pt idx="284">
                  <c:v>1.25457</c:v>
                </c:pt>
                <c:pt idx="285">
                  <c:v>1.30548</c:v>
                </c:pt>
                <c:pt idx="286">
                  <c:v>1.09432</c:v>
                </c:pt>
                <c:pt idx="287">
                  <c:v>1.09318</c:v>
                </c:pt>
                <c:pt idx="288">
                  <c:v>1.1434500000000001</c:v>
                </c:pt>
                <c:pt idx="289">
                  <c:v>1.24675</c:v>
                </c:pt>
                <c:pt idx="290">
                  <c:v>1.55844</c:v>
                </c:pt>
                <c:pt idx="291">
                  <c:v>1.76623</c:v>
                </c:pt>
                <c:pt idx="292">
                  <c:v>1.7107300000000001</c:v>
                </c:pt>
                <c:pt idx="293">
                  <c:v>1.86528</c:v>
                </c:pt>
                <c:pt idx="294">
                  <c:v>1.7580100000000001</c:v>
                </c:pt>
                <c:pt idx="295">
                  <c:v>1.70455</c:v>
                </c:pt>
                <c:pt idx="296">
                  <c:v>1.9618</c:v>
                </c:pt>
                <c:pt idx="297">
                  <c:v>2.01031</c:v>
                </c:pt>
                <c:pt idx="298">
                  <c:v>2.2164899999999998</c:v>
                </c:pt>
                <c:pt idx="299">
                  <c:v>2.2657099999999999</c:v>
                </c:pt>
                <c:pt idx="300">
                  <c:v>2.26105</c:v>
                </c:pt>
                <c:pt idx="301">
                  <c:v>2.3088799999999998</c:v>
                </c:pt>
                <c:pt idx="302">
                  <c:v>2.3529399999999998</c:v>
                </c:pt>
                <c:pt idx="303">
                  <c:v>2.1949999999999998</c:v>
                </c:pt>
                <c:pt idx="304">
                  <c:v>2.19164</c:v>
                </c:pt>
                <c:pt idx="305">
                  <c:v>2.0345900000000001</c:v>
                </c:pt>
                <c:pt idx="306">
                  <c:v>2.0833300000000001</c:v>
                </c:pt>
                <c:pt idx="307">
                  <c:v>2.13306</c:v>
                </c:pt>
                <c:pt idx="308">
                  <c:v>1.92405</c:v>
                </c:pt>
                <c:pt idx="309">
                  <c:v>2.0717500000000002</c:v>
                </c:pt>
                <c:pt idx="310">
                  <c:v>2.1179999999999999</c:v>
                </c:pt>
                <c:pt idx="311">
                  <c:v>2.1147999999999998</c:v>
                </c:pt>
                <c:pt idx="312">
                  <c:v>2.1105499999999999</c:v>
                </c:pt>
                <c:pt idx="313">
                  <c:v>2.1063200000000002</c:v>
                </c:pt>
                <c:pt idx="314">
                  <c:v>2.0989499999999999</c:v>
                </c:pt>
                <c:pt idx="315">
                  <c:v>2.2976999999999999</c:v>
                </c:pt>
                <c:pt idx="316">
                  <c:v>2.4438900000000001</c:v>
                </c:pt>
                <c:pt idx="317">
                  <c:v>2.6420699999999999</c:v>
                </c:pt>
                <c:pt idx="318">
                  <c:v>2.6879</c:v>
                </c:pt>
                <c:pt idx="319">
                  <c:v>2.8344100000000001</c:v>
                </c:pt>
                <c:pt idx="320">
                  <c:v>2.9309500000000002</c:v>
                </c:pt>
                <c:pt idx="321">
                  <c:v>2.7722799999999999</c:v>
                </c:pt>
                <c:pt idx="322">
                  <c:v>2.6172800000000001</c:v>
                </c:pt>
                <c:pt idx="323">
                  <c:v>2.61341</c:v>
                </c:pt>
                <c:pt idx="324">
                  <c:v>2.6574800000000001</c:v>
                </c:pt>
                <c:pt idx="325">
                  <c:v>2.7185700000000002</c:v>
                </c:pt>
                <c:pt idx="326">
                  <c:v>2.5051399999999999</c:v>
                </c:pt>
                <c:pt idx="327">
                  <c:v>2.41553</c:v>
                </c:pt>
                <c:pt idx="328">
                  <c:v>2.2677700000000001</c:v>
                </c:pt>
                <c:pt idx="329">
                  <c:v>2.1816399999999998</c:v>
                </c:pt>
                <c:pt idx="330">
                  <c:v>2.1682000000000001</c:v>
                </c:pt>
                <c:pt idx="331">
                  <c:v>2.0884900000000002</c:v>
                </c:pt>
                <c:pt idx="332">
                  <c:v>2.1013500000000001</c:v>
                </c:pt>
                <c:pt idx="333">
                  <c:v>2.1565500000000002</c:v>
                </c:pt>
                <c:pt idx="334">
                  <c:v>2.3387899999999999</c:v>
                </c:pt>
                <c:pt idx="335">
                  <c:v>2.4353699999999998</c:v>
                </c:pt>
                <c:pt idx="336">
                  <c:v>2.4789099999999999</c:v>
                </c:pt>
                <c:pt idx="337">
                  <c:v>2.2970799999999998</c:v>
                </c:pt>
                <c:pt idx="338">
                  <c:v>2.3885200000000002</c:v>
                </c:pt>
                <c:pt idx="339">
                  <c:v>2.29467</c:v>
                </c:pt>
                <c:pt idx="340">
                  <c:v>2.3222200000000002</c:v>
                </c:pt>
                <c:pt idx="341">
                  <c:v>2.3917299999999999</c:v>
                </c:pt>
                <c:pt idx="342">
                  <c:v>2.4633099999999999</c:v>
                </c:pt>
                <c:pt idx="343">
                  <c:v>2.4981200000000001</c:v>
                </c:pt>
                <c:pt idx="344">
                  <c:v>2.4386199999999998</c:v>
                </c:pt>
                <c:pt idx="345">
                  <c:v>2.2213599999999998</c:v>
                </c:pt>
                <c:pt idx="346">
                  <c:v>2.0158900000000002</c:v>
                </c:pt>
                <c:pt idx="347">
                  <c:v>1.7624599999999999</c:v>
                </c:pt>
                <c:pt idx="348">
                  <c:v>1.67235</c:v>
                </c:pt>
                <c:pt idx="349">
                  <c:v>1.80098</c:v>
                </c:pt>
                <c:pt idx="350">
                  <c:v>1.7876099999999999</c:v>
                </c:pt>
                <c:pt idx="351">
                  <c:v>1.9323300000000001</c:v>
                </c:pt>
                <c:pt idx="352">
                  <c:v>1.84613</c:v>
                </c:pt>
                <c:pt idx="353">
                  <c:v>1.71197</c:v>
                </c:pt>
                <c:pt idx="354">
                  <c:v>1.5270999999999999</c:v>
                </c:pt>
                <c:pt idx="355">
                  <c:v>1.43397</c:v>
                </c:pt>
                <c:pt idx="356">
                  <c:v>1.47984</c:v>
                </c:pt>
                <c:pt idx="357">
                  <c:v>1.7127300000000001</c:v>
                </c:pt>
                <c:pt idx="358">
                  <c:v>1.71424</c:v>
                </c:pt>
                <c:pt idx="359">
                  <c:v>1.8236699999999999</c:v>
                </c:pt>
                <c:pt idx="360">
                  <c:v>1.51234</c:v>
                </c:pt>
                <c:pt idx="361">
                  <c:v>1.34945</c:v>
                </c:pt>
                <c:pt idx="362">
                  <c:v>1.1592100000000001</c:v>
                </c:pt>
                <c:pt idx="363">
                  <c:v>0.96750999999999998</c:v>
                </c:pt>
                <c:pt idx="364">
                  <c:v>0.94013999999999998</c:v>
                </c:pt>
                <c:pt idx="365">
                  <c:v>0.95020000000000004</c:v>
                </c:pt>
                <c:pt idx="366">
                  <c:v>0.95774999999999999</c:v>
                </c:pt>
                <c:pt idx="367">
                  <c:v>0.91710000000000003</c:v>
                </c:pt>
                <c:pt idx="368">
                  <c:v>0.81438999999999995</c:v>
                </c:pt>
                <c:pt idx="369">
                  <c:v>0.60272000000000003</c:v>
                </c:pt>
                <c:pt idx="370">
                  <c:v>0.67205999999999999</c:v>
                </c:pt>
                <c:pt idx="371">
                  <c:v>0.66188999999999998</c:v>
                </c:pt>
                <c:pt idx="372">
                  <c:v>0.98353000000000002</c:v>
                </c:pt>
                <c:pt idx="373">
                  <c:v>1.1244499999999999</c:v>
                </c:pt>
                <c:pt idx="374">
                  <c:v>1.2097899999999999</c:v>
                </c:pt>
                <c:pt idx="375">
                  <c:v>1.3155399999999999</c:v>
                </c:pt>
                <c:pt idx="376">
                  <c:v>1.4540999999999999</c:v>
                </c:pt>
                <c:pt idx="377">
                  <c:v>1.58368</c:v>
                </c:pt>
                <c:pt idx="378">
                  <c:v>1.7414799999999999</c:v>
                </c:pt>
                <c:pt idx="379">
                  <c:v>1.96516</c:v>
                </c:pt>
                <c:pt idx="380">
                  <c:v>1.9877199999999999</c:v>
                </c:pt>
                <c:pt idx="381">
                  <c:v>2.10792</c:v>
                </c:pt>
                <c:pt idx="382">
                  <c:v>2.1381999999999999</c:v>
                </c:pt>
                <c:pt idx="383">
                  <c:v>2.2766600000000001</c:v>
                </c:pt>
                <c:pt idx="384">
                  <c:v>2.2773500000000002</c:v>
                </c:pt>
                <c:pt idx="385">
                  <c:v>2.1598199999999999</c:v>
                </c:pt>
                <c:pt idx="386">
                  <c:v>2.2483399999999998</c:v>
                </c:pt>
                <c:pt idx="387">
                  <c:v>2.3144300000000002</c:v>
                </c:pt>
                <c:pt idx="388">
                  <c:v>2.2522600000000002</c:v>
                </c:pt>
                <c:pt idx="389">
                  <c:v>2.1922899999999998</c:v>
                </c:pt>
                <c:pt idx="390">
                  <c:v>2.1099600000000001</c:v>
                </c:pt>
                <c:pt idx="391">
                  <c:v>1.9352499999999999</c:v>
                </c:pt>
                <c:pt idx="392">
                  <c:v>2.0082399999999998</c:v>
                </c:pt>
                <c:pt idx="393">
                  <c:v>1.99465</c:v>
                </c:pt>
                <c:pt idx="394">
                  <c:v>1.95285</c:v>
                </c:pt>
                <c:pt idx="395">
                  <c:v>1.8996900000000001</c:v>
                </c:pt>
                <c:pt idx="396">
                  <c:v>1.9097999999999999</c:v>
                </c:pt>
                <c:pt idx="397">
                  <c:v>1.98874</c:v>
                </c:pt>
                <c:pt idx="398">
                  <c:v>1.8890199999999999</c:v>
                </c:pt>
                <c:pt idx="399">
                  <c:v>1.71556</c:v>
                </c:pt>
                <c:pt idx="400">
                  <c:v>1.6455500000000001</c:v>
                </c:pt>
                <c:pt idx="401">
                  <c:v>1.6231</c:v>
                </c:pt>
                <c:pt idx="402">
                  <c:v>1.7002200000000001</c:v>
                </c:pt>
                <c:pt idx="403">
                  <c:v>1.7821100000000001</c:v>
                </c:pt>
                <c:pt idx="404">
                  <c:v>1.7519400000000001</c:v>
                </c:pt>
                <c:pt idx="405">
                  <c:v>1.6868399999999999</c:v>
                </c:pt>
                <c:pt idx="406">
                  <c:v>1.7416700000000001</c:v>
                </c:pt>
                <c:pt idx="407">
                  <c:v>1.7408600000000001</c:v>
                </c:pt>
                <c:pt idx="408">
                  <c:v>1.60703</c:v>
                </c:pt>
                <c:pt idx="409">
                  <c:v>1.55481</c:v>
                </c:pt>
                <c:pt idx="410">
                  <c:v>1.6456599999999999</c:v>
                </c:pt>
                <c:pt idx="411">
                  <c:v>1.8210599999999999</c:v>
                </c:pt>
                <c:pt idx="412">
                  <c:v>1.94553</c:v>
                </c:pt>
                <c:pt idx="413">
                  <c:v>1.92286</c:v>
                </c:pt>
                <c:pt idx="414">
                  <c:v>1.8449599999999999</c:v>
                </c:pt>
                <c:pt idx="415">
                  <c:v>1.7363999999999999</c:v>
                </c:pt>
                <c:pt idx="416">
                  <c:v>1.74095</c:v>
                </c:pt>
                <c:pt idx="417">
                  <c:v>1.8176300000000001</c:v>
                </c:pt>
                <c:pt idx="418">
                  <c:v>1.74159</c:v>
                </c:pt>
                <c:pt idx="419">
                  <c:v>1.62242</c:v>
                </c:pt>
                <c:pt idx="420">
                  <c:v>1.6316299999999999</c:v>
                </c:pt>
                <c:pt idx="421">
                  <c:v>1.68808</c:v>
                </c:pt>
                <c:pt idx="422">
                  <c:v>1.7453799999999999</c:v>
                </c:pt>
                <c:pt idx="423">
                  <c:v>1.8028299999999999</c:v>
                </c:pt>
                <c:pt idx="424">
                  <c:v>1.7509399999999999</c:v>
                </c:pt>
                <c:pt idx="425">
                  <c:v>1.7772699999999999</c:v>
                </c:pt>
                <c:pt idx="426">
                  <c:v>1.83463</c:v>
                </c:pt>
                <c:pt idx="427">
                  <c:v>1.85063</c:v>
                </c:pt>
                <c:pt idx="428">
                  <c:v>1.8971</c:v>
                </c:pt>
                <c:pt idx="429">
                  <c:v>1.91353</c:v>
                </c:pt>
                <c:pt idx="430">
                  <c:v>1.99743</c:v>
                </c:pt>
                <c:pt idx="431">
                  <c:v>2.07151</c:v>
                </c:pt>
                <c:pt idx="432">
                  <c:v>2.1450200000000001</c:v>
                </c:pt>
                <c:pt idx="433">
                  <c:v>2.2225700000000002</c:v>
                </c:pt>
                <c:pt idx="434">
                  <c:v>2.1424300000000001</c:v>
                </c:pt>
                <c:pt idx="435">
                  <c:v>2.15665</c:v>
                </c:pt>
                <c:pt idx="436">
                  <c:v>2.2545600000000001</c:v>
                </c:pt>
                <c:pt idx="437">
                  <c:v>2.2622100000000001</c:v>
                </c:pt>
                <c:pt idx="438">
                  <c:v>2.17014</c:v>
                </c:pt>
                <c:pt idx="439">
                  <c:v>2.3087300000000002</c:v>
                </c:pt>
                <c:pt idx="440">
                  <c:v>2.2711199999999998</c:v>
                </c:pt>
                <c:pt idx="441">
                  <c:v>2.2045599999999999</c:v>
                </c:pt>
                <c:pt idx="442">
                  <c:v>2.1454200000000001</c:v>
                </c:pt>
                <c:pt idx="443">
                  <c:v>2.19712</c:v>
                </c:pt>
                <c:pt idx="444">
                  <c:v>2.25021</c:v>
                </c:pt>
                <c:pt idx="445">
                  <c:v>2.2353499999999999</c:v>
                </c:pt>
                <c:pt idx="446">
                  <c:v>2.0458500000000002</c:v>
                </c:pt>
                <c:pt idx="447">
                  <c:v>1.8965700000000001</c:v>
                </c:pt>
                <c:pt idx="448">
                  <c:v>1.73709</c:v>
                </c:pt>
                <c:pt idx="449">
                  <c:v>1.69912</c:v>
                </c:pt>
                <c:pt idx="450">
                  <c:v>1.67696</c:v>
                </c:pt>
                <c:pt idx="451">
                  <c:v>1.65524</c:v>
                </c:pt>
                <c:pt idx="452">
                  <c:v>1.5953900000000001</c:v>
                </c:pt>
                <c:pt idx="453">
                  <c:v>1.7596400000000001</c:v>
                </c:pt>
                <c:pt idx="454">
                  <c:v>1.7376100000000001</c:v>
                </c:pt>
                <c:pt idx="455">
                  <c:v>1.77017</c:v>
                </c:pt>
                <c:pt idx="456">
                  <c:v>1.89127</c:v>
                </c:pt>
                <c:pt idx="457">
                  <c:v>1.8776999999999999</c:v>
                </c:pt>
                <c:pt idx="458">
                  <c:v>2.1227800000000001</c:v>
                </c:pt>
                <c:pt idx="459">
                  <c:v>2.1506400000000001</c:v>
                </c:pt>
                <c:pt idx="460">
                  <c:v>2.2730000000000001</c:v>
                </c:pt>
                <c:pt idx="461">
                  <c:v>2.24552</c:v>
                </c:pt>
                <c:pt idx="462">
                  <c:v>2.2675999999999998</c:v>
                </c:pt>
                <c:pt idx="463">
                  <c:v>2.1208900000000002</c:v>
                </c:pt>
                <c:pt idx="464">
                  <c:v>2.1976800000000001</c:v>
                </c:pt>
                <c:pt idx="465">
                  <c:v>2.1264099999999999</c:v>
                </c:pt>
                <c:pt idx="466">
                  <c:v>2.2153800000000001</c:v>
                </c:pt>
                <c:pt idx="467">
                  <c:v>2.2485300000000001</c:v>
                </c:pt>
                <c:pt idx="468">
                  <c:v>2.1480899999999998</c:v>
                </c:pt>
                <c:pt idx="469">
                  <c:v>2.0945499999999999</c:v>
                </c:pt>
                <c:pt idx="470">
                  <c:v>2.0548600000000001</c:v>
                </c:pt>
                <c:pt idx="471">
                  <c:v>2.0831499999999998</c:v>
                </c:pt>
                <c:pt idx="472">
                  <c:v>2.0062600000000002</c:v>
                </c:pt>
                <c:pt idx="473">
                  <c:v>2.1212200000000001</c:v>
                </c:pt>
                <c:pt idx="474">
                  <c:v>2.1785100000000002</c:v>
                </c:pt>
                <c:pt idx="475">
                  <c:v>2.35914</c:v>
                </c:pt>
                <c:pt idx="476">
                  <c:v>2.3443299999999998</c:v>
                </c:pt>
                <c:pt idx="477">
                  <c:v>2.3262299999999998</c:v>
                </c:pt>
                <c:pt idx="478">
                  <c:v>2.3300299999999998</c:v>
                </c:pt>
                <c:pt idx="479">
                  <c:v>2.2536800000000001</c:v>
                </c:pt>
                <c:pt idx="480">
                  <c:v>2.2786</c:v>
                </c:pt>
                <c:pt idx="481">
                  <c:v>2.3809999999999998</c:v>
                </c:pt>
                <c:pt idx="482">
                  <c:v>2.1232199999999999</c:v>
                </c:pt>
                <c:pt idx="483">
                  <c:v>1.44861</c:v>
                </c:pt>
                <c:pt idx="484">
                  <c:v>1.24665</c:v>
                </c:pt>
                <c:pt idx="485">
                  <c:v>1.1766799999999999</c:v>
                </c:pt>
                <c:pt idx="486">
                  <c:v>1.53392</c:v>
                </c:pt>
                <c:pt idx="487">
                  <c:v>1.7024300000000001</c:v>
                </c:pt>
                <c:pt idx="488">
                  <c:v>1.70672</c:v>
                </c:pt>
                <c:pt idx="489">
                  <c:v>1.6214999999999999</c:v>
                </c:pt>
                <c:pt idx="490">
                  <c:v>1.6637500000000001</c:v>
                </c:pt>
                <c:pt idx="491">
                  <c:v>1.63317</c:v>
                </c:pt>
                <c:pt idx="492">
                  <c:v>1.40909</c:v>
                </c:pt>
                <c:pt idx="493">
                  <c:v>1.2885200000000001</c:v>
                </c:pt>
                <c:pt idx="494">
                  <c:v>1.66086</c:v>
                </c:pt>
                <c:pt idx="495">
                  <c:v>2.9514100000000001</c:v>
                </c:pt>
                <c:pt idx="496">
                  <c:v>3.79555</c:v>
                </c:pt>
                <c:pt idx="497">
                  <c:v>4.4083100000000002</c:v>
                </c:pt>
                <c:pt idx="498">
                  <c:v>4.1780099999999996</c:v>
                </c:pt>
                <c:pt idx="499">
                  <c:v>3.9438399999999998</c:v>
                </c:pt>
                <c:pt idx="500">
                  <c:v>4.0221200000000001</c:v>
                </c:pt>
                <c:pt idx="501">
                  <c:v>4.5877999999999997</c:v>
                </c:pt>
                <c:pt idx="502">
                  <c:v>4.9792300000000003</c:v>
                </c:pt>
                <c:pt idx="503">
                  <c:v>5.5226899999999999</c:v>
                </c:pt>
                <c:pt idx="504">
                  <c:v>6.0688000000000004</c:v>
                </c:pt>
                <c:pt idx="505">
                  <c:v>6.4345299999999996</c:v>
                </c:pt>
                <c:pt idx="506">
                  <c:v>6.45242</c:v>
                </c:pt>
                <c:pt idx="507">
                  <c:v>6.1381899999999998</c:v>
                </c:pt>
                <c:pt idx="508">
                  <c:v>6.02095</c:v>
                </c:pt>
                <c:pt idx="509">
                  <c:v>5.8849200000000002</c:v>
                </c:pt>
                <c:pt idx="510">
                  <c:v>5.8893000000000004</c:v>
                </c:pt>
                <c:pt idx="511">
                  <c:v>6.3005000000000004</c:v>
                </c:pt>
                <c:pt idx="512">
                  <c:v>6.6429600000000004</c:v>
                </c:pt>
                <c:pt idx="513">
                  <c:v>6.3017599999999998</c:v>
                </c:pt>
                <c:pt idx="514">
                  <c:v>5.9719800000000003</c:v>
                </c:pt>
                <c:pt idx="515">
                  <c:v>5.7038599999999997</c:v>
                </c:pt>
                <c:pt idx="516">
                  <c:v>5.5475700000000003</c:v>
                </c:pt>
                <c:pt idx="517">
                  <c:v>5.5259999999999998</c:v>
                </c:pt>
                <c:pt idx="518">
                  <c:v>5.6025700000000001</c:v>
                </c:pt>
                <c:pt idx="519">
                  <c:v>5.5366600000000004</c:v>
                </c:pt>
                <c:pt idx="520">
                  <c:v>5.32864</c:v>
                </c:pt>
                <c:pt idx="521">
                  <c:v>4.8609400000000003</c:v>
                </c:pt>
                <c:pt idx="522">
                  <c:v>4.7049200000000004</c:v>
                </c:pt>
                <c:pt idx="523">
                  <c:v>4.38985</c:v>
                </c:pt>
                <c:pt idx="524">
                  <c:v>4.1302000000000003</c:v>
                </c:pt>
                <c:pt idx="525">
                  <c:v>4.0195999999999996</c:v>
                </c:pt>
                <c:pt idx="526">
                  <c:v>3.9931899999999998</c:v>
                </c:pt>
                <c:pt idx="527" formatCode="0.00">
                  <c:v>3.8996900000000001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5E-C147-8A54-8F80037AA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5103072"/>
        <c:axId val="1589771776"/>
      </c:lineChart>
      <c:dateAx>
        <c:axId val="18151030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771776"/>
        <c:crosses val="autoZero"/>
        <c:auto val="1"/>
        <c:lblOffset val="100"/>
        <c:baseTimeUnit val="months"/>
      </c:dateAx>
      <c:valAx>
        <c:axId val="158977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1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'Inflation uncertainty'!$M$4</c:f>
              <c:strCache>
                <c:ptCount val="1"/>
                <c:pt idx="0">
                  <c:v>Inflation 1- Year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'Inflation uncertainty'!$L$5:$L$64</c:f>
              <c:numCache>
                <c:formatCode>m/d/yy</c:formatCode>
                <c:ptCount val="6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</c:numCache>
            </c:numRef>
          </c:cat>
          <c:val>
            <c:numRef>
              <c:f>'Inflation uncertainty'!$M$5:$M$64</c:f>
              <c:numCache>
                <c:formatCode>#,##0.00</c:formatCode>
                <c:ptCount val="60"/>
                <c:pt idx="0">
                  <c:v>2.641548633575439</c:v>
                </c:pt>
                <c:pt idx="1">
                  <c:v>2.5566902160644531</c:v>
                </c:pt>
                <c:pt idx="2">
                  <c:v>2.5211198329925542</c:v>
                </c:pt>
                <c:pt idx="3">
                  <c:v>2.2156670093536381</c:v>
                </c:pt>
                <c:pt idx="4">
                  <c:v>2.2156674861907959</c:v>
                </c:pt>
                <c:pt idx="5">
                  <c:v>2.3431396484375</c:v>
                </c:pt>
                <c:pt idx="6">
                  <c:v>2.2181131839752202</c:v>
                </c:pt>
                <c:pt idx="7">
                  <c:v>2.1703369617462158</c:v>
                </c:pt>
                <c:pt idx="8">
                  <c:v>2.1738343238830571</c:v>
                </c:pt>
                <c:pt idx="9">
                  <c:v>2.428828239440918</c:v>
                </c:pt>
                <c:pt idx="10">
                  <c:v>2.2073664665222168</c:v>
                </c:pt>
                <c:pt idx="11">
                  <c:v>2.3365404605865479</c:v>
                </c:pt>
                <c:pt idx="12">
                  <c:v>2.2262248992919922</c:v>
                </c:pt>
                <c:pt idx="13">
                  <c:v>2.0596499443054199</c:v>
                </c:pt>
                <c:pt idx="14">
                  <c:v>2.1807622909545898</c:v>
                </c:pt>
                <c:pt idx="15">
                  <c:v>2.3314042091369629</c:v>
                </c:pt>
                <c:pt idx="16">
                  <c:v>2.5211198329925542</c:v>
                </c:pt>
                <c:pt idx="17">
                  <c:v>2.3431396484375</c:v>
                </c:pt>
                <c:pt idx="18">
                  <c:v>2.3431458473205571</c:v>
                </c:pt>
                <c:pt idx="19">
                  <c:v>2.2628812789916992</c:v>
                </c:pt>
                <c:pt idx="20">
                  <c:v>2.1815130710601811</c:v>
                </c:pt>
                <c:pt idx="21">
                  <c:v>2.1732468605041499</c:v>
                </c:pt>
                <c:pt idx="22">
                  <c:v>2.3431396484375</c:v>
                </c:pt>
                <c:pt idx="23">
                  <c:v>2.3431396484375</c:v>
                </c:pt>
                <c:pt idx="24">
                  <c:v>2.294919490814209</c:v>
                </c:pt>
                <c:pt idx="25">
                  <c:v>2.1719374656677251</c:v>
                </c:pt>
                <c:pt idx="26">
                  <c:v>2.3431396484375</c:v>
                </c:pt>
                <c:pt idx="27">
                  <c:v>2.02187180519104</c:v>
                </c:pt>
                <c:pt idx="28">
                  <c:v>2.1462230682373051</c:v>
                </c:pt>
                <c:pt idx="29">
                  <c:v>2.292935848236084</c:v>
                </c:pt>
                <c:pt idx="30">
                  <c:v>2.1209793090820308</c:v>
                </c:pt>
                <c:pt idx="31">
                  <c:v>2.1040270328521729</c:v>
                </c:pt>
                <c:pt idx="32">
                  <c:v>2.1930537223815918</c:v>
                </c:pt>
                <c:pt idx="33">
                  <c:v>2.2524318695068359</c:v>
                </c:pt>
                <c:pt idx="34">
                  <c:v>2.084691047668457</c:v>
                </c:pt>
                <c:pt idx="35">
                  <c:v>2.2325973510742192</c:v>
                </c:pt>
                <c:pt idx="36">
                  <c:v>2</c:v>
                </c:pt>
                <c:pt idx="37">
                  <c:v>2.0983550548553471</c:v>
                </c:pt>
                <c:pt idx="38">
                  <c:v>3.1589865684509282</c:v>
                </c:pt>
                <c:pt idx="39">
                  <c:v>3.2734179496765141</c:v>
                </c:pt>
                <c:pt idx="40">
                  <c:v>3.689674854278564</c:v>
                </c:pt>
                <c:pt idx="41">
                  <c:v>2.7676253318786621</c:v>
                </c:pt>
                <c:pt idx="42">
                  <c:v>3.091938972473145</c:v>
                </c:pt>
                <c:pt idx="43">
                  <c:v>3.1978805065155029</c:v>
                </c:pt>
                <c:pt idx="44">
                  <c:v>3.0866222381591801</c:v>
                </c:pt>
                <c:pt idx="45">
                  <c:v>2.993154764175415</c:v>
                </c:pt>
                <c:pt idx="46">
                  <c:v>2.9689469337463379</c:v>
                </c:pt>
                <c:pt idx="47">
                  <c:v>3.1633443832397461</c:v>
                </c:pt>
                <c:pt idx="48">
                  <c:v>3.229775190353394</c:v>
                </c:pt>
                <c:pt idx="49">
                  <c:v>3.273274421691895</c:v>
                </c:pt>
                <c:pt idx="50">
                  <c:v>3.2570657730102539</c:v>
                </c:pt>
                <c:pt idx="51">
                  <c:v>3.2182481288909912</c:v>
                </c:pt>
                <c:pt idx="52">
                  <c:v>3.6792409420013432</c:v>
                </c:pt>
                <c:pt idx="53">
                  <c:v>4.0104427337646484</c:v>
                </c:pt>
                <c:pt idx="54">
                  <c:v>3.834879875183105</c:v>
                </c:pt>
                <c:pt idx="55">
                  <c:v>4.0333766937255859</c:v>
                </c:pt>
                <c:pt idx="56">
                  <c:v>3.997747659683228</c:v>
                </c:pt>
                <c:pt idx="57">
                  <c:v>4.1764826774597168</c:v>
                </c:pt>
                <c:pt idx="58">
                  <c:v>4.277979850769043</c:v>
                </c:pt>
                <c:pt idx="59">
                  <c:v>4.0803003311157227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7B-974D-88A2-28BF58C0A11F}"/>
            </c:ext>
          </c:extLst>
        </c:ser>
        <c:ser>
          <c:idx val="1"/>
          <c:order val="1"/>
          <c:tx>
            <c:strRef>
              <c:f>'Inflation uncertainty'!$N$4</c:f>
              <c:strCache>
                <c:ptCount val="1"/>
                <c:pt idx="0">
                  <c:v>Inflation 3- year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'Inflation uncertainty'!$L$5:$L$64</c:f>
              <c:numCache>
                <c:formatCode>m/d/yy</c:formatCode>
                <c:ptCount val="6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</c:numCache>
            </c:numRef>
          </c:cat>
          <c:val>
            <c:numRef>
              <c:f>'Inflation uncertainty'!$N$5:$N$64</c:f>
              <c:numCache>
                <c:formatCode>#,##0.00</c:formatCode>
                <c:ptCount val="60"/>
                <c:pt idx="0">
                  <c:v>2.9365448951721191</c:v>
                </c:pt>
                <c:pt idx="1">
                  <c:v>2.7117688655853271</c:v>
                </c:pt>
                <c:pt idx="2">
                  <c:v>2.8208284378051758</c:v>
                </c:pt>
                <c:pt idx="3">
                  <c:v>2.4051582813262939</c:v>
                </c:pt>
                <c:pt idx="4">
                  <c:v>2.378605842590332</c:v>
                </c:pt>
                <c:pt idx="5">
                  <c:v>2.6812868118286128</c:v>
                </c:pt>
                <c:pt idx="6">
                  <c:v>2.5986189842224121</c:v>
                </c:pt>
                <c:pt idx="7">
                  <c:v>2.3431458473205571</c:v>
                </c:pt>
                <c:pt idx="8">
                  <c:v>2.3431396484375</c:v>
                </c:pt>
                <c:pt idx="9">
                  <c:v>2.40764307975769</c:v>
                </c:pt>
                <c:pt idx="10">
                  <c:v>2.24354100227356</c:v>
                </c:pt>
                <c:pt idx="11">
                  <c:v>2.539198637008667</c:v>
                </c:pt>
                <c:pt idx="12">
                  <c:v>2.3431458473205571</c:v>
                </c:pt>
                <c:pt idx="13">
                  <c:v>2.240593433380127</c:v>
                </c:pt>
                <c:pt idx="14">
                  <c:v>2.3431458473205571</c:v>
                </c:pt>
                <c:pt idx="15">
                  <c:v>2.555390357971191</c:v>
                </c:pt>
                <c:pt idx="16">
                  <c:v>2.516140222549438</c:v>
                </c:pt>
                <c:pt idx="17">
                  <c:v>2.619709968566895</c:v>
                </c:pt>
                <c:pt idx="18">
                  <c:v>2.4717392921447749</c:v>
                </c:pt>
                <c:pt idx="19">
                  <c:v>2.447904109954834</c:v>
                </c:pt>
                <c:pt idx="20">
                  <c:v>2.4269943237304692</c:v>
                </c:pt>
                <c:pt idx="21">
                  <c:v>2.3431458473205571</c:v>
                </c:pt>
                <c:pt idx="22">
                  <c:v>2.4135618209838872</c:v>
                </c:pt>
                <c:pt idx="23">
                  <c:v>2.3783707618713379</c:v>
                </c:pt>
                <c:pt idx="24">
                  <c:v>2.361165046691895</c:v>
                </c:pt>
                <c:pt idx="25">
                  <c:v>2.2312371730804439</c:v>
                </c:pt>
                <c:pt idx="26">
                  <c:v>2.3431396484375</c:v>
                </c:pt>
                <c:pt idx="27">
                  <c:v>2.226976633071899</c:v>
                </c:pt>
                <c:pt idx="28">
                  <c:v>2.292935848236084</c:v>
                </c:pt>
                <c:pt idx="29">
                  <c:v>2.2962443828582759</c:v>
                </c:pt>
                <c:pt idx="30">
                  <c:v>2.1815130710601811</c:v>
                </c:pt>
                <c:pt idx="31">
                  <c:v>2.1587233543396001</c:v>
                </c:pt>
                <c:pt idx="32">
                  <c:v>2.1815130710601811</c:v>
                </c:pt>
                <c:pt idx="33">
                  <c:v>2.240593433380127</c:v>
                </c:pt>
                <c:pt idx="34">
                  <c:v>2.1844639778137211</c:v>
                </c:pt>
                <c:pt idx="35">
                  <c:v>2.1738343238830571</c:v>
                </c:pt>
                <c:pt idx="36">
                  <c:v>2.0698623657226558</c:v>
                </c:pt>
                <c:pt idx="37">
                  <c:v>2.213696956634521</c:v>
                </c:pt>
                <c:pt idx="38">
                  <c:v>2.6438174247741699</c:v>
                </c:pt>
                <c:pt idx="39">
                  <c:v>3.0699551105499272</c:v>
                </c:pt>
                <c:pt idx="40">
                  <c:v>3.026690006256104</c:v>
                </c:pt>
                <c:pt idx="41">
                  <c:v>2.760433435440063</c:v>
                </c:pt>
                <c:pt idx="42">
                  <c:v>2.7857391834259029</c:v>
                </c:pt>
                <c:pt idx="43">
                  <c:v>2.8970425128936772</c:v>
                </c:pt>
                <c:pt idx="44">
                  <c:v>3.1388251781463619</c:v>
                </c:pt>
                <c:pt idx="45">
                  <c:v>2.756103515625</c:v>
                </c:pt>
                <c:pt idx="46">
                  <c:v>3.0885083675384521</c:v>
                </c:pt>
                <c:pt idx="47">
                  <c:v>3.194860696792603</c:v>
                </c:pt>
                <c:pt idx="48">
                  <c:v>3.2430014610290532</c:v>
                </c:pt>
                <c:pt idx="49">
                  <c:v>3.083266019821167</c:v>
                </c:pt>
                <c:pt idx="50">
                  <c:v>3.229775190353394</c:v>
                </c:pt>
                <c:pt idx="51">
                  <c:v>3.159754753112793</c:v>
                </c:pt>
                <c:pt idx="52">
                  <c:v>3.5851602554321289</c:v>
                </c:pt>
                <c:pt idx="53">
                  <c:v>3.5864994525909419</c:v>
                </c:pt>
                <c:pt idx="54">
                  <c:v>3.417744636535645</c:v>
                </c:pt>
                <c:pt idx="55">
                  <c:v>3.760034561157227</c:v>
                </c:pt>
                <c:pt idx="56">
                  <c:v>3.4015846252441411</c:v>
                </c:pt>
                <c:pt idx="57">
                  <c:v>3.820341825485229</c:v>
                </c:pt>
                <c:pt idx="58">
                  <c:v>3.997747659683228</c:v>
                </c:pt>
                <c:pt idx="59">
                  <c:v>3.704838752746582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7B-974D-88A2-28BF58C0A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4569824"/>
        <c:axId val="1124496128"/>
      </c:lineChart>
      <c:dateAx>
        <c:axId val="112456982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496128"/>
        <c:crosses val="autoZero"/>
        <c:auto val="1"/>
        <c:lblOffset val="100"/>
        <c:baseTimeUnit val="months"/>
      </c:dateAx>
      <c:valAx>
        <c:axId val="112449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56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9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E2-1F46-A96F-6093C204F873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Components'!$L$7:$L$102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Components'!$M$7:$M$102</c:f>
              <c:numCache>
                <c:formatCode>General</c:formatCode>
                <c:ptCount val="96"/>
                <c:pt idx="0">
                  <c:v>0</c:v>
                </c:pt>
                <c:pt idx="1">
                  <c:v>1.45909</c:v>
                </c:pt>
                <c:pt idx="2">
                  <c:v>7.4866000000000001</c:v>
                </c:pt>
                <c:pt idx="3">
                  <c:v>0.40834999999999999</c:v>
                </c:pt>
                <c:pt idx="4">
                  <c:v>2.4096299999999999</c:v>
                </c:pt>
                <c:pt idx="5">
                  <c:v>0</c:v>
                </c:pt>
                <c:pt idx="6">
                  <c:v>2.5215100000000001</c:v>
                </c:pt>
                <c:pt idx="7">
                  <c:v>0</c:v>
                </c:pt>
                <c:pt idx="8">
                  <c:v>1.10364</c:v>
                </c:pt>
                <c:pt idx="9">
                  <c:v>3.3876400000000002</c:v>
                </c:pt>
                <c:pt idx="10">
                  <c:v>2.4734400000000001</c:v>
                </c:pt>
                <c:pt idx="11">
                  <c:v>1.6359900000000001</c:v>
                </c:pt>
                <c:pt idx="12">
                  <c:v>0.49534</c:v>
                </c:pt>
                <c:pt idx="13">
                  <c:v>2.1232700000000002</c:v>
                </c:pt>
                <c:pt idx="14">
                  <c:v>3.58982</c:v>
                </c:pt>
                <c:pt idx="15">
                  <c:v>6.8206199999999999</c:v>
                </c:pt>
                <c:pt idx="16">
                  <c:v>4.7243500000000003</c:v>
                </c:pt>
                <c:pt idx="17">
                  <c:v>2.2859400000000001</c:v>
                </c:pt>
                <c:pt idx="18">
                  <c:v>3.1360299999999999</c:v>
                </c:pt>
                <c:pt idx="19">
                  <c:v>3.8487100000000001</c:v>
                </c:pt>
                <c:pt idx="20">
                  <c:v>4.1437099999999996</c:v>
                </c:pt>
                <c:pt idx="21">
                  <c:v>4.5118400000000003</c:v>
                </c:pt>
                <c:pt idx="22">
                  <c:v>1.9851099999999999</c:v>
                </c:pt>
                <c:pt idx="23">
                  <c:v>3.17231</c:v>
                </c:pt>
                <c:pt idx="24">
                  <c:v>2.24065</c:v>
                </c:pt>
                <c:pt idx="25">
                  <c:v>5.4911199999999996</c:v>
                </c:pt>
                <c:pt idx="26">
                  <c:v>1.03904</c:v>
                </c:pt>
                <c:pt idx="27">
                  <c:v>0.60116999999999998</c:v>
                </c:pt>
                <c:pt idx="28">
                  <c:v>3.48237</c:v>
                </c:pt>
                <c:pt idx="29">
                  <c:v>1.20878</c:v>
                </c:pt>
                <c:pt idx="30">
                  <c:v>2.4695900000000002</c:v>
                </c:pt>
                <c:pt idx="31">
                  <c:v>2.32409</c:v>
                </c:pt>
                <c:pt idx="32">
                  <c:v>2.5367299999999999</c:v>
                </c:pt>
                <c:pt idx="33">
                  <c:v>0</c:v>
                </c:pt>
                <c:pt idx="34">
                  <c:v>2.40307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1.4121900000000001</c:v>
                </c:pt>
                <c:pt idx="40">
                  <c:v>4.3942600000000001</c:v>
                </c:pt>
                <c:pt idx="41">
                  <c:v>1.9521299999999999</c:v>
                </c:pt>
                <c:pt idx="42">
                  <c:v>3.9268800000000001</c:v>
                </c:pt>
                <c:pt idx="43">
                  <c:v>3.1202000000000001</c:v>
                </c:pt>
                <c:pt idx="44">
                  <c:v>2.1170399999999998</c:v>
                </c:pt>
                <c:pt idx="45">
                  <c:v>0</c:v>
                </c:pt>
                <c:pt idx="46">
                  <c:v>2.7339199999999999</c:v>
                </c:pt>
                <c:pt idx="47">
                  <c:v>0</c:v>
                </c:pt>
                <c:pt idx="48">
                  <c:v>4.5684399999999998</c:v>
                </c:pt>
                <c:pt idx="49">
                  <c:v>3.3967900000000002</c:v>
                </c:pt>
                <c:pt idx="50">
                  <c:v>1.7973300000000001</c:v>
                </c:pt>
                <c:pt idx="51">
                  <c:v>0.57735999999999998</c:v>
                </c:pt>
                <c:pt idx="52">
                  <c:v>0.46337</c:v>
                </c:pt>
                <c:pt idx="53">
                  <c:v>4.0050299999999996</c:v>
                </c:pt>
                <c:pt idx="54">
                  <c:v>1.0748500000000001</c:v>
                </c:pt>
                <c:pt idx="55">
                  <c:v>3.4493100000000001</c:v>
                </c:pt>
                <c:pt idx="56">
                  <c:v>3.5328300000000001</c:v>
                </c:pt>
                <c:pt idx="57">
                  <c:v>0</c:v>
                </c:pt>
                <c:pt idx="58">
                  <c:v>5.26837</c:v>
                </c:pt>
                <c:pt idx="59">
                  <c:v>4.95092</c:v>
                </c:pt>
                <c:pt idx="60">
                  <c:v>2.0383300000000002</c:v>
                </c:pt>
                <c:pt idx="61">
                  <c:v>3.65089</c:v>
                </c:pt>
                <c:pt idx="62">
                  <c:v>2.50074</c:v>
                </c:pt>
                <c:pt idx="63">
                  <c:v>1.6106199999999999</c:v>
                </c:pt>
                <c:pt idx="64">
                  <c:v>0.73995999999999995</c:v>
                </c:pt>
                <c:pt idx="65">
                  <c:v>2.3383099999999999</c:v>
                </c:pt>
                <c:pt idx="66">
                  <c:v>1.2907</c:v>
                </c:pt>
                <c:pt idx="67">
                  <c:v>2.8679000000000001</c:v>
                </c:pt>
                <c:pt idx="68">
                  <c:v>2.2357</c:v>
                </c:pt>
                <c:pt idx="69">
                  <c:v>1.96183</c:v>
                </c:pt>
                <c:pt idx="70">
                  <c:v>2.2583700000000002</c:v>
                </c:pt>
                <c:pt idx="71">
                  <c:v>3.1916000000000002</c:v>
                </c:pt>
                <c:pt idx="72">
                  <c:v>4.5849700000000002</c:v>
                </c:pt>
                <c:pt idx="73">
                  <c:v>3.2935500000000002</c:v>
                </c:pt>
                <c:pt idx="74">
                  <c:v>2.1402700000000001</c:v>
                </c:pt>
                <c:pt idx="75">
                  <c:v>2.51823</c:v>
                </c:pt>
                <c:pt idx="76">
                  <c:v>0.56777999999999995</c:v>
                </c:pt>
                <c:pt idx="77">
                  <c:v>2.1901700000000002</c:v>
                </c:pt>
                <c:pt idx="78">
                  <c:v>3.3601999999999999</c:v>
                </c:pt>
                <c:pt idx="79">
                  <c:v>4.6061899999999998</c:v>
                </c:pt>
                <c:pt idx="80">
                  <c:v>2.5900599999999998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4.2056399999999998</c:v>
                </c:pt>
                <c:pt idx="85">
                  <c:v>5.2420900000000001</c:v>
                </c:pt>
                <c:pt idx="86">
                  <c:v>6.2189699999999997</c:v>
                </c:pt>
                <c:pt idx="87">
                  <c:v>3.2974999999999999</c:v>
                </c:pt>
                <c:pt idx="88">
                  <c:v>6.9617899999999997</c:v>
                </c:pt>
                <c:pt idx="89">
                  <c:v>0</c:v>
                </c:pt>
                <c:pt idx="90">
                  <c:v>0</c:v>
                </c:pt>
                <c:pt idx="91">
                  <c:v>2.6606200000000002</c:v>
                </c:pt>
                <c:pt idx="92">
                  <c:v>2.56602</c:v>
                </c:pt>
                <c:pt idx="93">
                  <c:v>2.24417</c:v>
                </c:pt>
                <c:pt idx="94">
                  <c:v>2.0602200000000002</c:v>
                </c:pt>
                <c:pt idx="95">
                  <c:v>4.8616900000000003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2-1F46-A96F-6093C204F873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'GDP Components'!$L$7:$L$102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7/1/2023</c:v>
                </c:pt>
              </c:strCache>
            </c:strRef>
          </c:cat>
          <c:val>
            <c:numRef>
              <c:f>'GDP Components'!$N$7:$N$102</c:f>
              <c:numCache>
                <c:formatCode>General</c:formatCode>
                <c:ptCount val="96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-1.3047599999999999</c:v>
                </c:pt>
                <c:pt idx="6">
                  <c:v>0</c:v>
                </c:pt>
                <c:pt idx="7">
                  <c:v>-1.5929500000000001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-1.6961599999999999</c:v>
                </c:pt>
                <c:pt idx="34">
                  <c:v>0</c:v>
                </c:pt>
                <c:pt idx="35">
                  <c:v>-2.0845400000000001</c:v>
                </c:pt>
                <c:pt idx="36">
                  <c:v>-8.4727700000000006</c:v>
                </c:pt>
                <c:pt idx="37">
                  <c:v>-4.4627999999999997</c:v>
                </c:pt>
                <c:pt idx="38">
                  <c:v>-0.71269000000000005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-0.94545000000000001</c:v>
                </c:pt>
                <c:pt idx="46">
                  <c:v>0</c:v>
                </c:pt>
                <c:pt idx="47">
                  <c:v>-8.9219999999999994E-2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-1.3732500000000001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-1.9759100000000001</c:v>
                </c:pt>
                <c:pt idx="90">
                  <c:v>-0.56389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2-1F46-A96F-6093C204F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1717091920"/>
        <c:axId val="1773116144"/>
      </c:barChart>
      <c:catAx>
        <c:axId val="171709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116144"/>
        <c:crosses val="autoZero"/>
        <c:auto val="1"/>
        <c:lblAlgn val="ctr"/>
        <c:lblOffset val="100"/>
        <c:noMultiLvlLbl val="0"/>
      </c:catAx>
      <c:valAx>
        <c:axId val="177311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09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'Inflation uncertainty'!$M$4</c:f>
              <c:strCache>
                <c:ptCount val="1"/>
                <c:pt idx="0">
                  <c:v>Inflation 1- Year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'Inflation uncertainty'!$L$5:$L$88</c:f>
              <c:numCache>
                <c:formatCode>m/d/yy</c:formatCode>
                <c:ptCount val="8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</c:numCache>
            </c:numRef>
          </c:cat>
          <c:val>
            <c:numRef>
              <c:f>'Inflation uncertainty'!$M$5:$M$88</c:f>
              <c:numCache>
                <c:formatCode>#,##0.00</c:formatCode>
                <c:ptCount val="84"/>
                <c:pt idx="0">
                  <c:v>2.641548633575439</c:v>
                </c:pt>
                <c:pt idx="1">
                  <c:v>2.5566902160644531</c:v>
                </c:pt>
                <c:pt idx="2">
                  <c:v>2.5211198329925542</c:v>
                </c:pt>
                <c:pt idx="3">
                  <c:v>2.2156670093536381</c:v>
                </c:pt>
                <c:pt idx="4">
                  <c:v>2.2156674861907959</c:v>
                </c:pt>
                <c:pt idx="5">
                  <c:v>2.3431396484375</c:v>
                </c:pt>
                <c:pt idx="6">
                  <c:v>2.2181131839752202</c:v>
                </c:pt>
                <c:pt idx="7">
                  <c:v>2.1703369617462158</c:v>
                </c:pt>
                <c:pt idx="8">
                  <c:v>2.1738343238830571</c:v>
                </c:pt>
                <c:pt idx="9">
                  <c:v>2.428828239440918</c:v>
                </c:pt>
                <c:pt idx="10">
                  <c:v>2.2073664665222168</c:v>
                </c:pt>
                <c:pt idx="11">
                  <c:v>2.3365404605865479</c:v>
                </c:pt>
                <c:pt idx="12">
                  <c:v>2.2262248992919922</c:v>
                </c:pt>
                <c:pt idx="13">
                  <c:v>2.0596499443054199</c:v>
                </c:pt>
                <c:pt idx="14">
                  <c:v>2.1807622909545898</c:v>
                </c:pt>
                <c:pt idx="15">
                  <c:v>2.3314042091369629</c:v>
                </c:pt>
                <c:pt idx="16">
                  <c:v>2.5211198329925542</c:v>
                </c:pt>
                <c:pt idx="17">
                  <c:v>2.3431396484375</c:v>
                </c:pt>
                <c:pt idx="18">
                  <c:v>2.3431458473205571</c:v>
                </c:pt>
                <c:pt idx="19">
                  <c:v>2.2628812789916992</c:v>
                </c:pt>
                <c:pt idx="20">
                  <c:v>2.1815130710601811</c:v>
                </c:pt>
                <c:pt idx="21">
                  <c:v>2.1732468605041499</c:v>
                </c:pt>
                <c:pt idx="22">
                  <c:v>2.3431396484375</c:v>
                </c:pt>
                <c:pt idx="23">
                  <c:v>2.3431396484375</c:v>
                </c:pt>
                <c:pt idx="24">
                  <c:v>2.294919490814209</c:v>
                </c:pt>
                <c:pt idx="25">
                  <c:v>2.1719374656677251</c:v>
                </c:pt>
                <c:pt idx="26">
                  <c:v>2.3431396484375</c:v>
                </c:pt>
                <c:pt idx="27">
                  <c:v>2.02187180519104</c:v>
                </c:pt>
                <c:pt idx="28">
                  <c:v>2.1462230682373051</c:v>
                </c:pt>
                <c:pt idx="29">
                  <c:v>2.292935848236084</c:v>
                </c:pt>
                <c:pt idx="30">
                  <c:v>2.1209793090820308</c:v>
                </c:pt>
                <c:pt idx="31">
                  <c:v>2.1040270328521729</c:v>
                </c:pt>
                <c:pt idx="32">
                  <c:v>2.1930537223815918</c:v>
                </c:pt>
                <c:pt idx="33">
                  <c:v>2.2524318695068359</c:v>
                </c:pt>
                <c:pt idx="34">
                  <c:v>2.084691047668457</c:v>
                </c:pt>
                <c:pt idx="35">
                  <c:v>2.2325973510742192</c:v>
                </c:pt>
                <c:pt idx="36">
                  <c:v>2</c:v>
                </c:pt>
                <c:pt idx="37">
                  <c:v>2.0983550548553471</c:v>
                </c:pt>
                <c:pt idx="38">
                  <c:v>3.1589865684509282</c:v>
                </c:pt>
                <c:pt idx="39">
                  <c:v>3.2734179496765141</c:v>
                </c:pt>
                <c:pt idx="40">
                  <c:v>3.689674854278564</c:v>
                </c:pt>
                <c:pt idx="41">
                  <c:v>2.7676253318786621</c:v>
                </c:pt>
                <c:pt idx="42">
                  <c:v>3.091938972473145</c:v>
                </c:pt>
                <c:pt idx="43">
                  <c:v>3.1978805065155029</c:v>
                </c:pt>
                <c:pt idx="44">
                  <c:v>3.0866222381591801</c:v>
                </c:pt>
                <c:pt idx="45">
                  <c:v>2.993154764175415</c:v>
                </c:pt>
                <c:pt idx="46">
                  <c:v>2.9689469337463379</c:v>
                </c:pt>
                <c:pt idx="47">
                  <c:v>3.1633443832397461</c:v>
                </c:pt>
                <c:pt idx="48">
                  <c:v>3.229775190353394</c:v>
                </c:pt>
                <c:pt idx="49">
                  <c:v>3.273274421691895</c:v>
                </c:pt>
                <c:pt idx="50">
                  <c:v>3.2570657730102539</c:v>
                </c:pt>
                <c:pt idx="51">
                  <c:v>3.2182481288909912</c:v>
                </c:pt>
                <c:pt idx="52">
                  <c:v>3.6792409420013432</c:v>
                </c:pt>
                <c:pt idx="53">
                  <c:v>4.0104427337646484</c:v>
                </c:pt>
                <c:pt idx="54">
                  <c:v>3.834879875183105</c:v>
                </c:pt>
                <c:pt idx="55">
                  <c:v>4.0333766937255859</c:v>
                </c:pt>
                <c:pt idx="56">
                  <c:v>3.997747659683228</c:v>
                </c:pt>
                <c:pt idx="57">
                  <c:v>4.1764826774597168</c:v>
                </c:pt>
                <c:pt idx="58">
                  <c:v>4.277979850769043</c:v>
                </c:pt>
                <c:pt idx="59">
                  <c:v>4.0803003311157227</c:v>
                </c:pt>
                <c:pt idx="60">
                  <c:v>4.0592966079711914</c:v>
                </c:pt>
                <c:pt idx="61">
                  <c:v>4.0148220062255859</c:v>
                </c:pt>
                <c:pt idx="62">
                  <c:v>4.5124187469482422</c:v>
                </c:pt>
                <c:pt idx="63">
                  <c:v>4.5866141319274902</c:v>
                </c:pt>
                <c:pt idx="64">
                  <c:v>4.3339300155639648</c:v>
                </c:pt>
                <c:pt idx="65">
                  <c:v>4.6642374992370614</c:v>
                </c:pt>
                <c:pt idx="66">
                  <c:v>4.6164226531982422</c:v>
                </c:pt>
                <c:pt idx="67">
                  <c:v>4.3639426231384277</c:v>
                </c:pt>
                <c:pt idx="68">
                  <c:v>4.274956226348877</c:v>
                </c:pt>
                <c:pt idx="69">
                  <c:v>4.3405289649963379</c:v>
                </c:pt>
                <c:pt idx="70">
                  <c:v>4.039494514465332</c:v>
                </c:pt>
                <c:pt idx="71">
                  <c:v>3.9948325157165532</c:v>
                </c:pt>
                <c:pt idx="72">
                  <c:v>3.9979252815246582</c:v>
                </c:pt>
                <c:pt idx="73">
                  <c:v>3.838686466217041</c:v>
                </c:pt>
                <c:pt idx="74">
                  <c:v>3.987068653106689</c:v>
                </c:pt>
                <c:pt idx="75">
                  <c:v>3.997747659683228</c:v>
                </c:pt>
                <c:pt idx="76">
                  <c:v>3.7579457759857182</c:v>
                </c:pt>
                <c:pt idx="77">
                  <c:v>3.6413450241088872</c:v>
                </c:pt>
                <c:pt idx="78">
                  <c:v>3.4365658760070801</c:v>
                </c:pt>
                <c:pt idx="79">
                  <c:v>3.4365658760070801</c:v>
                </c:pt>
                <c:pt idx="80">
                  <c:v>3.500805139541626</c:v>
                </c:pt>
                <c:pt idx="81">
                  <c:v>3.6929888725280762</c:v>
                </c:pt>
                <c:pt idx="82">
                  <c:v>3.3881568908691411</c:v>
                </c:pt>
                <c:pt idx="83">
                  <c:v>3.4015846252441411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D9-9046-8B83-817B771855E7}"/>
            </c:ext>
          </c:extLst>
        </c:ser>
        <c:ser>
          <c:idx val="1"/>
          <c:order val="1"/>
          <c:tx>
            <c:strRef>
              <c:f>'Inflation uncertainty'!$N$4</c:f>
              <c:strCache>
                <c:ptCount val="1"/>
                <c:pt idx="0">
                  <c:v>Inflation 3- year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'Inflation uncertainty'!$L$5:$L$88</c:f>
              <c:numCache>
                <c:formatCode>m/d/yy</c:formatCode>
                <c:ptCount val="8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</c:numCache>
            </c:numRef>
          </c:cat>
          <c:val>
            <c:numRef>
              <c:f>'Inflation uncertainty'!$N$5:$N$88</c:f>
              <c:numCache>
                <c:formatCode>#,##0.00</c:formatCode>
                <c:ptCount val="84"/>
                <c:pt idx="0">
                  <c:v>2.9365448951721191</c:v>
                </c:pt>
                <c:pt idx="1">
                  <c:v>2.7117688655853271</c:v>
                </c:pt>
                <c:pt idx="2">
                  <c:v>2.8208284378051758</c:v>
                </c:pt>
                <c:pt idx="3">
                  <c:v>2.4051582813262939</c:v>
                </c:pt>
                <c:pt idx="4">
                  <c:v>2.378605842590332</c:v>
                </c:pt>
                <c:pt idx="5">
                  <c:v>2.6812868118286128</c:v>
                </c:pt>
                <c:pt idx="6">
                  <c:v>2.5986189842224121</c:v>
                </c:pt>
                <c:pt idx="7">
                  <c:v>2.3431458473205571</c:v>
                </c:pt>
                <c:pt idx="8">
                  <c:v>2.3431396484375</c:v>
                </c:pt>
                <c:pt idx="9">
                  <c:v>2.40764307975769</c:v>
                </c:pt>
                <c:pt idx="10">
                  <c:v>2.24354100227356</c:v>
                </c:pt>
                <c:pt idx="11">
                  <c:v>2.539198637008667</c:v>
                </c:pt>
                <c:pt idx="12">
                  <c:v>2.3431458473205571</c:v>
                </c:pt>
                <c:pt idx="13">
                  <c:v>2.240593433380127</c:v>
                </c:pt>
                <c:pt idx="14">
                  <c:v>2.3431458473205571</c:v>
                </c:pt>
                <c:pt idx="15">
                  <c:v>2.555390357971191</c:v>
                </c:pt>
                <c:pt idx="16">
                  <c:v>2.516140222549438</c:v>
                </c:pt>
                <c:pt idx="17">
                  <c:v>2.619709968566895</c:v>
                </c:pt>
                <c:pt idx="18">
                  <c:v>2.4717392921447749</c:v>
                </c:pt>
                <c:pt idx="19">
                  <c:v>2.447904109954834</c:v>
                </c:pt>
                <c:pt idx="20">
                  <c:v>2.4269943237304692</c:v>
                </c:pt>
                <c:pt idx="21">
                  <c:v>2.3431458473205571</c:v>
                </c:pt>
                <c:pt idx="22">
                  <c:v>2.4135618209838872</c:v>
                </c:pt>
                <c:pt idx="23">
                  <c:v>2.3783707618713379</c:v>
                </c:pt>
                <c:pt idx="24">
                  <c:v>2.361165046691895</c:v>
                </c:pt>
                <c:pt idx="25">
                  <c:v>2.2312371730804439</c:v>
                </c:pt>
                <c:pt idx="26">
                  <c:v>2.3431396484375</c:v>
                </c:pt>
                <c:pt idx="27">
                  <c:v>2.226976633071899</c:v>
                </c:pt>
                <c:pt idx="28">
                  <c:v>2.292935848236084</c:v>
                </c:pt>
                <c:pt idx="29">
                  <c:v>2.2962443828582759</c:v>
                </c:pt>
                <c:pt idx="30">
                  <c:v>2.1815130710601811</c:v>
                </c:pt>
                <c:pt idx="31">
                  <c:v>2.1587233543396001</c:v>
                </c:pt>
                <c:pt idx="32">
                  <c:v>2.1815130710601811</c:v>
                </c:pt>
                <c:pt idx="33">
                  <c:v>2.240593433380127</c:v>
                </c:pt>
                <c:pt idx="34">
                  <c:v>2.1844639778137211</c:v>
                </c:pt>
                <c:pt idx="35">
                  <c:v>2.1738343238830571</c:v>
                </c:pt>
                <c:pt idx="36">
                  <c:v>2.0698623657226558</c:v>
                </c:pt>
                <c:pt idx="37">
                  <c:v>2.213696956634521</c:v>
                </c:pt>
                <c:pt idx="38">
                  <c:v>2.6438174247741699</c:v>
                </c:pt>
                <c:pt idx="39">
                  <c:v>3.0699551105499272</c:v>
                </c:pt>
                <c:pt idx="40">
                  <c:v>3.026690006256104</c:v>
                </c:pt>
                <c:pt idx="41">
                  <c:v>2.760433435440063</c:v>
                </c:pt>
                <c:pt idx="42">
                  <c:v>2.7857391834259029</c:v>
                </c:pt>
                <c:pt idx="43">
                  <c:v>2.8970425128936772</c:v>
                </c:pt>
                <c:pt idx="44">
                  <c:v>3.1388251781463619</c:v>
                </c:pt>
                <c:pt idx="45">
                  <c:v>2.756103515625</c:v>
                </c:pt>
                <c:pt idx="46">
                  <c:v>3.0885083675384521</c:v>
                </c:pt>
                <c:pt idx="47">
                  <c:v>3.194860696792603</c:v>
                </c:pt>
                <c:pt idx="48">
                  <c:v>3.2430014610290532</c:v>
                </c:pt>
                <c:pt idx="49">
                  <c:v>3.083266019821167</c:v>
                </c:pt>
                <c:pt idx="50">
                  <c:v>3.229775190353394</c:v>
                </c:pt>
                <c:pt idx="51">
                  <c:v>3.159754753112793</c:v>
                </c:pt>
                <c:pt idx="52">
                  <c:v>3.5851602554321289</c:v>
                </c:pt>
                <c:pt idx="53">
                  <c:v>3.5864994525909419</c:v>
                </c:pt>
                <c:pt idx="54">
                  <c:v>3.417744636535645</c:v>
                </c:pt>
                <c:pt idx="55">
                  <c:v>3.760034561157227</c:v>
                </c:pt>
                <c:pt idx="56">
                  <c:v>3.4015846252441411</c:v>
                </c:pt>
                <c:pt idx="57">
                  <c:v>3.820341825485229</c:v>
                </c:pt>
                <c:pt idx="58">
                  <c:v>3.997747659683228</c:v>
                </c:pt>
                <c:pt idx="59">
                  <c:v>3.704838752746582</c:v>
                </c:pt>
                <c:pt idx="60">
                  <c:v>3.646575927734375</c:v>
                </c:pt>
                <c:pt idx="61">
                  <c:v>4</c:v>
                </c:pt>
                <c:pt idx="62">
                  <c:v>3.9979252815246582</c:v>
                </c:pt>
                <c:pt idx="63">
                  <c:v>4.0148220062255859</c:v>
                </c:pt>
                <c:pt idx="64">
                  <c:v>4.1318979263305664</c:v>
                </c:pt>
                <c:pt idx="65">
                  <c:v>4.1007452011108398</c:v>
                </c:pt>
                <c:pt idx="66">
                  <c:v>4.0016837120056152</c:v>
                </c:pt>
                <c:pt idx="67">
                  <c:v>4.0192270278930664</c:v>
                </c:pt>
                <c:pt idx="68">
                  <c:v>3.9939506053924561</c:v>
                </c:pt>
                <c:pt idx="69">
                  <c:v>3.8555269241333008</c:v>
                </c:pt>
                <c:pt idx="70">
                  <c:v>3.782933235168457</c:v>
                </c:pt>
                <c:pt idx="71">
                  <c:v>3.3290340900421138</c:v>
                </c:pt>
                <c:pt idx="72">
                  <c:v>3.75954270362854</c:v>
                </c:pt>
                <c:pt idx="73">
                  <c:v>3.7124924659728999</c:v>
                </c:pt>
                <c:pt idx="74">
                  <c:v>3.5016651153564449</c:v>
                </c:pt>
                <c:pt idx="75">
                  <c:v>3.74225902557373</c:v>
                </c:pt>
                <c:pt idx="76">
                  <c:v>3.3232793807983398</c:v>
                </c:pt>
                <c:pt idx="77">
                  <c:v>3.281255960464478</c:v>
                </c:pt>
                <c:pt idx="78">
                  <c:v>3.31371021270752</c:v>
                </c:pt>
                <c:pt idx="79">
                  <c:v>3.219293355941772</c:v>
                </c:pt>
                <c:pt idx="80">
                  <c:v>3.31371021270752</c:v>
                </c:pt>
                <c:pt idx="81">
                  <c:v>3.3290340900421138</c:v>
                </c:pt>
                <c:pt idx="82">
                  <c:v>3.453553199768066</c:v>
                </c:pt>
                <c:pt idx="83">
                  <c:v>3.431742668151855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D9-9046-8B83-817B77185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8809535"/>
        <c:axId val="1071993616"/>
      </c:lineChart>
      <c:dateAx>
        <c:axId val="1908809535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993616"/>
        <c:crosses val="autoZero"/>
        <c:auto val="1"/>
        <c:lblOffset val="100"/>
        <c:baseTimeUnit val="months"/>
      </c:dateAx>
      <c:valAx>
        <c:axId val="107199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809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'GSCPI Monthly Data'!$E$5</c:f>
              <c:strCache>
                <c:ptCount val="1"/>
                <c:pt idx="0">
                  <c:v>Global Supply Chains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'GSCPI Monthly Data'!$D$6:$D$101</c:f>
              <c:strCache>
                <c:ptCount val="96"/>
                <c:pt idx="0">
                  <c:v>31-Jan-2016</c:v>
                </c:pt>
                <c:pt idx="1">
                  <c:v>29-Feb-2016</c:v>
                </c:pt>
                <c:pt idx="2">
                  <c:v>31-Mar-2016</c:v>
                </c:pt>
                <c:pt idx="3">
                  <c:v>30-Apr-2016</c:v>
                </c:pt>
                <c:pt idx="4">
                  <c:v>31-May-2016</c:v>
                </c:pt>
                <c:pt idx="5">
                  <c:v>30-Jun-2016</c:v>
                </c:pt>
                <c:pt idx="6">
                  <c:v>31-Jul-2016</c:v>
                </c:pt>
                <c:pt idx="7">
                  <c:v>31-Aug-2016</c:v>
                </c:pt>
                <c:pt idx="8">
                  <c:v>30-Sep-2016</c:v>
                </c:pt>
                <c:pt idx="9">
                  <c:v>31-Oct-2016</c:v>
                </c:pt>
                <c:pt idx="10">
                  <c:v>30-Nov-2016</c:v>
                </c:pt>
                <c:pt idx="11">
                  <c:v>31-Dec-2016</c:v>
                </c:pt>
                <c:pt idx="12">
                  <c:v>31-Jan-2017</c:v>
                </c:pt>
                <c:pt idx="13">
                  <c:v>28-Feb-2017</c:v>
                </c:pt>
                <c:pt idx="14">
                  <c:v>31-Mar-2017</c:v>
                </c:pt>
                <c:pt idx="15">
                  <c:v>30-Apr-2017</c:v>
                </c:pt>
                <c:pt idx="16">
                  <c:v>31-May-2017</c:v>
                </c:pt>
                <c:pt idx="17">
                  <c:v>30-Jun-2017</c:v>
                </c:pt>
                <c:pt idx="18">
                  <c:v>31-Jul-2017</c:v>
                </c:pt>
                <c:pt idx="19">
                  <c:v>31-Aug-2017</c:v>
                </c:pt>
                <c:pt idx="20">
                  <c:v>30-Sep-2017</c:v>
                </c:pt>
                <c:pt idx="21">
                  <c:v>31-Oct-2017</c:v>
                </c:pt>
                <c:pt idx="22">
                  <c:v>30-Nov-2017</c:v>
                </c:pt>
                <c:pt idx="23">
                  <c:v>31-Dec-2017</c:v>
                </c:pt>
                <c:pt idx="24">
                  <c:v>31-Jan-2018</c:v>
                </c:pt>
                <c:pt idx="25">
                  <c:v>28-Feb-2018</c:v>
                </c:pt>
                <c:pt idx="26">
                  <c:v>31-Mar-2018</c:v>
                </c:pt>
                <c:pt idx="27">
                  <c:v>30-Apr-2018</c:v>
                </c:pt>
                <c:pt idx="28">
                  <c:v>31-May-2018</c:v>
                </c:pt>
                <c:pt idx="29">
                  <c:v>30-Jun-2018</c:v>
                </c:pt>
                <c:pt idx="30">
                  <c:v>31-Jul-2018</c:v>
                </c:pt>
                <c:pt idx="31">
                  <c:v>31-Aug-2018</c:v>
                </c:pt>
                <c:pt idx="32">
                  <c:v>30-Sep-2018</c:v>
                </c:pt>
                <c:pt idx="33">
                  <c:v>31-Oct-2018</c:v>
                </c:pt>
                <c:pt idx="34">
                  <c:v>30-Nov-2018</c:v>
                </c:pt>
                <c:pt idx="35">
                  <c:v>31-Dec-2018</c:v>
                </c:pt>
                <c:pt idx="36">
                  <c:v>31-Jan-2019</c:v>
                </c:pt>
                <c:pt idx="37">
                  <c:v>28-Feb-2019</c:v>
                </c:pt>
                <c:pt idx="38">
                  <c:v>31-Mar-2019</c:v>
                </c:pt>
                <c:pt idx="39">
                  <c:v>30-Apr-2019</c:v>
                </c:pt>
                <c:pt idx="40">
                  <c:v>31-May-2019</c:v>
                </c:pt>
                <c:pt idx="41">
                  <c:v>30-Jun-2019</c:v>
                </c:pt>
                <c:pt idx="42">
                  <c:v>31-Jul-2019</c:v>
                </c:pt>
                <c:pt idx="43">
                  <c:v>31-Aug-2019</c:v>
                </c:pt>
                <c:pt idx="44">
                  <c:v>30-Sep-2019</c:v>
                </c:pt>
                <c:pt idx="45">
                  <c:v>31-Oct-2019</c:v>
                </c:pt>
                <c:pt idx="46">
                  <c:v>30-Nov-2019</c:v>
                </c:pt>
                <c:pt idx="47">
                  <c:v>31-Dec-2019</c:v>
                </c:pt>
                <c:pt idx="48">
                  <c:v>31-Jan-2020</c:v>
                </c:pt>
                <c:pt idx="49">
                  <c:v>29-Feb-2020</c:v>
                </c:pt>
                <c:pt idx="50">
                  <c:v>31-Mar-2020</c:v>
                </c:pt>
                <c:pt idx="51">
                  <c:v>30-Apr-2020</c:v>
                </c:pt>
                <c:pt idx="52">
                  <c:v>31-May-2020</c:v>
                </c:pt>
                <c:pt idx="53">
                  <c:v>30-Jun-2020</c:v>
                </c:pt>
                <c:pt idx="54">
                  <c:v>31-Jul-2020</c:v>
                </c:pt>
                <c:pt idx="55">
                  <c:v>31-Aug-2020</c:v>
                </c:pt>
                <c:pt idx="56">
                  <c:v>30-Sep-2020</c:v>
                </c:pt>
                <c:pt idx="57">
                  <c:v>31-Oct-2020</c:v>
                </c:pt>
                <c:pt idx="58">
                  <c:v>30-Nov-2020</c:v>
                </c:pt>
                <c:pt idx="59">
                  <c:v>31-Dec-2020</c:v>
                </c:pt>
                <c:pt idx="60">
                  <c:v>31-Jan-2021</c:v>
                </c:pt>
                <c:pt idx="61">
                  <c:v>28-Feb-2021</c:v>
                </c:pt>
                <c:pt idx="62">
                  <c:v>31-Mar-2021</c:v>
                </c:pt>
                <c:pt idx="63">
                  <c:v>30-Apr-2021</c:v>
                </c:pt>
                <c:pt idx="64">
                  <c:v>31-May-2021</c:v>
                </c:pt>
                <c:pt idx="65">
                  <c:v>30-Jun-2021</c:v>
                </c:pt>
                <c:pt idx="66">
                  <c:v>31-Jul-2021</c:v>
                </c:pt>
                <c:pt idx="67">
                  <c:v>31-Aug-2021</c:v>
                </c:pt>
                <c:pt idx="68">
                  <c:v>30-Sep-2021</c:v>
                </c:pt>
                <c:pt idx="69">
                  <c:v>31-Oct-2021</c:v>
                </c:pt>
                <c:pt idx="70">
                  <c:v>30-Nov-2021</c:v>
                </c:pt>
                <c:pt idx="71">
                  <c:v>31-Dec-2021</c:v>
                </c:pt>
                <c:pt idx="72">
                  <c:v>31-Jan-2022</c:v>
                </c:pt>
                <c:pt idx="73">
                  <c:v>28-Feb-2022</c:v>
                </c:pt>
                <c:pt idx="74">
                  <c:v>31-Mar-2022</c:v>
                </c:pt>
                <c:pt idx="75">
                  <c:v>30-Apr-2022</c:v>
                </c:pt>
                <c:pt idx="76">
                  <c:v>31-May-2022</c:v>
                </c:pt>
                <c:pt idx="77">
                  <c:v>30-Jun-2022</c:v>
                </c:pt>
                <c:pt idx="78">
                  <c:v>31-Jul-2022</c:v>
                </c:pt>
                <c:pt idx="79">
                  <c:v>31-Aug-2022</c:v>
                </c:pt>
                <c:pt idx="80">
                  <c:v>30-Sep-2022</c:v>
                </c:pt>
                <c:pt idx="81">
                  <c:v>31-Oct-2022</c:v>
                </c:pt>
                <c:pt idx="82">
                  <c:v>30-Nov-2022</c:v>
                </c:pt>
                <c:pt idx="83">
                  <c:v>31-Dec-2022</c:v>
                </c:pt>
                <c:pt idx="84">
                  <c:v>31-Jan-2023</c:v>
                </c:pt>
                <c:pt idx="85">
                  <c:v>28-Feb-2023</c:v>
                </c:pt>
                <c:pt idx="86">
                  <c:v>31-Mar-2023</c:v>
                </c:pt>
                <c:pt idx="87">
                  <c:v>30-Apr-2023</c:v>
                </c:pt>
                <c:pt idx="88">
                  <c:v>31-May-2023</c:v>
                </c:pt>
                <c:pt idx="89">
                  <c:v>30-Jun-2023</c:v>
                </c:pt>
                <c:pt idx="90">
                  <c:v>31-Jul-2023</c:v>
                </c:pt>
                <c:pt idx="91">
                  <c:v>31-Aug-2023</c:v>
                </c:pt>
                <c:pt idx="92">
                  <c:v>30-Sep-2023</c:v>
                </c:pt>
                <c:pt idx="93">
                  <c:v>31-Oct-2023</c:v>
                </c:pt>
                <c:pt idx="94">
                  <c:v>30-Nov-2023</c:v>
                </c:pt>
                <c:pt idx="95">
                  <c:v>31-Dec-2023</c:v>
                </c:pt>
              </c:strCache>
            </c:strRef>
          </c:cat>
          <c:val>
            <c:numRef>
              <c:f>'GSCPI Monthly Data'!$E$6:$E$101</c:f>
              <c:numCache>
                <c:formatCode>0.00</c:formatCode>
                <c:ptCount val="96"/>
                <c:pt idx="0">
                  <c:v>-0.7494156062027062</c:v>
                </c:pt>
                <c:pt idx="1">
                  <c:v>-0.71393463958643844</c:v>
                </c:pt>
                <c:pt idx="2">
                  <c:v>-0.61766579370051211</c:v>
                </c:pt>
                <c:pt idx="3">
                  <c:v>-0.24166003204950373</c:v>
                </c:pt>
                <c:pt idx="4">
                  <c:v>-0.69983648716130653</c:v>
                </c:pt>
                <c:pt idx="5">
                  <c:v>-0.27899000038591137</c:v>
                </c:pt>
                <c:pt idx="6">
                  <c:v>-0.169386212454538</c:v>
                </c:pt>
                <c:pt idx="7">
                  <c:v>8.5481019862387764E-2</c:v>
                </c:pt>
                <c:pt idx="8">
                  <c:v>-0.29443171642616023</c:v>
                </c:pt>
                <c:pt idx="9">
                  <c:v>-3.6789104715844401E-2</c:v>
                </c:pt>
                <c:pt idx="10">
                  <c:v>-0.3220560079509685</c:v>
                </c:pt>
                <c:pt idx="11">
                  <c:v>-0.23105318330304503</c:v>
                </c:pt>
                <c:pt idx="12">
                  <c:v>0.19358862040034705</c:v>
                </c:pt>
                <c:pt idx="13">
                  <c:v>0.18333683341514853</c:v>
                </c:pt>
                <c:pt idx="14">
                  <c:v>9.2916337575009736E-2</c:v>
                </c:pt>
                <c:pt idx="15">
                  <c:v>3.0722972971233355E-2</c:v>
                </c:pt>
                <c:pt idx="16">
                  <c:v>-0.11330997555487685</c:v>
                </c:pt>
                <c:pt idx="17">
                  <c:v>0.10556718479826542</c:v>
                </c:pt>
                <c:pt idx="18">
                  <c:v>0.12124204504843773</c:v>
                </c:pt>
                <c:pt idx="19">
                  <c:v>0.40164535954659769</c:v>
                </c:pt>
                <c:pt idx="20">
                  <c:v>0.52313029873348615</c:v>
                </c:pt>
                <c:pt idx="21">
                  <c:v>0.78490633934079079</c:v>
                </c:pt>
                <c:pt idx="22">
                  <c:v>0.80706702467211122</c:v>
                </c:pt>
                <c:pt idx="23">
                  <c:v>0.67506438274372693</c:v>
                </c:pt>
                <c:pt idx="24">
                  <c:v>0.59412696810234666</c:v>
                </c:pt>
                <c:pt idx="25">
                  <c:v>7.8221416644003172E-2</c:v>
                </c:pt>
                <c:pt idx="26">
                  <c:v>0.44111864020830427</c:v>
                </c:pt>
                <c:pt idx="27">
                  <c:v>0.53183050599903481</c:v>
                </c:pt>
                <c:pt idx="28">
                  <c:v>0.36206720684588356</c:v>
                </c:pt>
                <c:pt idx="29">
                  <c:v>0.41239827155725406</c:v>
                </c:pt>
                <c:pt idx="30">
                  <c:v>0.43422939529508131</c:v>
                </c:pt>
                <c:pt idx="31">
                  <c:v>0.52864513759933707</c:v>
                </c:pt>
                <c:pt idx="32">
                  <c:v>0.4441003080013371</c:v>
                </c:pt>
                <c:pt idx="33">
                  <c:v>0.51594620333841423</c:v>
                </c:pt>
                <c:pt idx="34">
                  <c:v>0.44015518594343045</c:v>
                </c:pt>
                <c:pt idx="35">
                  <c:v>0.45602778085092949</c:v>
                </c:pt>
                <c:pt idx="36">
                  <c:v>0.5338958670710251</c:v>
                </c:pt>
                <c:pt idx="37">
                  <c:v>0.14255966524349292</c:v>
                </c:pt>
                <c:pt idx="38">
                  <c:v>0.21288679829652607</c:v>
                </c:pt>
                <c:pt idx="39">
                  <c:v>2.3130086498410085E-2</c:v>
                </c:pt>
                <c:pt idx="40">
                  <c:v>-0.63212880958361273</c:v>
                </c:pt>
                <c:pt idx="41">
                  <c:v>-0.46067440989466141</c:v>
                </c:pt>
                <c:pt idx="42">
                  <c:v>-0.4317453777347337</c:v>
                </c:pt>
                <c:pt idx="43">
                  <c:v>-0.29244638100028009</c:v>
                </c:pt>
                <c:pt idx="44">
                  <c:v>0.15723959485589703</c:v>
                </c:pt>
                <c:pt idx="45">
                  <c:v>9.8848972141409294E-2</c:v>
                </c:pt>
                <c:pt idx="46">
                  <c:v>0.14785688709202061</c:v>
                </c:pt>
                <c:pt idx="47">
                  <c:v>3.9272304810864377E-2</c:v>
                </c:pt>
                <c:pt idx="48">
                  <c:v>8.1060613017484753E-2</c:v>
                </c:pt>
                <c:pt idx="49">
                  <c:v>1.1994691062391449</c:v>
                </c:pt>
                <c:pt idx="50">
                  <c:v>2.5638949051905291</c:v>
                </c:pt>
                <c:pt idx="51">
                  <c:v>3.2054240599771084</c:v>
                </c:pt>
                <c:pt idx="52">
                  <c:v>2.5596525084363089</c:v>
                </c:pt>
                <c:pt idx="53">
                  <c:v>2.2573140356319321</c:v>
                </c:pt>
                <c:pt idx="54">
                  <c:v>2.7733863824902354</c:v>
                </c:pt>
                <c:pt idx="55">
                  <c:v>1.360475117550449</c:v>
                </c:pt>
                <c:pt idx="56">
                  <c:v>0.60711817920772582</c:v>
                </c:pt>
                <c:pt idx="57">
                  <c:v>0.11629853215765537</c:v>
                </c:pt>
                <c:pt idx="58">
                  <c:v>0.72889484453256947</c:v>
                </c:pt>
                <c:pt idx="59">
                  <c:v>1.6563495431186552</c:v>
                </c:pt>
                <c:pt idx="60">
                  <c:v>1.3077511617618747</c:v>
                </c:pt>
                <c:pt idx="61">
                  <c:v>1.9028272112769387</c:v>
                </c:pt>
                <c:pt idx="62">
                  <c:v>2.1968381917234923</c:v>
                </c:pt>
                <c:pt idx="63">
                  <c:v>2.7161162191474384</c:v>
                </c:pt>
                <c:pt idx="64">
                  <c:v>2.9817040910814385</c:v>
                </c:pt>
                <c:pt idx="65">
                  <c:v>2.7074412435235247</c:v>
                </c:pt>
                <c:pt idx="66">
                  <c:v>2.9145581437542765</c:v>
                </c:pt>
                <c:pt idx="67">
                  <c:v>3.2515481991790391</c:v>
                </c:pt>
                <c:pt idx="68">
                  <c:v>3.2923517839035714</c:v>
                </c:pt>
                <c:pt idx="69">
                  <c:v>3.8254675159863618</c:v>
                </c:pt>
                <c:pt idx="70">
                  <c:v>4.244177431603199</c:v>
                </c:pt>
                <c:pt idx="71">
                  <c:v>4.3347887240467307</c:v>
                </c:pt>
                <c:pt idx="72">
                  <c:v>3.6104441148029291</c:v>
                </c:pt>
                <c:pt idx="73">
                  <c:v>2.7536539563619487</c:v>
                </c:pt>
                <c:pt idx="74">
                  <c:v>2.7756615288405269</c:v>
                </c:pt>
                <c:pt idx="75">
                  <c:v>3.4552976118245287</c:v>
                </c:pt>
                <c:pt idx="76">
                  <c:v>2.6615058042668851</c:v>
                </c:pt>
                <c:pt idx="77">
                  <c:v>2.3632212420078282</c:v>
                </c:pt>
                <c:pt idx="78">
                  <c:v>1.7757739497517648</c:v>
                </c:pt>
                <c:pt idx="79">
                  <c:v>1.4786321239590243</c:v>
                </c:pt>
                <c:pt idx="80">
                  <c:v>0.91357781249590098</c:v>
                </c:pt>
                <c:pt idx="81">
                  <c:v>1.0456031331172091</c:v>
                </c:pt>
                <c:pt idx="82">
                  <c:v>1.2175601238969269</c:v>
                </c:pt>
                <c:pt idx="83">
                  <c:v>1.2951729118687072</c:v>
                </c:pt>
                <c:pt idx="84">
                  <c:v>1.0411053142362026</c:v>
                </c:pt>
                <c:pt idx="85">
                  <c:v>-0.27161419497615713</c:v>
                </c:pt>
                <c:pt idx="86">
                  <c:v>-1.1720401864317009</c:v>
                </c:pt>
                <c:pt idx="87">
                  <c:v>-1.3433762117593684</c:v>
                </c:pt>
                <c:pt idx="88">
                  <c:v>-1.5677143586453455</c:v>
                </c:pt>
                <c:pt idx="89">
                  <c:v>-1.1088510563297014</c:v>
                </c:pt>
                <c:pt idx="90">
                  <c:v>-0.87314860397191663</c:v>
                </c:pt>
                <c:pt idx="91">
                  <c:v>-1.087483126763058</c:v>
                </c:pt>
                <c:pt idx="92">
                  <c:v>-0.6727001560912953</c:v>
                </c:pt>
                <c:pt idx="93">
                  <c:v>-0.37989052245523397</c:v>
                </c:pt>
                <c:pt idx="94">
                  <c:v>0.12741515313516216</c:v>
                </c:pt>
                <c:pt idx="95">
                  <c:v>-0.15221839256931766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85-164C-87DC-77A71974D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1414352"/>
        <c:axId val="1054658928"/>
      </c:lineChart>
      <c:catAx>
        <c:axId val="161141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658928"/>
        <c:crosses val="autoZero"/>
        <c:auto val="1"/>
        <c:lblAlgn val="ctr"/>
        <c:lblOffset val="100"/>
        <c:noMultiLvlLbl val="0"/>
      </c:catAx>
      <c:valAx>
        <c:axId val="105465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41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Sheet3!$F$7</c:f>
              <c:strCache>
                <c:ptCount val="1"/>
                <c:pt idx="0">
                  <c:v>value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Sheet3!$E$8:$E$263</c:f>
              <c:numCache>
                <c:formatCode>m/d/yyyy</c:formatCode>
                <c:ptCount val="256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  <c:pt idx="252">
                  <c:v>44927</c:v>
                </c:pt>
                <c:pt idx="253">
                  <c:v>44958</c:v>
                </c:pt>
                <c:pt idx="254">
                  <c:v>44986</c:v>
                </c:pt>
                <c:pt idx="255">
                  <c:v>45017</c:v>
                </c:pt>
              </c:numCache>
            </c:numRef>
          </c:cat>
          <c:val>
            <c:numRef>
              <c:f>Sheet3!$F$8:$F$263</c:f>
              <c:numCache>
                <c:formatCode>General</c:formatCode>
                <c:ptCount val="256"/>
                <c:pt idx="0">
                  <c:v>2908.5</c:v>
                </c:pt>
                <c:pt idx="1">
                  <c:v>2930.7</c:v>
                </c:pt>
                <c:pt idx="2">
                  <c:v>2922.2</c:v>
                </c:pt>
                <c:pt idx="3">
                  <c:v>2947.6</c:v>
                </c:pt>
                <c:pt idx="4">
                  <c:v>2906.1</c:v>
                </c:pt>
                <c:pt idx="5">
                  <c:v>2932.2</c:v>
                </c:pt>
                <c:pt idx="6">
                  <c:v>2967.4</c:v>
                </c:pt>
                <c:pt idx="7">
                  <c:v>2983.5</c:v>
                </c:pt>
                <c:pt idx="8">
                  <c:v>2943.5</c:v>
                </c:pt>
                <c:pt idx="9">
                  <c:v>2946.1</c:v>
                </c:pt>
                <c:pt idx="10">
                  <c:v>2970.7</c:v>
                </c:pt>
                <c:pt idx="11">
                  <c:v>3013</c:v>
                </c:pt>
                <c:pt idx="12">
                  <c:v>2994.1</c:v>
                </c:pt>
                <c:pt idx="13">
                  <c:v>2970.4</c:v>
                </c:pt>
                <c:pt idx="14">
                  <c:v>3014.4</c:v>
                </c:pt>
                <c:pt idx="15">
                  <c:v>3040.8</c:v>
                </c:pt>
                <c:pt idx="16">
                  <c:v>3047.1</c:v>
                </c:pt>
                <c:pt idx="17">
                  <c:v>3086.7</c:v>
                </c:pt>
                <c:pt idx="18">
                  <c:v>3107.3</c:v>
                </c:pt>
                <c:pt idx="19">
                  <c:v>3173</c:v>
                </c:pt>
                <c:pt idx="20">
                  <c:v>3152.3</c:v>
                </c:pt>
                <c:pt idx="21">
                  <c:v>3147.7</c:v>
                </c:pt>
                <c:pt idx="22">
                  <c:v>3187.6</c:v>
                </c:pt>
                <c:pt idx="23">
                  <c:v>3182.1</c:v>
                </c:pt>
                <c:pt idx="24">
                  <c:v>3192.5</c:v>
                </c:pt>
                <c:pt idx="25">
                  <c:v>3192.5</c:v>
                </c:pt>
                <c:pt idx="26">
                  <c:v>3239.7</c:v>
                </c:pt>
                <c:pt idx="27">
                  <c:v>3214</c:v>
                </c:pt>
                <c:pt idx="28">
                  <c:v>3253.5</c:v>
                </c:pt>
                <c:pt idx="29">
                  <c:v>3190.4</c:v>
                </c:pt>
                <c:pt idx="30">
                  <c:v>3239.4</c:v>
                </c:pt>
                <c:pt idx="31">
                  <c:v>3260.6</c:v>
                </c:pt>
                <c:pt idx="32">
                  <c:v>3293.2</c:v>
                </c:pt>
                <c:pt idx="33">
                  <c:v>3295.4</c:v>
                </c:pt>
                <c:pt idx="34">
                  <c:v>3295.8</c:v>
                </c:pt>
                <c:pt idx="35">
                  <c:v>3333.2</c:v>
                </c:pt>
                <c:pt idx="36">
                  <c:v>3320.9</c:v>
                </c:pt>
                <c:pt idx="37">
                  <c:v>3342.2</c:v>
                </c:pt>
                <c:pt idx="38">
                  <c:v>3337.2</c:v>
                </c:pt>
                <c:pt idx="39">
                  <c:v>3384.3</c:v>
                </c:pt>
                <c:pt idx="40">
                  <c:v>3353.2</c:v>
                </c:pt>
                <c:pt idx="41">
                  <c:v>3410.6</c:v>
                </c:pt>
                <c:pt idx="42">
                  <c:v>3467.2</c:v>
                </c:pt>
                <c:pt idx="43">
                  <c:v>3412.8</c:v>
                </c:pt>
                <c:pt idx="44">
                  <c:v>3364.8</c:v>
                </c:pt>
                <c:pt idx="45">
                  <c:v>3394.7</c:v>
                </c:pt>
                <c:pt idx="46">
                  <c:v>3404.6</c:v>
                </c:pt>
                <c:pt idx="47">
                  <c:v>3423.9</c:v>
                </c:pt>
                <c:pt idx="48">
                  <c:v>3486</c:v>
                </c:pt>
                <c:pt idx="49">
                  <c:v>3476.3</c:v>
                </c:pt>
                <c:pt idx="50">
                  <c:v>3472.5</c:v>
                </c:pt>
                <c:pt idx="51">
                  <c:v>3484.7</c:v>
                </c:pt>
                <c:pt idx="52">
                  <c:v>3478.9</c:v>
                </c:pt>
                <c:pt idx="53">
                  <c:v>3486.4</c:v>
                </c:pt>
                <c:pt idx="54">
                  <c:v>3522.2</c:v>
                </c:pt>
                <c:pt idx="55">
                  <c:v>3489.2</c:v>
                </c:pt>
                <c:pt idx="56">
                  <c:v>3530.5</c:v>
                </c:pt>
                <c:pt idx="57">
                  <c:v>3551.3</c:v>
                </c:pt>
                <c:pt idx="58">
                  <c:v>3545.7</c:v>
                </c:pt>
                <c:pt idx="59">
                  <c:v>3592.6</c:v>
                </c:pt>
                <c:pt idx="60">
                  <c:v>3594.2</c:v>
                </c:pt>
                <c:pt idx="61">
                  <c:v>3578.2</c:v>
                </c:pt>
                <c:pt idx="62">
                  <c:v>3592.2</c:v>
                </c:pt>
                <c:pt idx="63">
                  <c:v>3588.3</c:v>
                </c:pt>
                <c:pt idx="64">
                  <c:v>3609.1</c:v>
                </c:pt>
                <c:pt idx="65">
                  <c:v>3592.5</c:v>
                </c:pt>
                <c:pt idx="66">
                  <c:v>3612.1</c:v>
                </c:pt>
                <c:pt idx="67">
                  <c:v>3614.1</c:v>
                </c:pt>
                <c:pt idx="68">
                  <c:v>3631.6</c:v>
                </c:pt>
                <c:pt idx="69">
                  <c:v>3630.3</c:v>
                </c:pt>
                <c:pt idx="70">
                  <c:v>3631.4</c:v>
                </c:pt>
                <c:pt idx="71">
                  <c:v>3617.5</c:v>
                </c:pt>
                <c:pt idx="72">
                  <c:v>3589.6</c:v>
                </c:pt>
                <c:pt idx="73">
                  <c:v>3547.2</c:v>
                </c:pt>
                <c:pt idx="74">
                  <c:v>3563.7</c:v>
                </c:pt>
                <c:pt idx="75">
                  <c:v>3562.1</c:v>
                </c:pt>
                <c:pt idx="76">
                  <c:v>3572.7</c:v>
                </c:pt>
                <c:pt idx="77">
                  <c:v>3549.6</c:v>
                </c:pt>
                <c:pt idx="78">
                  <c:v>3506.9</c:v>
                </c:pt>
                <c:pt idx="79">
                  <c:v>3517.5</c:v>
                </c:pt>
                <c:pt idx="80">
                  <c:v>3436.1</c:v>
                </c:pt>
                <c:pt idx="81">
                  <c:v>3402.4</c:v>
                </c:pt>
                <c:pt idx="82">
                  <c:v>3380.6</c:v>
                </c:pt>
                <c:pt idx="83">
                  <c:v>3358.6</c:v>
                </c:pt>
                <c:pt idx="84">
                  <c:v>3408.9</c:v>
                </c:pt>
                <c:pt idx="85">
                  <c:v>3389.8</c:v>
                </c:pt>
                <c:pt idx="86">
                  <c:v>3345.5</c:v>
                </c:pt>
                <c:pt idx="87">
                  <c:v>3343.4</c:v>
                </c:pt>
                <c:pt idx="88">
                  <c:v>3370.4</c:v>
                </c:pt>
                <c:pt idx="89">
                  <c:v>3365.1</c:v>
                </c:pt>
                <c:pt idx="90">
                  <c:v>3396.4</c:v>
                </c:pt>
                <c:pt idx="91">
                  <c:v>3478.1</c:v>
                </c:pt>
                <c:pt idx="92">
                  <c:v>3380.2</c:v>
                </c:pt>
                <c:pt idx="93">
                  <c:v>3393.2</c:v>
                </c:pt>
                <c:pt idx="94">
                  <c:v>3394.8</c:v>
                </c:pt>
                <c:pt idx="95">
                  <c:v>3411.7</c:v>
                </c:pt>
                <c:pt idx="96">
                  <c:v>3399.4</c:v>
                </c:pt>
                <c:pt idx="97">
                  <c:v>3412.8</c:v>
                </c:pt>
                <c:pt idx="98">
                  <c:v>3464.2</c:v>
                </c:pt>
                <c:pt idx="99">
                  <c:v>3474.3</c:v>
                </c:pt>
                <c:pt idx="100">
                  <c:v>3463.1</c:v>
                </c:pt>
                <c:pt idx="101">
                  <c:v>3479.2</c:v>
                </c:pt>
                <c:pt idx="102">
                  <c:v>3482.4</c:v>
                </c:pt>
                <c:pt idx="103">
                  <c:v>3499.2</c:v>
                </c:pt>
                <c:pt idx="104">
                  <c:v>3513.3</c:v>
                </c:pt>
                <c:pt idx="105">
                  <c:v>3538.7</c:v>
                </c:pt>
                <c:pt idx="106">
                  <c:v>3551.4</c:v>
                </c:pt>
                <c:pt idx="107">
                  <c:v>3550.7</c:v>
                </c:pt>
                <c:pt idx="108">
                  <c:v>3565.3</c:v>
                </c:pt>
                <c:pt idx="109">
                  <c:v>3556.3</c:v>
                </c:pt>
                <c:pt idx="110">
                  <c:v>3572.3</c:v>
                </c:pt>
                <c:pt idx="111">
                  <c:v>3565.2</c:v>
                </c:pt>
                <c:pt idx="112">
                  <c:v>3535.6</c:v>
                </c:pt>
                <c:pt idx="113">
                  <c:v>3553.6</c:v>
                </c:pt>
                <c:pt idx="114">
                  <c:v>3548.9</c:v>
                </c:pt>
                <c:pt idx="115">
                  <c:v>3542.9</c:v>
                </c:pt>
                <c:pt idx="116">
                  <c:v>3566.4</c:v>
                </c:pt>
                <c:pt idx="117">
                  <c:v>3580.6</c:v>
                </c:pt>
                <c:pt idx="118">
                  <c:v>3574.7</c:v>
                </c:pt>
                <c:pt idx="119">
                  <c:v>3580</c:v>
                </c:pt>
                <c:pt idx="120">
                  <c:v>3606.3</c:v>
                </c:pt>
                <c:pt idx="121">
                  <c:v>3641.1</c:v>
                </c:pt>
                <c:pt idx="122">
                  <c:v>3623.9</c:v>
                </c:pt>
                <c:pt idx="123">
                  <c:v>3624.3</c:v>
                </c:pt>
                <c:pt idx="124">
                  <c:v>3627.8</c:v>
                </c:pt>
                <c:pt idx="125">
                  <c:v>3617.2</c:v>
                </c:pt>
                <c:pt idx="126">
                  <c:v>3626.2</c:v>
                </c:pt>
                <c:pt idx="127">
                  <c:v>3643.6</c:v>
                </c:pt>
                <c:pt idx="128">
                  <c:v>3647.4</c:v>
                </c:pt>
                <c:pt idx="129">
                  <c:v>3638.5</c:v>
                </c:pt>
                <c:pt idx="130">
                  <c:v>3672.5</c:v>
                </c:pt>
                <c:pt idx="131">
                  <c:v>3683.9</c:v>
                </c:pt>
                <c:pt idx="132">
                  <c:v>3737.6</c:v>
                </c:pt>
                <c:pt idx="133">
                  <c:v>3729.1</c:v>
                </c:pt>
                <c:pt idx="134">
                  <c:v>3717.2</c:v>
                </c:pt>
                <c:pt idx="135">
                  <c:v>3715.1</c:v>
                </c:pt>
                <c:pt idx="136">
                  <c:v>3742.1</c:v>
                </c:pt>
                <c:pt idx="137">
                  <c:v>3734.8</c:v>
                </c:pt>
                <c:pt idx="138">
                  <c:v>3756</c:v>
                </c:pt>
                <c:pt idx="139">
                  <c:v>3748.3</c:v>
                </c:pt>
                <c:pt idx="140">
                  <c:v>3767.9</c:v>
                </c:pt>
                <c:pt idx="141">
                  <c:v>3778.8</c:v>
                </c:pt>
                <c:pt idx="142">
                  <c:v>3801.1</c:v>
                </c:pt>
                <c:pt idx="143">
                  <c:v>3798.6</c:v>
                </c:pt>
                <c:pt idx="144">
                  <c:v>3766</c:v>
                </c:pt>
                <c:pt idx="145">
                  <c:v>3831</c:v>
                </c:pt>
                <c:pt idx="146">
                  <c:v>3857.2</c:v>
                </c:pt>
                <c:pt idx="147">
                  <c:v>3874.8</c:v>
                </c:pt>
                <c:pt idx="148">
                  <c:v>3881.1</c:v>
                </c:pt>
                <c:pt idx="149">
                  <c:v>3904.2</c:v>
                </c:pt>
                <c:pt idx="150">
                  <c:v>3914.4</c:v>
                </c:pt>
                <c:pt idx="151">
                  <c:v>3944.4</c:v>
                </c:pt>
                <c:pt idx="152">
                  <c:v>3935.6</c:v>
                </c:pt>
                <c:pt idx="153">
                  <c:v>3962.1</c:v>
                </c:pt>
                <c:pt idx="154">
                  <c:v>3988.1</c:v>
                </c:pt>
                <c:pt idx="155">
                  <c:v>4002.8</c:v>
                </c:pt>
                <c:pt idx="156">
                  <c:v>4015</c:v>
                </c:pt>
                <c:pt idx="157">
                  <c:v>4022.8</c:v>
                </c:pt>
                <c:pt idx="158">
                  <c:v>4058.2</c:v>
                </c:pt>
                <c:pt idx="159">
                  <c:v>4062.6</c:v>
                </c:pt>
                <c:pt idx="160">
                  <c:v>4079.1</c:v>
                </c:pt>
                <c:pt idx="161">
                  <c:v>4082.4</c:v>
                </c:pt>
                <c:pt idx="162">
                  <c:v>4110.2</c:v>
                </c:pt>
                <c:pt idx="163">
                  <c:v>4123.8999999999996</c:v>
                </c:pt>
                <c:pt idx="164">
                  <c:v>4127.1000000000004</c:v>
                </c:pt>
                <c:pt idx="165">
                  <c:v>4109.1000000000004</c:v>
                </c:pt>
                <c:pt idx="166">
                  <c:v>4141.7</c:v>
                </c:pt>
                <c:pt idx="167">
                  <c:v>4158.6000000000004</c:v>
                </c:pt>
                <c:pt idx="168">
                  <c:v>4155.3</c:v>
                </c:pt>
                <c:pt idx="169">
                  <c:v>4202.8</c:v>
                </c:pt>
                <c:pt idx="170">
                  <c:v>4175.5</c:v>
                </c:pt>
                <c:pt idx="171">
                  <c:v>4187</c:v>
                </c:pt>
                <c:pt idx="172">
                  <c:v>4205.8999999999996</c:v>
                </c:pt>
                <c:pt idx="173">
                  <c:v>4250.2</c:v>
                </c:pt>
                <c:pt idx="174">
                  <c:v>4250.6000000000004</c:v>
                </c:pt>
                <c:pt idx="175">
                  <c:v>4254.5</c:v>
                </c:pt>
                <c:pt idx="176">
                  <c:v>4262.5</c:v>
                </c:pt>
                <c:pt idx="177">
                  <c:v>4263.6000000000004</c:v>
                </c:pt>
                <c:pt idx="178">
                  <c:v>4257.1000000000004</c:v>
                </c:pt>
                <c:pt idx="179">
                  <c:v>4315.6000000000004</c:v>
                </c:pt>
                <c:pt idx="180">
                  <c:v>4303.6000000000004</c:v>
                </c:pt>
                <c:pt idx="181">
                  <c:v>4313.7</c:v>
                </c:pt>
                <c:pt idx="182">
                  <c:v>4323.3</c:v>
                </c:pt>
                <c:pt idx="183">
                  <c:v>4345.8999999999996</c:v>
                </c:pt>
                <c:pt idx="184">
                  <c:v>4346.3</c:v>
                </c:pt>
                <c:pt idx="185">
                  <c:v>4383.5</c:v>
                </c:pt>
                <c:pt idx="186">
                  <c:v>4386.6000000000004</c:v>
                </c:pt>
                <c:pt idx="187">
                  <c:v>4391.2</c:v>
                </c:pt>
                <c:pt idx="188">
                  <c:v>4450</c:v>
                </c:pt>
                <c:pt idx="189">
                  <c:v>4449.6000000000004</c:v>
                </c:pt>
                <c:pt idx="190">
                  <c:v>4501.2</c:v>
                </c:pt>
                <c:pt idx="191">
                  <c:v>4555</c:v>
                </c:pt>
                <c:pt idx="192">
                  <c:v>4507</c:v>
                </c:pt>
                <c:pt idx="193">
                  <c:v>4515.3</c:v>
                </c:pt>
                <c:pt idx="194">
                  <c:v>4519.7</c:v>
                </c:pt>
                <c:pt idx="195">
                  <c:v>4522.7</c:v>
                </c:pt>
                <c:pt idx="196">
                  <c:v>4572.3999999999996</c:v>
                </c:pt>
                <c:pt idx="197">
                  <c:v>4549.8999999999996</c:v>
                </c:pt>
                <c:pt idx="198">
                  <c:v>4580.1000000000004</c:v>
                </c:pt>
                <c:pt idx="199">
                  <c:v>4593.5</c:v>
                </c:pt>
                <c:pt idx="200">
                  <c:v>4587.3999999999996</c:v>
                </c:pt>
                <c:pt idx="201">
                  <c:v>4612.1000000000004</c:v>
                </c:pt>
                <c:pt idx="202">
                  <c:v>4677.3999999999996</c:v>
                </c:pt>
                <c:pt idx="203">
                  <c:v>4582.7</c:v>
                </c:pt>
                <c:pt idx="204">
                  <c:v>4613.6000000000004</c:v>
                </c:pt>
                <c:pt idx="205">
                  <c:v>4601.8999999999996</c:v>
                </c:pt>
                <c:pt idx="206">
                  <c:v>4655.2</c:v>
                </c:pt>
                <c:pt idx="207">
                  <c:v>4660.3</c:v>
                </c:pt>
                <c:pt idx="208">
                  <c:v>4686</c:v>
                </c:pt>
                <c:pt idx="209">
                  <c:v>4710.1000000000004</c:v>
                </c:pt>
                <c:pt idx="210">
                  <c:v>4750.8</c:v>
                </c:pt>
                <c:pt idx="211">
                  <c:v>4753.6000000000004</c:v>
                </c:pt>
                <c:pt idx="212">
                  <c:v>4751.3999999999996</c:v>
                </c:pt>
                <c:pt idx="213">
                  <c:v>4751.7</c:v>
                </c:pt>
                <c:pt idx="214">
                  <c:v>4781.2</c:v>
                </c:pt>
                <c:pt idx="215">
                  <c:v>4822.7</c:v>
                </c:pt>
                <c:pt idx="216">
                  <c:v>4787</c:v>
                </c:pt>
                <c:pt idx="217">
                  <c:v>4809.3</c:v>
                </c:pt>
                <c:pt idx="218">
                  <c:v>4758.8</c:v>
                </c:pt>
                <c:pt idx="219">
                  <c:v>4140</c:v>
                </c:pt>
                <c:pt idx="220">
                  <c:v>4760.1000000000004</c:v>
                </c:pt>
                <c:pt idx="221">
                  <c:v>5053.1000000000004</c:v>
                </c:pt>
                <c:pt idx="222">
                  <c:v>5181.6000000000004</c:v>
                </c:pt>
                <c:pt idx="223">
                  <c:v>5142.3999999999996</c:v>
                </c:pt>
                <c:pt idx="224">
                  <c:v>5249.7</c:v>
                </c:pt>
                <c:pt idx="225">
                  <c:v>5236.1000000000004</c:v>
                </c:pt>
                <c:pt idx="226">
                  <c:v>5195</c:v>
                </c:pt>
                <c:pt idx="227">
                  <c:v>5155.5</c:v>
                </c:pt>
                <c:pt idx="228">
                  <c:v>5401.9</c:v>
                </c:pt>
                <c:pt idx="229">
                  <c:v>5283.1</c:v>
                </c:pt>
                <c:pt idx="230">
                  <c:v>5804.4</c:v>
                </c:pt>
                <c:pt idx="231">
                  <c:v>5719</c:v>
                </c:pt>
                <c:pt idx="232">
                  <c:v>5614.3</c:v>
                </c:pt>
                <c:pt idx="233">
                  <c:v>5616.3</c:v>
                </c:pt>
                <c:pt idx="234">
                  <c:v>5527.6</c:v>
                </c:pt>
                <c:pt idx="235">
                  <c:v>5521.7</c:v>
                </c:pt>
                <c:pt idx="236">
                  <c:v>5554.5</c:v>
                </c:pt>
                <c:pt idx="237">
                  <c:v>5619</c:v>
                </c:pt>
                <c:pt idx="238">
                  <c:v>5598.5</c:v>
                </c:pt>
                <c:pt idx="239">
                  <c:v>5482.7</c:v>
                </c:pt>
                <c:pt idx="240">
                  <c:v>5614.4</c:v>
                </c:pt>
                <c:pt idx="241">
                  <c:v>5546.2</c:v>
                </c:pt>
                <c:pt idx="242">
                  <c:v>5536.6</c:v>
                </c:pt>
                <c:pt idx="243">
                  <c:v>5545.6</c:v>
                </c:pt>
                <c:pt idx="244">
                  <c:v>5515.2</c:v>
                </c:pt>
                <c:pt idx="245">
                  <c:v>5528</c:v>
                </c:pt>
                <c:pt idx="246">
                  <c:v>5509.9</c:v>
                </c:pt>
                <c:pt idx="247">
                  <c:v>5522.7</c:v>
                </c:pt>
                <c:pt idx="248">
                  <c:v>5540.9</c:v>
                </c:pt>
                <c:pt idx="249">
                  <c:v>5583.3</c:v>
                </c:pt>
                <c:pt idx="250">
                  <c:v>5513.4</c:v>
                </c:pt>
                <c:pt idx="251">
                  <c:v>5474.1</c:v>
                </c:pt>
                <c:pt idx="252">
                  <c:v>5628.5</c:v>
                </c:pt>
                <c:pt idx="253">
                  <c:v>5614.2</c:v>
                </c:pt>
                <c:pt idx="254">
                  <c:v>5584.2</c:v>
                </c:pt>
                <c:pt idx="255">
                  <c:v>5627.1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B-2846-B3FB-E313F4157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843520"/>
        <c:axId val="1775831312"/>
      </c:lineChart>
      <c:dateAx>
        <c:axId val="15328435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831312"/>
        <c:crosses val="autoZero"/>
        <c:auto val="1"/>
        <c:lblOffset val="100"/>
        <c:baseTimeUnit val="months"/>
      </c:dateAx>
      <c:valAx>
        <c:axId val="1775831312"/>
        <c:scaling>
          <c:orientation val="minMax"/>
          <c:min val="2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84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Sheet3!$J$7</c:f>
              <c:strCache>
                <c:ptCount val="1"/>
                <c:pt idx="0">
                  <c:v>value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Sheet3!$I$8:$I$266</c:f>
              <c:numCache>
                <c:formatCode>m/d/yyyy</c:formatCode>
                <c:ptCount val="25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  <c:pt idx="252">
                  <c:v>44927</c:v>
                </c:pt>
                <c:pt idx="253">
                  <c:v>44958</c:v>
                </c:pt>
                <c:pt idx="254">
                  <c:v>44986</c:v>
                </c:pt>
                <c:pt idx="255">
                  <c:v>45017</c:v>
                </c:pt>
                <c:pt idx="256">
                  <c:v>45047</c:v>
                </c:pt>
                <c:pt idx="257">
                  <c:v>45078</c:v>
                </c:pt>
                <c:pt idx="258">
                  <c:v>45108</c:v>
                </c:pt>
              </c:numCache>
            </c:numRef>
          </c:cat>
          <c:val>
            <c:numRef>
              <c:f>Sheet3!$J$8:$J$266</c:f>
              <c:numCache>
                <c:formatCode>General</c:formatCode>
                <c:ptCount val="259"/>
                <c:pt idx="0">
                  <c:v>6106.6</c:v>
                </c:pt>
                <c:pt idx="1">
                  <c:v>6118.5</c:v>
                </c:pt>
                <c:pt idx="2">
                  <c:v>6126.4</c:v>
                </c:pt>
                <c:pt idx="3">
                  <c:v>6148</c:v>
                </c:pt>
                <c:pt idx="4">
                  <c:v>6159</c:v>
                </c:pt>
                <c:pt idx="5">
                  <c:v>6160.9</c:v>
                </c:pt>
                <c:pt idx="6">
                  <c:v>6183.7</c:v>
                </c:pt>
                <c:pt idx="7">
                  <c:v>6179.1</c:v>
                </c:pt>
                <c:pt idx="8">
                  <c:v>6180.3</c:v>
                </c:pt>
                <c:pt idx="9">
                  <c:v>6216.1</c:v>
                </c:pt>
                <c:pt idx="10">
                  <c:v>6215.4</c:v>
                </c:pt>
                <c:pt idx="11">
                  <c:v>6230.2</c:v>
                </c:pt>
                <c:pt idx="12">
                  <c:v>6250</c:v>
                </c:pt>
                <c:pt idx="13">
                  <c:v>6245.6</c:v>
                </c:pt>
                <c:pt idx="14">
                  <c:v>6251.1</c:v>
                </c:pt>
                <c:pt idx="15">
                  <c:v>6266.9</c:v>
                </c:pt>
                <c:pt idx="16">
                  <c:v>6291</c:v>
                </c:pt>
                <c:pt idx="17">
                  <c:v>6298.9</c:v>
                </c:pt>
                <c:pt idx="18">
                  <c:v>6320</c:v>
                </c:pt>
                <c:pt idx="19">
                  <c:v>6333.8</c:v>
                </c:pt>
                <c:pt idx="20">
                  <c:v>6327.9</c:v>
                </c:pt>
                <c:pt idx="21">
                  <c:v>6348.8</c:v>
                </c:pt>
                <c:pt idx="22">
                  <c:v>6361.4</c:v>
                </c:pt>
                <c:pt idx="23">
                  <c:v>6380.4</c:v>
                </c:pt>
                <c:pt idx="24">
                  <c:v>6401.2</c:v>
                </c:pt>
                <c:pt idx="25">
                  <c:v>6421.3</c:v>
                </c:pt>
                <c:pt idx="26">
                  <c:v>6426.3</c:v>
                </c:pt>
                <c:pt idx="27">
                  <c:v>6446.3</c:v>
                </c:pt>
                <c:pt idx="28">
                  <c:v>6455.7</c:v>
                </c:pt>
                <c:pt idx="29">
                  <c:v>6473.2</c:v>
                </c:pt>
                <c:pt idx="30">
                  <c:v>6507.1</c:v>
                </c:pt>
                <c:pt idx="31">
                  <c:v>6521.2</c:v>
                </c:pt>
                <c:pt idx="32">
                  <c:v>6550.8</c:v>
                </c:pt>
                <c:pt idx="33">
                  <c:v>6572.3</c:v>
                </c:pt>
                <c:pt idx="34">
                  <c:v>6590.2</c:v>
                </c:pt>
                <c:pt idx="35">
                  <c:v>6616.1</c:v>
                </c:pt>
                <c:pt idx="36">
                  <c:v>6608</c:v>
                </c:pt>
                <c:pt idx="37">
                  <c:v>6630.2</c:v>
                </c:pt>
                <c:pt idx="38">
                  <c:v>6651.8</c:v>
                </c:pt>
                <c:pt idx="39">
                  <c:v>6667.7</c:v>
                </c:pt>
                <c:pt idx="40">
                  <c:v>6687.1</c:v>
                </c:pt>
                <c:pt idx="41">
                  <c:v>6715.9</c:v>
                </c:pt>
                <c:pt idx="42">
                  <c:v>6729.5</c:v>
                </c:pt>
                <c:pt idx="43">
                  <c:v>6741.6</c:v>
                </c:pt>
                <c:pt idx="44">
                  <c:v>6752.6</c:v>
                </c:pt>
                <c:pt idx="45">
                  <c:v>6748</c:v>
                </c:pt>
                <c:pt idx="46">
                  <c:v>6768.1</c:v>
                </c:pt>
                <c:pt idx="47">
                  <c:v>6788.2</c:v>
                </c:pt>
                <c:pt idx="48">
                  <c:v>6776.3</c:v>
                </c:pt>
                <c:pt idx="49">
                  <c:v>6808.4</c:v>
                </c:pt>
                <c:pt idx="50">
                  <c:v>6834.5</c:v>
                </c:pt>
                <c:pt idx="51">
                  <c:v>6840.2</c:v>
                </c:pt>
                <c:pt idx="52">
                  <c:v>6864</c:v>
                </c:pt>
                <c:pt idx="53">
                  <c:v>6861.9</c:v>
                </c:pt>
                <c:pt idx="54">
                  <c:v>6883.6</c:v>
                </c:pt>
                <c:pt idx="55">
                  <c:v>6883.2</c:v>
                </c:pt>
                <c:pt idx="56">
                  <c:v>6905.1</c:v>
                </c:pt>
                <c:pt idx="57">
                  <c:v>6929.3</c:v>
                </c:pt>
                <c:pt idx="58">
                  <c:v>6938.8</c:v>
                </c:pt>
                <c:pt idx="59">
                  <c:v>6951.9</c:v>
                </c:pt>
                <c:pt idx="60">
                  <c:v>6971.3</c:v>
                </c:pt>
                <c:pt idx="61">
                  <c:v>6985.1</c:v>
                </c:pt>
                <c:pt idx="62">
                  <c:v>6982.7</c:v>
                </c:pt>
                <c:pt idx="63">
                  <c:v>6997</c:v>
                </c:pt>
                <c:pt idx="64">
                  <c:v>6991.2</c:v>
                </c:pt>
                <c:pt idx="65">
                  <c:v>7008.9</c:v>
                </c:pt>
                <c:pt idx="66">
                  <c:v>7021.3</c:v>
                </c:pt>
                <c:pt idx="67">
                  <c:v>7064.5</c:v>
                </c:pt>
                <c:pt idx="68">
                  <c:v>7055.7</c:v>
                </c:pt>
                <c:pt idx="69">
                  <c:v>7065.5</c:v>
                </c:pt>
                <c:pt idx="70">
                  <c:v>7086.9</c:v>
                </c:pt>
                <c:pt idx="71">
                  <c:v>7094.4</c:v>
                </c:pt>
                <c:pt idx="72">
                  <c:v>7121.4</c:v>
                </c:pt>
                <c:pt idx="73">
                  <c:v>7127.6</c:v>
                </c:pt>
                <c:pt idx="74">
                  <c:v>7137.5</c:v>
                </c:pt>
                <c:pt idx="75">
                  <c:v>7156.6</c:v>
                </c:pt>
                <c:pt idx="76">
                  <c:v>7165.8</c:v>
                </c:pt>
                <c:pt idx="77">
                  <c:v>7169.7</c:v>
                </c:pt>
                <c:pt idx="78">
                  <c:v>7161.8</c:v>
                </c:pt>
                <c:pt idx="79">
                  <c:v>7149.2</c:v>
                </c:pt>
                <c:pt idx="80">
                  <c:v>7161.8</c:v>
                </c:pt>
                <c:pt idx="81">
                  <c:v>7179.7</c:v>
                </c:pt>
                <c:pt idx="82">
                  <c:v>7168.7</c:v>
                </c:pt>
                <c:pt idx="83">
                  <c:v>7159.5</c:v>
                </c:pt>
                <c:pt idx="84">
                  <c:v>7157.3</c:v>
                </c:pt>
                <c:pt idx="85">
                  <c:v>7132.9</c:v>
                </c:pt>
                <c:pt idx="86">
                  <c:v>7133.1</c:v>
                </c:pt>
                <c:pt idx="87">
                  <c:v>7119.4</c:v>
                </c:pt>
                <c:pt idx="88">
                  <c:v>7102.2</c:v>
                </c:pt>
                <c:pt idx="89">
                  <c:v>7110.2</c:v>
                </c:pt>
                <c:pt idx="90">
                  <c:v>7113.7</c:v>
                </c:pt>
                <c:pt idx="91">
                  <c:v>7126.4</c:v>
                </c:pt>
                <c:pt idx="92">
                  <c:v>7126.7</c:v>
                </c:pt>
                <c:pt idx="93">
                  <c:v>7125.5</c:v>
                </c:pt>
                <c:pt idx="94">
                  <c:v>7107.1</c:v>
                </c:pt>
                <c:pt idx="95">
                  <c:v>7154.4</c:v>
                </c:pt>
                <c:pt idx="96">
                  <c:v>7147.4</c:v>
                </c:pt>
                <c:pt idx="97">
                  <c:v>7173.6</c:v>
                </c:pt>
                <c:pt idx="98">
                  <c:v>7172.9</c:v>
                </c:pt>
                <c:pt idx="99">
                  <c:v>7184.7</c:v>
                </c:pt>
                <c:pt idx="100">
                  <c:v>7222.3</c:v>
                </c:pt>
                <c:pt idx="101">
                  <c:v>7232.2</c:v>
                </c:pt>
                <c:pt idx="102">
                  <c:v>7258.3</c:v>
                </c:pt>
                <c:pt idx="103">
                  <c:v>7267.5</c:v>
                </c:pt>
                <c:pt idx="104">
                  <c:v>7263.8</c:v>
                </c:pt>
                <c:pt idx="105">
                  <c:v>7265.9</c:v>
                </c:pt>
                <c:pt idx="106">
                  <c:v>7280.7</c:v>
                </c:pt>
                <c:pt idx="107">
                  <c:v>7295.6</c:v>
                </c:pt>
                <c:pt idx="108">
                  <c:v>7293.1</c:v>
                </c:pt>
                <c:pt idx="109">
                  <c:v>7299.1</c:v>
                </c:pt>
                <c:pt idx="110">
                  <c:v>7320.6</c:v>
                </c:pt>
                <c:pt idx="111">
                  <c:v>7314.7</c:v>
                </c:pt>
                <c:pt idx="112">
                  <c:v>7332</c:v>
                </c:pt>
                <c:pt idx="113">
                  <c:v>7339</c:v>
                </c:pt>
                <c:pt idx="114">
                  <c:v>7362.8</c:v>
                </c:pt>
                <c:pt idx="115">
                  <c:v>7362.1</c:v>
                </c:pt>
                <c:pt idx="116">
                  <c:v>7356.4</c:v>
                </c:pt>
                <c:pt idx="117">
                  <c:v>7361.8</c:v>
                </c:pt>
                <c:pt idx="118">
                  <c:v>7349.4</c:v>
                </c:pt>
                <c:pt idx="119">
                  <c:v>7349</c:v>
                </c:pt>
                <c:pt idx="120">
                  <c:v>7364.8</c:v>
                </c:pt>
                <c:pt idx="121">
                  <c:v>7396.3</c:v>
                </c:pt>
                <c:pt idx="122">
                  <c:v>7399.2</c:v>
                </c:pt>
                <c:pt idx="123">
                  <c:v>7409.1</c:v>
                </c:pt>
                <c:pt idx="124">
                  <c:v>7406.2</c:v>
                </c:pt>
                <c:pt idx="125">
                  <c:v>7405.3</c:v>
                </c:pt>
                <c:pt idx="126">
                  <c:v>7419.5</c:v>
                </c:pt>
                <c:pt idx="127">
                  <c:v>7404.3</c:v>
                </c:pt>
                <c:pt idx="128">
                  <c:v>7416.1</c:v>
                </c:pt>
                <c:pt idx="129">
                  <c:v>7424.2</c:v>
                </c:pt>
                <c:pt idx="130">
                  <c:v>7438.5</c:v>
                </c:pt>
                <c:pt idx="131">
                  <c:v>7431.9</c:v>
                </c:pt>
                <c:pt idx="132">
                  <c:v>7421.3</c:v>
                </c:pt>
                <c:pt idx="133">
                  <c:v>7425</c:v>
                </c:pt>
                <c:pt idx="134">
                  <c:v>7438.2</c:v>
                </c:pt>
                <c:pt idx="135">
                  <c:v>7439.5</c:v>
                </c:pt>
                <c:pt idx="136">
                  <c:v>7441.1</c:v>
                </c:pt>
                <c:pt idx="137">
                  <c:v>7447.3</c:v>
                </c:pt>
                <c:pt idx="138">
                  <c:v>7440.5</c:v>
                </c:pt>
                <c:pt idx="139">
                  <c:v>7460.4</c:v>
                </c:pt>
                <c:pt idx="140">
                  <c:v>7473.1</c:v>
                </c:pt>
                <c:pt idx="141">
                  <c:v>7493.6</c:v>
                </c:pt>
                <c:pt idx="142">
                  <c:v>7518.8</c:v>
                </c:pt>
                <c:pt idx="143">
                  <c:v>7525.2</c:v>
                </c:pt>
                <c:pt idx="144">
                  <c:v>7521.2</c:v>
                </c:pt>
                <c:pt idx="145">
                  <c:v>7521.3</c:v>
                </c:pt>
                <c:pt idx="146">
                  <c:v>7550.8</c:v>
                </c:pt>
                <c:pt idx="147">
                  <c:v>7552.6</c:v>
                </c:pt>
                <c:pt idx="148">
                  <c:v>7566.7</c:v>
                </c:pt>
                <c:pt idx="149">
                  <c:v>7588.9</c:v>
                </c:pt>
                <c:pt idx="150">
                  <c:v>7601.5</c:v>
                </c:pt>
                <c:pt idx="151">
                  <c:v>7650.2</c:v>
                </c:pt>
                <c:pt idx="152">
                  <c:v>7661.3</c:v>
                </c:pt>
                <c:pt idx="153">
                  <c:v>7706.4</c:v>
                </c:pt>
                <c:pt idx="154">
                  <c:v>7712.5</c:v>
                </c:pt>
                <c:pt idx="155">
                  <c:v>7725.2</c:v>
                </c:pt>
                <c:pt idx="156">
                  <c:v>7737.3</c:v>
                </c:pt>
                <c:pt idx="157">
                  <c:v>7755.5</c:v>
                </c:pt>
                <c:pt idx="158">
                  <c:v>7747.8</c:v>
                </c:pt>
                <c:pt idx="159">
                  <c:v>7771</c:v>
                </c:pt>
                <c:pt idx="160">
                  <c:v>7788</c:v>
                </c:pt>
                <c:pt idx="161">
                  <c:v>7797.3</c:v>
                </c:pt>
                <c:pt idx="162">
                  <c:v>7816.2</c:v>
                </c:pt>
                <c:pt idx="163">
                  <c:v>7833.5</c:v>
                </c:pt>
                <c:pt idx="164">
                  <c:v>7845</c:v>
                </c:pt>
                <c:pt idx="165">
                  <c:v>7868.2</c:v>
                </c:pt>
                <c:pt idx="166">
                  <c:v>7865</c:v>
                </c:pt>
                <c:pt idx="167">
                  <c:v>7892.3</c:v>
                </c:pt>
                <c:pt idx="168">
                  <c:v>7907.1</c:v>
                </c:pt>
                <c:pt idx="169">
                  <c:v>7941.7</c:v>
                </c:pt>
                <c:pt idx="170">
                  <c:v>7920.6</c:v>
                </c:pt>
                <c:pt idx="171">
                  <c:v>7945.5</c:v>
                </c:pt>
                <c:pt idx="172">
                  <c:v>7947.2</c:v>
                </c:pt>
                <c:pt idx="173">
                  <c:v>7957.6</c:v>
                </c:pt>
                <c:pt idx="174">
                  <c:v>7969.9</c:v>
                </c:pt>
                <c:pt idx="175">
                  <c:v>7975.8</c:v>
                </c:pt>
                <c:pt idx="176">
                  <c:v>8000.6</c:v>
                </c:pt>
                <c:pt idx="177">
                  <c:v>7993.4</c:v>
                </c:pt>
                <c:pt idx="178">
                  <c:v>8017.7</c:v>
                </c:pt>
                <c:pt idx="179">
                  <c:v>8045.3</c:v>
                </c:pt>
                <c:pt idx="180">
                  <c:v>8063.7</c:v>
                </c:pt>
                <c:pt idx="181">
                  <c:v>8053.3</c:v>
                </c:pt>
                <c:pt idx="182">
                  <c:v>8097.3</c:v>
                </c:pt>
                <c:pt idx="183">
                  <c:v>8074.5</c:v>
                </c:pt>
                <c:pt idx="184">
                  <c:v>8080.6</c:v>
                </c:pt>
                <c:pt idx="185">
                  <c:v>8085.1</c:v>
                </c:pt>
                <c:pt idx="186">
                  <c:v>8100.2</c:v>
                </c:pt>
                <c:pt idx="187">
                  <c:v>8104.8</c:v>
                </c:pt>
                <c:pt idx="188">
                  <c:v>8117.2</c:v>
                </c:pt>
                <c:pt idx="189">
                  <c:v>8126.6</c:v>
                </c:pt>
                <c:pt idx="190">
                  <c:v>8149</c:v>
                </c:pt>
                <c:pt idx="191">
                  <c:v>8200.7999999999993</c:v>
                </c:pt>
                <c:pt idx="192">
                  <c:v>8215.2000000000007</c:v>
                </c:pt>
                <c:pt idx="193">
                  <c:v>8214.1</c:v>
                </c:pt>
                <c:pt idx="194">
                  <c:v>8252.2000000000007</c:v>
                </c:pt>
                <c:pt idx="195">
                  <c:v>8275.9</c:v>
                </c:pt>
                <c:pt idx="196">
                  <c:v>8270.9</c:v>
                </c:pt>
                <c:pt idx="197">
                  <c:v>8310.6</c:v>
                </c:pt>
                <c:pt idx="198">
                  <c:v>8319.6</c:v>
                </c:pt>
                <c:pt idx="199">
                  <c:v>8341.5</c:v>
                </c:pt>
                <c:pt idx="200">
                  <c:v>8330.5</c:v>
                </c:pt>
                <c:pt idx="201">
                  <c:v>8361.5</c:v>
                </c:pt>
                <c:pt idx="202">
                  <c:v>8358.1</c:v>
                </c:pt>
                <c:pt idx="203">
                  <c:v>8339.4</c:v>
                </c:pt>
                <c:pt idx="204">
                  <c:v>8348.7999999999993</c:v>
                </c:pt>
                <c:pt idx="205">
                  <c:v>8360.1</c:v>
                </c:pt>
                <c:pt idx="206">
                  <c:v>8386.4</c:v>
                </c:pt>
                <c:pt idx="207">
                  <c:v>8377.9</c:v>
                </c:pt>
                <c:pt idx="208">
                  <c:v>8390.7999999999993</c:v>
                </c:pt>
                <c:pt idx="209">
                  <c:v>8408.7000000000007</c:v>
                </c:pt>
                <c:pt idx="210">
                  <c:v>8419.1</c:v>
                </c:pt>
                <c:pt idx="211">
                  <c:v>8445.2999999999993</c:v>
                </c:pt>
                <c:pt idx="212">
                  <c:v>8459.1</c:v>
                </c:pt>
                <c:pt idx="213">
                  <c:v>8471.1</c:v>
                </c:pt>
                <c:pt idx="214">
                  <c:v>8492.5</c:v>
                </c:pt>
                <c:pt idx="215">
                  <c:v>8492.7000000000007</c:v>
                </c:pt>
                <c:pt idx="216">
                  <c:v>8531.1</c:v>
                </c:pt>
                <c:pt idx="217">
                  <c:v>8546.7999999999993</c:v>
                </c:pt>
                <c:pt idx="218">
                  <c:v>7794.1</c:v>
                </c:pt>
                <c:pt idx="219">
                  <c:v>6894.5</c:v>
                </c:pt>
                <c:pt idx="220">
                  <c:v>7276.3</c:v>
                </c:pt>
                <c:pt idx="221">
                  <c:v>7682.6</c:v>
                </c:pt>
                <c:pt idx="222">
                  <c:v>7790.6</c:v>
                </c:pt>
                <c:pt idx="223">
                  <c:v>7886.6</c:v>
                </c:pt>
                <c:pt idx="224">
                  <c:v>7971.6</c:v>
                </c:pt>
                <c:pt idx="225">
                  <c:v>8013.8</c:v>
                </c:pt>
                <c:pt idx="226">
                  <c:v>7990.2</c:v>
                </c:pt>
                <c:pt idx="227">
                  <c:v>7977.7</c:v>
                </c:pt>
                <c:pt idx="228">
                  <c:v>8036</c:v>
                </c:pt>
                <c:pt idx="229">
                  <c:v>8015.2</c:v>
                </c:pt>
                <c:pt idx="230">
                  <c:v>8165.9</c:v>
                </c:pt>
                <c:pt idx="231">
                  <c:v>8240.6</c:v>
                </c:pt>
                <c:pt idx="232">
                  <c:v>8302.7999999999993</c:v>
                </c:pt>
                <c:pt idx="233">
                  <c:v>8385.2000000000007</c:v>
                </c:pt>
                <c:pt idx="234">
                  <c:v>8451.7000000000007</c:v>
                </c:pt>
                <c:pt idx="235">
                  <c:v>8500.2000000000007</c:v>
                </c:pt>
                <c:pt idx="236">
                  <c:v>8531.1</c:v>
                </c:pt>
                <c:pt idx="237">
                  <c:v>8568</c:v>
                </c:pt>
                <c:pt idx="238">
                  <c:v>8571</c:v>
                </c:pt>
                <c:pt idx="239">
                  <c:v>8565.7999999999993</c:v>
                </c:pt>
                <c:pt idx="240">
                  <c:v>8550.1</c:v>
                </c:pt>
                <c:pt idx="241">
                  <c:v>8621.2000000000007</c:v>
                </c:pt>
                <c:pt idx="242">
                  <c:v>8667.6</c:v>
                </c:pt>
                <c:pt idx="243">
                  <c:v>8681.2999999999993</c:v>
                </c:pt>
                <c:pt idx="244">
                  <c:v>8715.6</c:v>
                </c:pt>
                <c:pt idx="245">
                  <c:v>8732.1</c:v>
                </c:pt>
                <c:pt idx="246">
                  <c:v>8746.4</c:v>
                </c:pt>
                <c:pt idx="247">
                  <c:v>8799.6</c:v>
                </c:pt>
                <c:pt idx="248">
                  <c:v>8819.1</c:v>
                </c:pt>
                <c:pt idx="249">
                  <c:v>8820</c:v>
                </c:pt>
                <c:pt idx="250">
                  <c:v>8821.7000000000007</c:v>
                </c:pt>
                <c:pt idx="251">
                  <c:v>8827.9</c:v>
                </c:pt>
                <c:pt idx="252">
                  <c:v>8877.7000000000007</c:v>
                </c:pt>
                <c:pt idx="253">
                  <c:v>8885.1</c:v>
                </c:pt>
                <c:pt idx="254">
                  <c:v>8917.6</c:v>
                </c:pt>
                <c:pt idx="255">
                  <c:v>8924.2999999999993</c:v>
                </c:pt>
                <c:pt idx="256">
                  <c:v>8937.2999999999993</c:v>
                </c:pt>
                <c:pt idx="257">
                  <c:v>8963.2000000000007</c:v>
                </c:pt>
                <c:pt idx="258">
                  <c:v>8998.1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65-DD45-9E9B-DD4613250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319632"/>
        <c:axId val="1529230928"/>
      </c:lineChart>
      <c:dateAx>
        <c:axId val="15293196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230928"/>
        <c:crosses val="autoZero"/>
        <c:auto val="1"/>
        <c:lblOffset val="100"/>
        <c:baseTimeUnit val="months"/>
      </c:dateAx>
      <c:valAx>
        <c:axId val="1529230928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31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6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Prices!$AD$7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6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41-484C-A9BE-E2633D563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Prices!$AC$8:$AC$174</c:f>
              <c:numCache>
                <c:formatCode>m/d/yyyy</c:formatCode>
                <c:ptCount val="1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</c:numCache>
            </c:numRef>
          </c:cat>
          <c:val>
            <c:numRef>
              <c:f>Prices!$AD$8:$AD$174</c:f>
              <c:numCache>
                <c:formatCode>General</c:formatCode>
                <c:ptCount val="167"/>
                <c:pt idx="0">
                  <c:v>1.5506500000000001</c:v>
                </c:pt>
                <c:pt idx="1">
                  <c:v>1.7178599999999999</c:v>
                </c:pt>
                <c:pt idx="2">
                  <c:v>2.0395799999999999</c:v>
                </c:pt>
                <c:pt idx="3">
                  <c:v>2.1418400000000002</c:v>
                </c:pt>
                <c:pt idx="4">
                  <c:v>2.2824</c:v>
                </c:pt>
                <c:pt idx="5">
                  <c:v>2.2257099999999999</c:v>
                </c:pt>
                <c:pt idx="6">
                  <c:v>2.17286</c:v>
                </c:pt>
                <c:pt idx="7">
                  <c:v>2.0603600000000002</c:v>
                </c:pt>
                <c:pt idx="8">
                  <c:v>1.9988900000000001</c:v>
                </c:pt>
                <c:pt idx="9">
                  <c:v>1.7710300000000001</c:v>
                </c:pt>
                <c:pt idx="10">
                  <c:v>1.72803</c:v>
                </c:pt>
                <c:pt idx="11">
                  <c:v>1.6956500000000001</c:v>
                </c:pt>
                <c:pt idx="12">
                  <c:v>1.6792</c:v>
                </c:pt>
                <c:pt idx="13">
                  <c:v>1.75318</c:v>
                </c:pt>
                <c:pt idx="14">
                  <c:v>1.7456</c:v>
                </c:pt>
                <c:pt idx="15">
                  <c:v>1.81267</c:v>
                </c:pt>
                <c:pt idx="16">
                  <c:v>1.8849499999999999</c:v>
                </c:pt>
                <c:pt idx="17">
                  <c:v>1.8844700000000001</c:v>
                </c:pt>
                <c:pt idx="18">
                  <c:v>1.98386</c:v>
                </c:pt>
                <c:pt idx="19">
                  <c:v>2.1034099999999998</c:v>
                </c:pt>
                <c:pt idx="20">
                  <c:v>2.1822300000000001</c:v>
                </c:pt>
                <c:pt idx="21">
                  <c:v>1.9668399999999999</c:v>
                </c:pt>
                <c:pt idx="22">
                  <c:v>2.0428000000000002</c:v>
                </c:pt>
                <c:pt idx="23">
                  <c:v>2.1670099999999999</c:v>
                </c:pt>
                <c:pt idx="24">
                  <c:v>2.2848700000000002</c:v>
                </c:pt>
                <c:pt idx="25">
                  <c:v>2.2597399999999999</c:v>
                </c:pt>
                <c:pt idx="26">
                  <c:v>2.2030599999999998</c:v>
                </c:pt>
                <c:pt idx="27">
                  <c:v>2.1820200000000001</c:v>
                </c:pt>
                <c:pt idx="28">
                  <c:v>2.0498099999999999</c:v>
                </c:pt>
                <c:pt idx="29">
                  <c:v>2.1392600000000002</c:v>
                </c:pt>
                <c:pt idx="30">
                  <c:v>2.0761699999999998</c:v>
                </c:pt>
                <c:pt idx="31">
                  <c:v>2.0123799999999998</c:v>
                </c:pt>
                <c:pt idx="32">
                  <c:v>2.02901</c:v>
                </c:pt>
                <c:pt idx="33">
                  <c:v>2.3121800000000001</c:v>
                </c:pt>
                <c:pt idx="34">
                  <c:v>2.2780300000000002</c:v>
                </c:pt>
                <c:pt idx="35">
                  <c:v>2.2328600000000001</c:v>
                </c:pt>
                <c:pt idx="36">
                  <c:v>2.1527699999999999</c:v>
                </c:pt>
                <c:pt idx="37">
                  <c:v>2.1772100000000001</c:v>
                </c:pt>
                <c:pt idx="38">
                  <c:v>2.18811</c:v>
                </c:pt>
                <c:pt idx="39">
                  <c:v>2.1051899999999999</c:v>
                </c:pt>
                <c:pt idx="40">
                  <c:v>2.2021199999999999</c:v>
                </c:pt>
                <c:pt idx="41">
                  <c:v>2.2440500000000001</c:v>
                </c:pt>
                <c:pt idx="42">
                  <c:v>2.2926500000000001</c:v>
                </c:pt>
                <c:pt idx="43">
                  <c:v>2.2854999999999999</c:v>
                </c:pt>
                <c:pt idx="44">
                  <c:v>2.3232499999999998</c:v>
                </c:pt>
                <c:pt idx="45">
                  <c:v>2.2621500000000001</c:v>
                </c:pt>
                <c:pt idx="46">
                  <c:v>2.31691</c:v>
                </c:pt>
                <c:pt idx="47">
                  <c:v>2.3641700000000001</c:v>
                </c:pt>
                <c:pt idx="48">
                  <c:v>2.3454700000000002</c:v>
                </c:pt>
                <c:pt idx="49">
                  <c:v>2.27163</c:v>
                </c:pt>
                <c:pt idx="50">
                  <c:v>2.41248</c:v>
                </c:pt>
                <c:pt idx="51">
                  <c:v>2.43466</c:v>
                </c:pt>
                <c:pt idx="52">
                  <c:v>2.47858</c:v>
                </c:pt>
                <c:pt idx="53">
                  <c:v>2.3826200000000002</c:v>
                </c:pt>
                <c:pt idx="54">
                  <c:v>2.4385699999999999</c:v>
                </c:pt>
                <c:pt idx="55">
                  <c:v>2.3791899999999999</c:v>
                </c:pt>
                <c:pt idx="56">
                  <c:v>2.33351</c:v>
                </c:pt>
                <c:pt idx="57">
                  <c:v>2.1936800000000001</c:v>
                </c:pt>
                <c:pt idx="58">
                  <c:v>2.1627900000000002</c:v>
                </c:pt>
                <c:pt idx="59">
                  <c:v>2.14229</c:v>
                </c:pt>
                <c:pt idx="60">
                  <c:v>1.9600200000000001</c:v>
                </c:pt>
                <c:pt idx="61">
                  <c:v>1.9372</c:v>
                </c:pt>
                <c:pt idx="62">
                  <c:v>1.76057</c:v>
                </c:pt>
                <c:pt idx="63">
                  <c:v>1.8018700000000001</c:v>
                </c:pt>
                <c:pt idx="64">
                  <c:v>1.6818299999999999</c:v>
                </c:pt>
                <c:pt idx="65">
                  <c:v>1.7832399999999999</c:v>
                </c:pt>
                <c:pt idx="66">
                  <c:v>1.7164900000000001</c:v>
                </c:pt>
                <c:pt idx="67">
                  <c:v>1.77322</c:v>
                </c:pt>
                <c:pt idx="68">
                  <c:v>1.7728600000000001</c:v>
                </c:pt>
                <c:pt idx="69">
                  <c:v>1.76691</c:v>
                </c:pt>
                <c:pt idx="70">
                  <c:v>1.72536</c:v>
                </c:pt>
                <c:pt idx="71">
                  <c:v>1.6493599999999999</c:v>
                </c:pt>
                <c:pt idx="72">
                  <c:v>1.8695299999999999</c:v>
                </c:pt>
                <c:pt idx="73">
                  <c:v>1.9457599999999999</c:v>
                </c:pt>
                <c:pt idx="74">
                  <c:v>2.0283000000000002</c:v>
                </c:pt>
                <c:pt idx="75">
                  <c:v>2.0907399999999998</c:v>
                </c:pt>
                <c:pt idx="76">
                  <c:v>2.2410600000000001</c:v>
                </c:pt>
                <c:pt idx="77">
                  <c:v>2.2287699999999999</c:v>
                </c:pt>
                <c:pt idx="78">
                  <c:v>2.3351199999999999</c:v>
                </c:pt>
                <c:pt idx="79">
                  <c:v>2.391</c:v>
                </c:pt>
                <c:pt idx="80">
                  <c:v>2.39913</c:v>
                </c:pt>
                <c:pt idx="81">
                  <c:v>2.5095100000000001</c:v>
                </c:pt>
                <c:pt idx="82">
                  <c:v>2.5483099999999999</c:v>
                </c:pt>
                <c:pt idx="83">
                  <c:v>2.6433399999999998</c:v>
                </c:pt>
                <c:pt idx="84">
                  <c:v>2.6636700000000002</c:v>
                </c:pt>
                <c:pt idx="85">
                  <c:v>2.70872</c:v>
                </c:pt>
                <c:pt idx="86">
                  <c:v>2.4547699999999999</c:v>
                </c:pt>
                <c:pt idx="87">
                  <c:v>2.5341499999999999</c:v>
                </c:pt>
                <c:pt idx="88">
                  <c:v>2.4343400000000002</c:v>
                </c:pt>
                <c:pt idx="89">
                  <c:v>2.4230999999999998</c:v>
                </c:pt>
                <c:pt idx="90">
                  <c:v>2.2593399999999999</c:v>
                </c:pt>
                <c:pt idx="91">
                  <c:v>2.24335</c:v>
                </c:pt>
                <c:pt idx="92">
                  <c:v>2.31542</c:v>
                </c:pt>
                <c:pt idx="93">
                  <c:v>2.3708100000000001</c:v>
                </c:pt>
                <c:pt idx="94">
                  <c:v>2.3490099999999998</c:v>
                </c:pt>
                <c:pt idx="95">
                  <c:v>2.3919700000000002</c:v>
                </c:pt>
                <c:pt idx="96">
                  <c:v>2.4087299999999998</c:v>
                </c:pt>
                <c:pt idx="97">
                  <c:v>2.4639500000000001</c:v>
                </c:pt>
                <c:pt idx="98">
                  <c:v>2.7578100000000001</c:v>
                </c:pt>
                <c:pt idx="99">
                  <c:v>2.5920800000000002</c:v>
                </c:pt>
                <c:pt idx="100">
                  <c:v>2.6251699999999998</c:v>
                </c:pt>
                <c:pt idx="101">
                  <c:v>2.6159599999999998</c:v>
                </c:pt>
                <c:pt idx="102">
                  <c:v>2.7132900000000002</c:v>
                </c:pt>
                <c:pt idx="103">
                  <c:v>2.6650800000000001</c:v>
                </c:pt>
                <c:pt idx="104">
                  <c:v>2.6652499999999999</c:v>
                </c:pt>
                <c:pt idx="105">
                  <c:v>2.59</c:v>
                </c:pt>
                <c:pt idx="106">
                  <c:v>2.6589499999999999</c:v>
                </c:pt>
                <c:pt idx="107">
                  <c:v>2.7475299999999998</c:v>
                </c:pt>
                <c:pt idx="108">
                  <c:v>2.5217000000000001</c:v>
                </c:pt>
                <c:pt idx="109">
                  <c:v>2.3958499999999998</c:v>
                </c:pt>
                <c:pt idx="110">
                  <c:v>2.2943699999999998</c:v>
                </c:pt>
                <c:pt idx="111">
                  <c:v>2.4149500000000002</c:v>
                </c:pt>
                <c:pt idx="112">
                  <c:v>2.28932</c:v>
                </c:pt>
                <c:pt idx="113">
                  <c:v>2.29766</c:v>
                </c:pt>
                <c:pt idx="114">
                  <c:v>2.3174999999999999</c:v>
                </c:pt>
                <c:pt idx="115">
                  <c:v>2.2848999999999999</c:v>
                </c:pt>
                <c:pt idx="116">
                  <c:v>2.2071800000000001</c:v>
                </c:pt>
                <c:pt idx="117">
                  <c:v>2.2380800000000001</c:v>
                </c:pt>
                <c:pt idx="118">
                  <c:v>2.08887</c:v>
                </c:pt>
                <c:pt idx="119">
                  <c:v>2.0916999999999999</c:v>
                </c:pt>
                <c:pt idx="120">
                  <c:v>2.2634400000000001</c:v>
                </c:pt>
                <c:pt idx="121">
                  <c:v>2.3004099999999998</c:v>
                </c:pt>
                <c:pt idx="122">
                  <c:v>2.13551</c:v>
                </c:pt>
                <c:pt idx="123">
                  <c:v>1.6255500000000001</c:v>
                </c:pt>
                <c:pt idx="124">
                  <c:v>1.7595099999999999</c:v>
                </c:pt>
                <c:pt idx="125">
                  <c:v>1.7665299999999999</c:v>
                </c:pt>
                <c:pt idx="126">
                  <c:v>1.8445400000000001</c:v>
                </c:pt>
                <c:pt idx="127">
                  <c:v>1.9165000000000001</c:v>
                </c:pt>
                <c:pt idx="128">
                  <c:v>2.0893000000000002</c:v>
                </c:pt>
                <c:pt idx="129">
                  <c:v>2.0148700000000002</c:v>
                </c:pt>
                <c:pt idx="130">
                  <c:v>1.9959899999999999</c:v>
                </c:pt>
                <c:pt idx="131">
                  <c:v>2.09693</c:v>
                </c:pt>
                <c:pt idx="132">
                  <c:v>2.2020499999999998</c:v>
                </c:pt>
                <c:pt idx="133">
                  <c:v>2.4054799999999998</c:v>
                </c:pt>
                <c:pt idx="134">
                  <c:v>2.9320900000000001</c:v>
                </c:pt>
                <c:pt idx="135">
                  <c:v>3.5632299999999999</c:v>
                </c:pt>
                <c:pt idx="136">
                  <c:v>3.70506</c:v>
                </c:pt>
                <c:pt idx="137">
                  <c:v>3.88672</c:v>
                </c:pt>
                <c:pt idx="138">
                  <c:v>4.0892999999999997</c:v>
                </c:pt>
                <c:pt idx="139">
                  <c:v>4.16181</c:v>
                </c:pt>
                <c:pt idx="140">
                  <c:v>4.1404899999999998</c:v>
                </c:pt>
                <c:pt idx="141">
                  <c:v>4.3919300000000003</c:v>
                </c:pt>
                <c:pt idx="142">
                  <c:v>4.8505900000000004</c:v>
                </c:pt>
                <c:pt idx="143">
                  <c:v>5.0007400000000004</c:v>
                </c:pt>
                <c:pt idx="144">
                  <c:v>5.00962</c:v>
                </c:pt>
                <c:pt idx="145">
                  <c:v>5.0004999999999997</c:v>
                </c:pt>
                <c:pt idx="146">
                  <c:v>5.0486199999999997</c:v>
                </c:pt>
                <c:pt idx="147">
                  <c:v>5.0796299999999999</c:v>
                </c:pt>
                <c:pt idx="148">
                  <c:v>5.1332000000000004</c:v>
                </c:pt>
                <c:pt idx="149">
                  <c:v>5.3707500000000001</c:v>
                </c:pt>
                <c:pt idx="150">
                  <c:v>5.1355899999999997</c:v>
                </c:pt>
                <c:pt idx="151">
                  <c:v>5.4464100000000002</c:v>
                </c:pt>
                <c:pt idx="152">
                  <c:v>5.7411399999999997</c:v>
                </c:pt>
                <c:pt idx="153">
                  <c:v>5.8484100000000003</c:v>
                </c:pt>
                <c:pt idx="154">
                  <c:v>5.77522</c:v>
                </c:pt>
                <c:pt idx="155">
                  <c:v>5.7687400000000002</c:v>
                </c:pt>
                <c:pt idx="156">
                  <c:v>6.0046999999999997</c:v>
                </c:pt>
                <c:pt idx="157">
                  <c:v>6.0162599999999999</c:v>
                </c:pt>
                <c:pt idx="158">
                  <c:v>5.7350500000000002</c:v>
                </c:pt>
                <c:pt idx="159">
                  <c:v>5.6260700000000003</c:v>
                </c:pt>
                <c:pt idx="160">
                  <c:v>5.4180900000000003</c:v>
                </c:pt>
                <c:pt idx="161">
                  <c:v>5.0867300000000002</c:v>
                </c:pt>
                <c:pt idx="162">
                  <c:v>5.2338199999999997</c:v>
                </c:pt>
                <c:pt idx="163">
                  <c:v>4.8179299999999996</c:v>
                </c:pt>
                <c:pt idx="164">
                  <c:v>4.7145599999999996</c:v>
                </c:pt>
                <c:pt idx="165">
                  <c:v>4.4425600000000003</c:v>
                </c:pt>
                <c:pt idx="166">
                  <c:v>4.1428000000000003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41-484C-A9BE-E2633D5630D6}"/>
            </c:ext>
          </c:extLst>
        </c:ser>
        <c:ser>
          <c:idx val="1"/>
          <c:order val="1"/>
          <c:tx>
            <c:strRef>
              <c:f>Prices!$AE$7</c:f>
              <c:strCache>
                <c:ptCount val="1"/>
                <c:pt idx="0">
                  <c:v>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6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41-484C-A9BE-E2633D5630D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Prices!$AC$8:$AC$174</c:f>
              <c:numCache>
                <c:formatCode>m/d/yyyy</c:formatCode>
                <c:ptCount val="1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</c:numCache>
            </c:numRef>
          </c:cat>
          <c:val>
            <c:numRef>
              <c:f>Prices!$AE$8:$AE$174</c:f>
              <c:numCache>
                <c:formatCode>General</c:formatCode>
                <c:ptCount val="167"/>
                <c:pt idx="0">
                  <c:v>3.9261699999999999</c:v>
                </c:pt>
                <c:pt idx="1">
                  <c:v>2.9734400000000001</c:v>
                </c:pt>
                <c:pt idx="2">
                  <c:v>3.0899899999999998</c:v>
                </c:pt>
                <c:pt idx="3">
                  <c:v>2.5836199999999998</c:v>
                </c:pt>
                <c:pt idx="4">
                  <c:v>2.05274</c:v>
                </c:pt>
                <c:pt idx="5">
                  <c:v>0.17161000000000001</c:v>
                </c:pt>
                <c:pt idx="6">
                  <c:v>0.51615999999999995</c:v>
                </c:pt>
                <c:pt idx="7">
                  <c:v>0.27250000000000002</c:v>
                </c:pt>
                <c:pt idx="8">
                  <c:v>0.20984</c:v>
                </c:pt>
                <c:pt idx="9">
                  <c:v>0.49049999999999999</c:v>
                </c:pt>
                <c:pt idx="10">
                  <c:v>0.42693999999999999</c:v>
                </c:pt>
                <c:pt idx="11">
                  <c:v>1.0112099999999999</c:v>
                </c:pt>
                <c:pt idx="12">
                  <c:v>1.30223</c:v>
                </c:pt>
                <c:pt idx="13">
                  <c:v>2.0300500000000001</c:v>
                </c:pt>
                <c:pt idx="14">
                  <c:v>2.86416</c:v>
                </c:pt>
                <c:pt idx="15">
                  <c:v>3.88687</c:v>
                </c:pt>
                <c:pt idx="16">
                  <c:v>4.6121400000000001</c:v>
                </c:pt>
                <c:pt idx="17">
                  <c:v>4.69177</c:v>
                </c:pt>
                <c:pt idx="18">
                  <c:v>4.7537500000000001</c:v>
                </c:pt>
                <c:pt idx="19">
                  <c:v>4.8146699999999996</c:v>
                </c:pt>
                <c:pt idx="20">
                  <c:v>4.7763400000000003</c:v>
                </c:pt>
                <c:pt idx="21">
                  <c:v>4.2173499999999997</c:v>
                </c:pt>
                <c:pt idx="22">
                  <c:v>4.0713400000000002</c:v>
                </c:pt>
                <c:pt idx="23">
                  <c:v>3.2796099999999999</c:v>
                </c:pt>
                <c:pt idx="24">
                  <c:v>3.1608900000000002</c:v>
                </c:pt>
                <c:pt idx="25">
                  <c:v>3.0356200000000002</c:v>
                </c:pt>
                <c:pt idx="26">
                  <c:v>2.4906000000000001</c:v>
                </c:pt>
                <c:pt idx="27">
                  <c:v>1.6325099999999999</c:v>
                </c:pt>
                <c:pt idx="28">
                  <c:v>0.61865000000000003</c:v>
                </c:pt>
                <c:pt idx="29">
                  <c:v>0.34642000000000001</c:v>
                </c:pt>
                <c:pt idx="30">
                  <c:v>6.2109999999999999E-2</c:v>
                </c:pt>
                <c:pt idx="31">
                  <c:v>0.49662000000000001</c:v>
                </c:pt>
                <c:pt idx="32">
                  <c:v>0.96121000000000001</c:v>
                </c:pt>
                <c:pt idx="33">
                  <c:v>1.2908299999999999</c:v>
                </c:pt>
                <c:pt idx="34">
                  <c:v>0.52249999999999996</c:v>
                </c:pt>
                <c:pt idx="35">
                  <c:v>0.38657999999999998</c:v>
                </c:pt>
                <c:pt idx="36">
                  <c:v>9.0090000000000003E-2</c:v>
                </c:pt>
                <c:pt idx="37">
                  <c:v>0.44046000000000002</c:v>
                </c:pt>
                <c:pt idx="38">
                  <c:v>-0.55352999999999997</c:v>
                </c:pt>
                <c:pt idx="39">
                  <c:v>-1.09318</c:v>
                </c:pt>
                <c:pt idx="40">
                  <c:v>-0.72870000000000001</c:v>
                </c:pt>
                <c:pt idx="41">
                  <c:v>1.431E-2</c:v>
                </c:pt>
                <c:pt idx="42">
                  <c:v>0.18812999999999999</c:v>
                </c:pt>
                <c:pt idx="43">
                  <c:v>-0.36991000000000002</c:v>
                </c:pt>
                <c:pt idx="44">
                  <c:v>-1.2273099999999999</c:v>
                </c:pt>
                <c:pt idx="45">
                  <c:v>-1.5986100000000001</c:v>
                </c:pt>
                <c:pt idx="46">
                  <c:v>-1.0556300000000001</c:v>
                </c:pt>
                <c:pt idx="47">
                  <c:v>-0.57669000000000004</c:v>
                </c:pt>
                <c:pt idx="48">
                  <c:v>-0.49079</c:v>
                </c:pt>
                <c:pt idx="49">
                  <c:v>-1.2694799999999999</c:v>
                </c:pt>
                <c:pt idx="50">
                  <c:v>-0.67513999999999996</c:v>
                </c:pt>
                <c:pt idx="51">
                  <c:v>0.12683</c:v>
                </c:pt>
                <c:pt idx="52">
                  <c:v>0.32114999999999999</c:v>
                </c:pt>
                <c:pt idx="53">
                  <c:v>0.16782</c:v>
                </c:pt>
                <c:pt idx="54">
                  <c:v>0.10962</c:v>
                </c:pt>
                <c:pt idx="55">
                  <c:v>-0.25800000000000001</c:v>
                </c:pt>
                <c:pt idx="56">
                  <c:v>-0.19755</c:v>
                </c:pt>
                <c:pt idx="57">
                  <c:v>-0.40972999999999998</c:v>
                </c:pt>
                <c:pt idx="58">
                  <c:v>-1.09172</c:v>
                </c:pt>
                <c:pt idx="59">
                  <c:v>-2.1112000000000002</c:v>
                </c:pt>
                <c:pt idx="60">
                  <c:v>-3.8190499999999998</c:v>
                </c:pt>
                <c:pt idx="61">
                  <c:v>-3.3856000000000002</c:v>
                </c:pt>
                <c:pt idx="62">
                  <c:v>-2.9566499999999998</c:v>
                </c:pt>
                <c:pt idx="63">
                  <c:v>-3.3068200000000001</c:v>
                </c:pt>
                <c:pt idx="64">
                  <c:v>-2.8448699999999998</c:v>
                </c:pt>
                <c:pt idx="65">
                  <c:v>-2.79393</c:v>
                </c:pt>
                <c:pt idx="66">
                  <c:v>-2.8183500000000001</c:v>
                </c:pt>
                <c:pt idx="67">
                  <c:v>-2.87967</c:v>
                </c:pt>
                <c:pt idx="68">
                  <c:v>-3.4032300000000002</c:v>
                </c:pt>
                <c:pt idx="69">
                  <c:v>-3.3085599999999999</c:v>
                </c:pt>
                <c:pt idx="70">
                  <c:v>-2.76667</c:v>
                </c:pt>
                <c:pt idx="71">
                  <c:v>-2.3438500000000002</c:v>
                </c:pt>
                <c:pt idx="72">
                  <c:v>-1.2087300000000001</c:v>
                </c:pt>
                <c:pt idx="73">
                  <c:v>-2.0786699999999998</c:v>
                </c:pt>
                <c:pt idx="74">
                  <c:v>-2.1101800000000002</c:v>
                </c:pt>
                <c:pt idx="75">
                  <c:v>-1.4991699999999999</c:v>
                </c:pt>
                <c:pt idx="76">
                  <c:v>-2.0455999999999999</c:v>
                </c:pt>
                <c:pt idx="77">
                  <c:v>-2.0800299999999998</c:v>
                </c:pt>
                <c:pt idx="78">
                  <c:v>-2.5297399999999999</c:v>
                </c:pt>
                <c:pt idx="79">
                  <c:v>-2.24566</c:v>
                </c:pt>
                <c:pt idx="80">
                  <c:v>-1.2581899999999999</c:v>
                </c:pt>
                <c:pt idx="81">
                  <c:v>-0.85394999999999999</c:v>
                </c:pt>
                <c:pt idx="82">
                  <c:v>-1.02494</c:v>
                </c:pt>
                <c:pt idx="83">
                  <c:v>-0.43212</c:v>
                </c:pt>
                <c:pt idx="84">
                  <c:v>0.60324</c:v>
                </c:pt>
                <c:pt idx="85">
                  <c:v>1.10724</c:v>
                </c:pt>
                <c:pt idx="86">
                  <c:v>0.74067000000000005</c:v>
                </c:pt>
                <c:pt idx="87">
                  <c:v>0.13400000000000001</c:v>
                </c:pt>
                <c:pt idx="88">
                  <c:v>-0.30834</c:v>
                </c:pt>
                <c:pt idx="89">
                  <c:v>-0.57106000000000001</c:v>
                </c:pt>
                <c:pt idx="90">
                  <c:v>-0.16586000000000001</c:v>
                </c:pt>
                <c:pt idx="91">
                  <c:v>0.13772999999999999</c:v>
                </c:pt>
                <c:pt idx="92">
                  <c:v>0.56342999999999999</c:v>
                </c:pt>
                <c:pt idx="93">
                  <c:v>0.21207999999999999</c:v>
                </c:pt>
                <c:pt idx="94">
                  <c:v>0.60607999999999995</c:v>
                </c:pt>
                <c:pt idx="95">
                  <c:v>0.43198999999999999</c:v>
                </c:pt>
                <c:pt idx="96">
                  <c:v>0.36654999999999999</c:v>
                </c:pt>
                <c:pt idx="97">
                  <c:v>0.50022</c:v>
                </c:pt>
                <c:pt idx="98">
                  <c:v>0.38007999999999997</c:v>
                </c:pt>
                <c:pt idx="99">
                  <c:v>0.88380999999999998</c:v>
                </c:pt>
                <c:pt idx="100">
                  <c:v>1.5022899999999999</c:v>
                </c:pt>
                <c:pt idx="101">
                  <c:v>1.52989</c:v>
                </c:pt>
                <c:pt idx="102">
                  <c:v>1.5404899999999999</c:v>
                </c:pt>
                <c:pt idx="103">
                  <c:v>1.1465399999999999</c:v>
                </c:pt>
                <c:pt idx="104">
                  <c:v>0.61211000000000004</c:v>
                </c:pt>
                <c:pt idx="105">
                  <c:v>0.90441000000000005</c:v>
                </c:pt>
                <c:pt idx="106">
                  <c:v>0.40993000000000002</c:v>
                </c:pt>
                <c:pt idx="107">
                  <c:v>-2.3949999999999999E-2</c:v>
                </c:pt>
                <c:pt idx="108">
                  <c:v>-0.68874000000000002</c:v>
                </c:pt>
                <c:pt idx="109">
                  <c:v>-0.64844000000000002</c:v>
                </c:pt>
                <c:pt idx="110">
                  <c:v>-0.17888999999999999</c:v>
                </c:pt>
                <c:pt idx="111">
                  <c:v>-0.22173999999999999</c:v>
                </c:pt>
                <c:pt idx="112">
                  <c:v>-0.33044000000000001</c:v>
                </c:pt>
                <c:pt idx="113">
                  <c:v>-0.49038999999999999</c:v>
                </c:pt>
                <c:pt idx="114">
                  <c:v>-0.43926999999999999</c:v>
                </c:pt>
                <c:pt idx="115">
                  <c:v>-0.42482999999999999</c:v>
                </c:pt>
                <c:pt idx="116">
                  <c:v>-0.62324999999999997</c:v>
                </c:pt>
                <c:pt idx="117">
                  <c:v>-0.60050000000000003</c:v>
                </c:pt>
                <c:pt idx="118">
                  <c:v>-0.28310000000000002</c:v>
                </c:pt>
                <c:pt idx="119">
                  <c:v>0.36834</c:v>
                </c:pt>
                <c:pt idx="120">
                  <c:v>0.49864999999999998</c:v>
                </c:pt>
                <c:pt idx="121">
                  <c:v>0.2485</c:v>
                </c:pt>
                <c:pt idx="122">
                  <c:v>-0.92688999999999999</c:v>
                </c:pt>
                <c:pt idx="123">
                  <c:v>-2.10921</c:v>
                </c:pt>
                <c:pt idx="124">
                  <c:v>-2.2483</c:v>
                </c:pt>
                <c:pt idx="125">
                  <c:v>-1.4823999999999999</c:v>
                </c:pt>
                <c:pt idx="126">
                  <c:v>-1.04775</c:v>
                </c:pt>
                <c:pt idx="127">
                  <c:v>-0.40372000000000002</c:v>
                </c:pt>
                <c:pt idx="128">
                  <c:v>-0.47660000000000002</c:v>
                </c:pt>
                <c:pt idx="129">
                  <c:v>-0.70465</c:v>
                </c:pt>
                <c:pt idx="130">
                  <c:v>-0.55386000000000002</c:v>
                </c:pt>
                <c:pt idx="131">
                  <c:v>-0.11736000000000001</c:v>
                </c:pt>
                <c:pt idx="132">
                  <c:v>0.42060999999999998</c:v>
                </c:pt>
                <c:pt idx="133">
                  <c:v>0.84218999999999999</c:v>
                </c:pt>
                <c:pt idx="134">
                  <c:v>2.3092700000000002</c:v>
                </c:pt>
                <c:pt idx="135">
                  <c:v>4.0711500000000003</c:v>
                </c:pt>
                <c:pt idx="136">
                  <c:v>5.0681399999999996</c:v>
                </c:pt>
                <c:pt idx="137">
                  <c:v>5.3448000000000002</c:v>
                </c:pt>
                <c:pt idx="138">
                  <c:v>5.4200100000000004</c:v>
                </c:pt>
                <c:pt idx="139">
                  <c:v>5.6078799999999998</c:v>
                </c:pt>
                <c:pt idx="140">
                  <c:v>6.1222599999999998</c:v>
                </c:pt>
                <c:pt idx="141">
                  <c:v>7.4152800000000001</c:v>
                </c:pt>
                <c:pt idx="142">
                  <c:v>8.2309099999999997</c:v>
                </c:pt>
                <c:pt idx="143">
                  <c:v>8.5065100000000005</c:v>
                </c:pt>
                <c:pt idx="144">
                  <c:v>8.8343600000000002</c:v>
                </c:pt>
                <c:pt idx="145">
                  <c:v>9.5914999999999999</c:v>
                </c:pt>
                <c:pt idx="146">
                  <c:v>10.520580000000001</c:v>
                </c:pt>
                <c:pt idx="147">
                  <c:v>9.6458200000000005</c:v>
                </c:pt>
                <c:pt idx="148">
                  <c:v>9.7449499999999993</c:v>
                </c:pt>
                <c:pt idx="149">
                  <c:v>10.54631</c:v>
                </c:pt>
                <c:pt idx="150">
                  <c:v>9.5227199999999996</c:v>
                </c:pt>
                <c:pt idx="151">
                  <c:v>8.5958500000000004</c:v>
                </c:pt>
                <c:pt idx="152">
                  <c:v>8.1301299999999994</c:v>
                </c:pt>
                <c:pt idx="153">
                  <c:v>7.2999599999999996</c:v>
                </c:pt>
                <c:pt idx="154">
                  <c:v>6.2009499999999997</c:v>
                </c:pt>
                <c:pt idx="155">
                  <c:v>4.7755400000000003</c:v>
                </c:pt>
                <c:pt idx="156">
                  <c:v>4.4380199999999999</c:v>
                </c:pt>
                <c:pt idx="157">
                  <c:v>3.5851299999999999</c:v>
                </c:pt>
                <c:pt idx="158">
                  <c:v>1.96319</c:v>
                </c:pt>
                <c:pt idx="159">
                  <c:v>2.17245</c:v>
                </c:pt>
                <c:pt idx="160">
                  <c:v>1.17127</c:v>
                </c:pt>
                <c:pt idx="161">
                  <c:v>-0.38614999999999999</c:v>
                </c:pt>
                <c:pt idx="162">
                  <c:v>-0.19614000000000001</c:v>
                </c:pt>
                <c:pt idx="163">
                  <c:v>0.69642000000000004</c:v>
                </c:pt>
                <c:pt idx="164">
                  <c:v>0.90710999999999997</c:v>
                </c:pt>
                <c:pt idx="165">
                  <c:v>0.22089</c:v>
                </c:pt>
                <c:pt idx="166">
                  <c:v>-0.28845999999999999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41-484C-A9BE-E2633D563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0079536"/>
        <c:axId val="1140181744"/>
      </c:lineChart>
      <c:dateAx>
        <c:axId val="11400795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181744"/>
        <c:crosses val="autoZero"/>
        <c:auto val="1"/>
        <c:lblOffset val="100"/>
        <c:baseTimeUnit val="months"/>
      </c:dateAx>
      <c:valAx>
        <c:axId val="11401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07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Sheet3!$D$7</c:f>
              <c:strCache>
                <c:ptCount val="1"/>
                <c:pt idx="0">
                  <c:v>M2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Sheet3!$C$8:$C$293</c:f>
              <c:numCache>
                <c:formatCode>m/d/yyyy</c:formatCode>
                <c:ptCount val="28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</c:numCache>
            </c:numRef>
          </c:cat>
          <c:val>
            <c:numRef>
              <c:f>Sheet3!$D$8:$D$293</c:f>
              <c:numCache>
                <c:formatCode>General</c:formatCode>
                <c:ptCount val="286"/>
                <c:pt idx="0">
                  <c:v>8.4481003149289524</c:v>
                </c:pt>
                <c:pt idx="1">
                  <c:v>8.4509251755645067</c:v>
                </c:pt>
                <c:pt idx="2">
                  <c:v>8.4574856489539521</c:v>
                </c:pt>
                <c:pt idx="3">
                  <c:v>8.4692836393940869</c:v>
                </c:pt>
                <c:pt idx="4">
                  <c:v>8.4667206127809376</c:v>
                </c:pt>
                <c:pt idx="5">
                  <c:v>8.4704788711911441</c:v>
                </c:pt>
                <c:pt idx="6">
                  <c:v>8.4741604215988175</c:v>
                </c:pt>
                <c:pt idx="7">
                  <c:v>8.4800104002885206</c:v>
                </c:pt>
                <c:pt idx="8">
                  <c:v>8.4873935601777184</c:v>
                </c:pt>
                <c:pt idx="9">
                  <c:v>8.4906849315354407</c:v>
                </c:pt>
                <c:pt idx="10">
                  <c:v>8.4929619723674943</c:v>
                </c:pt>
                <c:pt idx="11">
                  <c:v>8.5020795536061886</c:v>
                </c:pt>
                <c:pt idx="12">
                  <c:v>8.51232134321247</c:v>
                </c:pt>
                <c:pt idx="13">
                  <c:v>8.5200092226757196</c:v>
                </c:pt>
                <c:pt idx="14">
                  <c:v>8.5314904961170619</c:v>
                </c:pt>
                <c:pt idx="15">
                  <c:v>8.5440103747752616</c:v>
                </c:pt>
                <c:pt idx="16">
                  <c:v>8.5434455625603025</c:v>
                </c:pt>
                <c:pt idx="17">
                  <c:v>8.5513047210450051</c:v>
                </c:pt>
                <c:pt idx="18">
                  <c:v>8.5570675370590994</c:v>
                </c:pt>
                <c:pt idx="19">
                  <c:v>8.5635422833535984</c:v>
                </c:pt>
                <c:pt idx="20">
                  <c:v>8.5845527297405102</c:v>
                </c:pt>
                <c:pt idx="21">
                  <c:v>8.5824377132766383</c:v>
                </c:pt>
                <c:pt idx="22">
                  <c:v>8.5905923409860048</c:v>
                </c:pt>
                <c:pt idx="23">
                  <c:v>8.6003939840089974</c:v>
                </c:pt>
                <c:pt idx="24">
                  <c:v>8.604122898404297</c:v>
                </c:pt>
                <c:pt idx="25">
                  <c:v>8.6094806255062117</c:v>
                </c:pt>
                <c:pt idx="26">
                  <c:v>8.6116302628996717</c:v>
                </c:pt>
                <c:pt idx="27">
                  <c:v>8.6116666576369969</c:v>
                </c:pt>
                <c:pt idx="28">
                  <c:v>8.616404841487185</c:v>
                </c:pt>
                <c:pt idx="29">
                  <c:v>8.6209223771787151</c:v>
                </c:pt>
                <c:pt idx="30">
                  <c:v>8.6285735513980573</c:v>
                </c:pt>
                <c:pt idx="31">
                  <c:v>8.6361488725883717</c:v>
                </c:pt>
                <c:pt idx="32">
                  <c:v>8.6404722075764084</c:v>
                </c:pt>
                <c:pt idx="33">
                  <c:v>8.6482916267990575</c:v>
                </c:pt>
                <c:pt idx="34">
                  <c:v>8.657059476173627</c:v>
                </c:pt>
                <c:pt idx="35">
                  <c:v>8.6607739198937619</c:v>
                </c:pt>
                <c:pt idx="36">
                  <c:v>8.666405985642438</c:v>
                </c:pt>
                <c:pt idx="37">
                  <c:v>8.6726059316529742</c:v>
                </c:pt>
                <c:pt idx="38">
                  <c:v>8.6761437618869515</c:v>
                </c:pt>
                <c:pt idx="39">
                  <c:v>8.682504219376785</c:v>
                </c:pt>
                <c:pt idx="40">
                  <c:v>8.6927083034972146</c:v>
                </c:pt>
                <c:pt idx="41">
                  <c:v>8.6988478592224876</c:v>
                </c:pt>
                <c:pt idx="42">
                  <c:v>8.7066062109127955</c:v>
                </c:pt>
                <c:pt idx="43">
                  <c:v>8.7161751891032999</c:v>
                </c:pt>
                <c:pt idx="44">
                  <c:v>8.7115750627025577</c:v>
                </c:pt>
                <c:pt idx="45">
                  <c:v>8.7100589620858635</c:v>
                </c:pt>
                <c:pt idx="46">
                  <c:v>8.7109656028792148</c:v>
                </c:pt>
                <c:pt idx="47">
                  <c:v>8.7106689745523305</c:v>
                </c:pt>
                <c:pt idx="48">
                  <c:v>8.7120195693486657</c:v>
                </c:pt>
                <c:pt idx="49">
                  <c:v>8.7183855689604428</c:v>
                </c:pt>
                <c:pt idx="50">
                  <c:v>8.7242236208309709</c:v>
                </c:pt>
                <c:pt idx="51">
                  <c:v>8.7308842079562492</c:v>
                </c:pt>
                <c:pt idx="52">
                  <c:v>8.7432285574009754</c:v>
                </c:pt>
                <c:pt idx="53">
                  <c:v>8.7436113752641038</c:v>
                </c:pt>
                <c:pt idx="54">
                  <c:v>8.7458097385287878</c:v>
                </c:pt>
                <c:pt idx="55">
                  <c:v>8.7499860381779939</c:v>
                </c:pt>
                <c:pt idx="56">
                  <c:v>8.7554696603546383</c:v>
                </c:pt>
                <c:pt idx="57">
                  <c:v>8.7598726677980832</c:v>
                </c:pt>
                <c:pt idx="58">
                  <c:v>8.7640220188594711</c:v>
                </c:pt>
                <c:pt idx="59">
                  <c:v>8.7669085641111693</c:v>
                </c:pt>
                <c:pt idx="60">
                  <c:v>8.7678740857235358</c:v>
                </c:pt>
                <c:pt idx="61">
                  <c:v>8.7691651812339391</c:v>
                </c:pt>
                <c:pt idx="62">
                  <c:v>8.7705788066411969</c:v>
                </c:pt>
                <c:pt idx="63">
                  <c:v>8.7727497203626594</c:v>
                </c:pt>
                <c:pt idx="64">
                  <c:v>8.775441303833361</c:v>
                </c:pt>
                <c:pt idx="65">
                  <c:v>8.7804493657061915</c:v>
                </c:pt>
                <c:pt idx="66">
                  <c:v>8.7852948118890755</c:v>
                </c:pt>
                <c:pt idx="67">
                  <c:v>8.7902995524156307</c:v>
                </c:pt>
                <c:pt idx="68">
                  <c:v>8.7954762310221746</c:v>
                </c:pt>
                <c:pt idx="69">
                  <c:v>8.8006563768663959</c:v>
                </c:pt>
                <c:pt idx="70">
                  <c:v>8.8031237308292116</c:v>
                </c:pt>
                <c:pt idx="71">
                  <c:v>8.8071576572255488</c:v>
                </c:pt>
                <c:pt idx="72">
                  <c:v>8.8134831098330508</c:v>
                </c:pt>
                <c:pt idx="73">
                  <c:v>8.8170903549472772</c:v>
                </c:pt>
                <c:pt idx="74">
                  <c:v>8.8192070711281971</c:v>
                </c:pt>
                <c:pt idx="75">
                  <c:v>8.8246925969384211</c:v>
                </c:pt>
                <c:pt idx="76">
                  <c:v>8.8256920825805292</c:v>
                </c:pt>
                <c:pt idx="77">
                  <c:v>8.8312591284120359</c:v>
                </c:pt>
                <c:pt idx="78">
                  <c:v>8.837289209606455</c:v>
                </c:pt>
                <c:pt idx="79">
                  <c:v>8.8417518856306767</c:v>
                </c:pt>
                <c:pt idx="80">
                  <c:v>8.8456620577687382</c:v>
                </c:pt>
                <c:pt idx="81">
                  <c:v>8.8527078268265864</c:v>
                </c:pt>
                <c:pt idx="82">
                  <c:v>8.8577143628837369</c:v>
                </c:pt>
                <c:pt idx="83">
                  <c:v>8.8638420416318677</c:v>
                </c:pt>
                <c:pt idx="84">
                  <c:v>8.8692012624242658</c:v>
                </c:pt>
                <c:pt idx="85">
                  <c:v>8.8714071095136067</c:v>
                </c:pt>
                <c:pt idx="86">
                  <c:v>8.8761395537299723</c:v>
                </c:pt>
                <c:pt idx="87">
                  <c:v>8.8861741053519623</c:v>
                </c:pt>
                <c:pt idx="88">
                  <c:v>8.8881220637207328</c:v>
                </c:pt>
                <c:pt idx="89">
                  <c:v>8.8926938150049288</c:v>
                </c:pt>
                <c:pt idx="90">
                  <c:v>8.8968617444803915</c:v>
                </c:pt>
                <c:pt idx="91">
                  <c:v>8.907219735835211</c:v>
                </c:pt>
                <c:pt idx="92">
                  <c:v>8.909667618152735</c:v>
                </c:pt>
                <c:pt idx="93">
                  <c:v>8.9115569064532281</c:v>
                </c:pt>
                <c:pt idx="94">
                  <c:v>8.9148680340493396</c:v>
                </c:pt>
                <c:pt idx="95">
                  <c:v>8.9188644452851484</c:v>
                </c:pt>
                <c:pt idx="96">
                  <c:v>8.9233913641002314</c:v>
                </c:pt>
                <c:pt idx="97">
                  <c:v>8.9346659186486797</c:v>
                </c:pt>
                <c:pt idx="98">
                  <c:v>8.9432710560935682</c:v>
                </c:pt>
                <c:pt idx="99">
                  <c:v>8.9488717063403058</c:v>
                </c:pt>
                <c:pt idx="100">
                  <c:v>8.9504290964697582</c:v>
                </c:pt>
                <c:pt idx="101">
                  <c:v>8.9527218287387864</c:v>
                </c:pt>
                <c:pt idx="102">
                  <c:v>8.958720182669424</c:v>
                </c:pt>
                <c:pt idx="103">
                  <c:v>8.9606218124761732</c:v>
                </c:pt>
                <c:pt idx="104">
                  <c:v>8.9694782701682918</c:v>
                </c:pt>
                <c:pt idx="105">
                  <c:v>8.9828498864182755</c:v>
                </c:pt>
                <c:pt idx="106">
                  <c:v>8.9891698729135872</c:v>
                </c:pt>
                <c:pt idx="107">
                  <c:v>9.0109255542360334</c:v>
                </c:pt>
                <c:pt idx="108">
                  <c:v>9.0208370882059281</c:v>
                </c:pt>
                <c:pt idx="109">
                  <c:v>9.0243842180290805</c:v>
                </c:pt>
                <c:pt idx="110">
                  <c:v>9.0323255279670533</c:v>
                </c:pt>
                <c:pt idx="111">
                  <c:v>9.032755578982508</c:v>
                </c:pt>
                <c:pt idx="112">
                  <c:v>9.0396350843219668</c:v>
                </c:pt>
                <c:pt idx="113">
                  <c:v>9.0407968275414436</c:v>
                </c:pt>
                <c:pt idx="114">
                  <c:v>9.0413416704980207</c:v>
                </c:pt>
                <c:pt idx="115">
                  <c:v>9.0413298292419011</c:v>
                </c:pt>
                <c:pt idx="116">
                  <c:v>9.0412350941448452</c:v>
                </c:pt>
                <c:pt idx="117">
                  <c:v>9.0444156493435752</c:v>
                </c:pt>
                <c:pt idx="118">
                  <c:v>9.0479155556966795</c:v>
                </c:pt>
                <c:pt idx="119">
                  <c:v>9.0473507434817204</c:v>
                </c:pt>
                <c:pt idx="120">
                  <c:v>9.0428798410885758</c:v>
                </c:pt>
                <c:pt idx="121">
                  <c:v>9.0486916519715663</c:v>
                </c:pt>
                <c:pt idx="122">
                  <c:v>9.0483507141541466</c:v>
                </c:pt>
                <c:pt idx="123">
                  <c:v>9.0519540678772508</c:v>
                </c:pt>
                <c:pt idx="124">
                  <c:v>9.0583423734669992</c:v>
                </c:pt>
                <c:pt idx="125">
                  <c:v>9.0605634466579552</c:v>
                </c:pt>
                <c:pt idx="126">
                  <c:v>9.0617011428300778</c:v>
                </c:pt>
                <c:pt idx="127">
                  <c:v>9.067520258157975</c:v>
                </c:pt>
                <c:pt idx="128">
                  <c:v>9.0710897988294903</c:v>
                </c:pt>
                <c:pt idx="129">
                  <c:v>9.0767404055719609</c:v>
                </c:pt>
                <c:pt idx="130">
                  <c:v>9.0790920853662289</c:v>
                </c:pt>
                <c:pt idx="131">
                  <c:v>9.0827115250042745</c:v>
                </c:pt>
                <c:pt idx="132">
                  <c:v>9.0851285611712491</c:v>
                </c:pt>
                <c:pt idx="133">
                  <c:v>9.0923335612840326</c:v>
                </c:pt>
                <c:pt idx="134">
                  <c:v>9.0986822904333007</c:v>
                </c:pt>
                <c:pt idx="135">
                  <c:v>9.1055241526066979</c:v>
                </c:pt>
                <c:pt idx="136">
                  <c:v>9.1133337540340325</c:v>
                </c:pt>
                <c:pt idx="137">
                  <c:v>9.1216184419153787</c:v>
                </c:pt>
                <c:pt idx="138">
                  <c:v>9.1395530342544706</c:v>
                </c:pt>
                <c:pt idx="139">
                  <c:v>9.1598467577591958</c:v>
                </c:pt>
                <c:pt idx="140">
                  <c:v>9.1620215966855536</c:v>
                </c:pt>
                <c:pt idx="141">
                  <c:v>9.1655626471945304</c:v>
                </c:pt>
                <c:pt idx="142">
                  <c:v>9.1708300168807231</c:v>
                </c:pt>
                <c:pt idx="143">
                  <c:v>9.1757592791198554</c:v>
                </c:pt>
                <c:pt idx="144">
                  <c:v>9.1833082749248653</c:v>
                </c:pt>
                <c:pt idx="145">
                  <c:v>9.1886774153399227</c:v>
                </c:pt>
                <c:pt idx="146">
                  <c:v>9.1932552489183692</c:v>
                </c:pt>
                <c:pt idx="147">
                  <c:v>9.198733269434431</c:v>
                </c:pt>
                <c:pt idx="148">
                  <c:v>9.2031546161614575</c:v>
                </c:pt>
                <c:pt idx="149">
                  <c:v>9.2102703695260679</c:v>
                </c:pt>
                <c:pt idx="150">
                  <c:v>9.2155070019275414</c:v>
                </c:pt>
                <c:pt idx="151">
                  <c:v>9.222397393089393</c:v>
                </c:pt>
                <c:pt idx="152">
                  <c:v>9.2302214275693313</c:v>
                </c:pt>
                <c:pt idx="153">
                  <c:v>9.236719366702598</c:v>
                </c:pt>
                <c:pt idx="154">
                  <c:v>9.2435430128039009</c:v>
                </c:pt>
                <c:pt idx="155">
                  <c:v>9.2552850565192788</c:v>
                </c:pt>
                <c:pt idx="156">
                  <c:v>9.2575006371530435</c:v>
                </c:pt>
                <c:pt idx="157">
                  <c:v>9.2592543380056576</c:v>
                </c:pt>
                <c:pt idx="158">
                  <c:v>9.2646675594523167</c:v>
                </c:pt>
                <c:pt idx="159">
                  <c:v>9.2673159913324596</c:v>
                </c:pt>
                <c:pt idx="160">
                  <c:v>9.2705884523215403</c:v>
                </c:pt>
                <c:pt idx="161">
                  <c:v>9.2760063822589167</c:v>
                </c:pt>
                <c:pt idx="162">
                  <c:v>9.2797171697540026</c:v>
                </c:pt>
                <c:pt idx="163">
                  <c:v>9.2851323958274712</c:v>
                </c:pt>
                <c:pt idx="164">
                  <c:v>9.2907399390447534</c:v>
                </c:pt>
                <c:pt idx="165">
                  <c:v>9.3021535352486353</c:v>
                </c:pt>
                <c:pt idx="166">
                  <c:v>9.3028922055844845</c:v>
                </c:pt>
                <c:pt idx="167">
                  <c:v>9.3088273186908363</c:v>
                </c:pt>
                <c:pt idx="168">
                  <c:v>9.3129691598608879</c:v>
                </c:pt>
                <c:pt idx="169">
                  <c:v>9.3217744064223886</c:v>
                </c:pt>
                <c:pt idx="170">
                  <c:v>9.3243920101754707</c:v>
                </c:pt>
                <c:pt idx="171">
                  <c:v>9.3288076179517372</c:v>
                </c:pt>
                <c:pt idx="172">
                  <c:v>9.3344146870781088</c:v>
                </c:pt>
                <c:pt idx="173">
                  <c:v>9.3391644525717172</c:v>
                </c:pt>
                <c:pt idx="174">
                  <c:v>9.3439880078441977</c:v>
                </c:pt>
                <c:pt idx="175">
                  <c:v>9.3465219996233824</c:v>
                </c:pt>
                <c:pt idx="176">
                  <c:v>9.3500849228957623</c:v>
                </c:pt>
                <c:pt idx="177">
                  <c:v>9.3558250387181641</c:v>
                </c:pt>
                <c:pt idx="178">
                  <c:v>9.3591740846091476</c:v>
                </c:pt>
                <c:pt idx="179">
                  <c:v>9.3660526889560227</c:v>
                </c:pt>
                <c:pt idx="180">
                  <c:v>9.3712339813565162</c:v>
                </c:pt>
                <c:pt idx="181">
                  <c:v>9.3825274142895392</c:v>
                </c:pt>
                <c:pt idx="182">
                  <c:v>9.3831838197360273</c:v>
                </c:pt>
                <c:pt idx="183">
                  <c:v>9.3867193063144594</c:v>
                </c:pt>
                <c:pt idx="184">
                  <c:v>9.3891474268034418</c:v>
                </c:pt>
                <c:pt idx="185">
                  <c:v>9.3928035854030298</c:v>
                </c:pt>
                <c:pt idx="186">
                  <c:v>9.3969278169171879</c:v>
                </c:pt>
                <c:pt idx="187">
                  <c:v>9.4011177440511187</c:v>
                </c:pt>
                <c:pt idx="188">
                  <c:v>9.4059729428298091</c:v>
                </c:pt>
                <c:pt idx="189">
                  <c:v>9.4088551086648877</c:v>
                </c:pt>
                <c:pt idx="190">
                  <c:v>9.4161017243926306</c:v>
                </c:pt>
                <c:pt idx="191">
                  <c:v>9.4211521991697644</c:v>
                </c:pt>
                <c:pt idx="192">
                  <c:v>9.4310730193957362</c:v>
                </c:pt>
                <c:pt idx="193">
                  <c:v>9.4380096666467868</c:v>
                </c:pt>
                <c:pt idx="194">
                  <c:v>9.4427766122019214</c:v>
                </c:pt>
                <c:pt idx="195">
                  <c:v>9.4493887680136837</c:v>
                </c:pt>
                <c:pt idx="196">
                  <c:v>9.4545563323077264</c:v>
                </c:pt>
                <c:pt idx="197">
                  <c:v>9.4594946911225382</c:v>
                </c:pt>
                <c:pt idx="198">
                  <c:v>9.4640286471184751</c:v>
                </c:pt>
                <c:pt idx="199">
                  <c:v>9.4706101368176263</c:v>
                </c:pt>
                <c:pt idx="200">
                  <c:v>9.4752859174540927</c:v>
                </c:pt>
                <c:pt idx="201">
                  <c:v>9.4804056763997977</c:v>
                </c:pt>
                <c:pt idx="202">
                  <c:v>9.4859549239096346</c:v>
                </c:pt>
                <c:pt idx="203">
                  <c:v>9.4889867451717649</c:v>
                </c:pt>
                <c:pt idx="204">
                  <c:v>9.494270414358235</c:v>
                </c:pt>
                <c:pt idx="205">
                  <c:v>9.4999306226972653</c:v>
                </c:pt>
                <c:pt idx="206">
                  <c:v>9.5050154363649266</c:v>
                </c:pt>
                <c:pt idx="207">
                  <c:v>9.5093258198993187</c:v>
                </c:pt>
                <c:pt idx="208">
                  <c:v>9.5132632116567244</c:v>
                </c:pt>
                <c:pt idx="209">
                  <c:v>9.5148205627038447</c:v>
                </c:pt>
                <c:pt idx="210">
                  <c:v>9.5191991272772878</c:v>
                </c:pt>
                <c:pt idx="211">
                  <c:v>9.5232295587859408</c:v>
                </c:pt>
                <c:pt idx="212">
                  <c:v>9.5264568283403221</c:v>
                </c:pt>
                <c:pt idx="213">
                  <c:v>9.5302548538604555</c:v>
                </c:pt>
                <c:pt idx="214">
                  <c:v>9.5324166247422291</c:v>
                </c:pt>
                <c:pt idx="215">
                  <c:v>9.5366107461127996</c:v>
                </c:pt>
                <c:pt idx="216">
                  <c:v>9.5374618836589526</c:v>
                </c:pt>
                <c:pt idx="217">
                  <c:v>9.5405286199189252</c:v>
                </c:pt>
                <c:pt idx="218">
                  <c:v>9.5446817685407979</c:v>
                </c:pt>
                <c:pt idx="219">
                  <c:v>9.5460122884266259</c:v>
                </c:pt>
                <c:pt idx="220">
                  <c:v>9.5501783666451203</c:v>
                </c:pt>
                <c:pt idx="221">
                  <c:v>9.554185362926809</c:v>
                </c:pt>
                <c:pt idx="222">
                  <c:v>9.5567063607637408</c:v>
                </c:pt>
                <c:pt idx="223">
                  <c:v>9.5596794743042199</c:v>
                </c:pt>
                <c:pt idx="224">
                  <c:v>9.561905281901975</c:v>
                </c:pt>
                <c:pt idx="225">
                  <c:v>9.5625804966248023</c:v>
                </c:pt>
                <c:pt idx="226">
                  <c:v>9.5635854406117229</c:v>
                </c:pt>
                <c:pt idx="227">
                  <c:v>9.5723898472123636</c:v>
                </c:pt>
                <c:pt idx="228">
                  <c:v>9.5770646517679161</c:v>
                </c:pt>
                <c:pt idx="229">
                  <c:v>9.5798259087516158</c:v>
                </c:pt>
                <c:pt idx="230">
                  <c:v>9.5825864540557255</c:v>
                </c:pt>
                <c:pt idx="231">
                  <c:v>9.584727524513486</c:v>
                </c:pt>
                <c:pt idx="232">
                  <c:v>9.5917313428653141</c:v>
                </c:pt>
                <c:pt idx="233">
                  <c:v>9.5995202594539784</c:v>
                </c:pt>
                <c:pt idx="234">
                  <c:v>9.6051219471708968</c:v>
                </c:pt>
                <c:pt idx="235">
                  <c:v>9.6100958779502683</c:v>
                </c:pt>
                <c:pt idx="236">
                  <c:v>9.6163453343368133</c:v>
                </c:pt>
                <c:pt idx="237">
                  <c:v>9.6251483657539687</c:v>
                </c:pt>
                <c:pt idx="238">
                  <c:v>9.631823175777555</c:v>
                </c:pt>
                <c:pt idx="239">
                  <c:v>9.6369601341567446</c:v>
                </c:pt>
                <c:pt idx="240">
                  <c:v>9.6418630144036364</c:v>
                </c:pt>
                <c:pt idx="241">
                  <c:v>9.6453836996131024</c:v>
                </c:pt>
                <c:pt idx="242">
                  <c:v>9.679011864321426</c:v>
                </c:pt>
                <c:pt idx="243">
                  <c:v>9.7408274366014282</c:v>
                </c:pt>
                <c:pt idx="244">
                  <c:v>9.7898204099589243</c:v>
                </c:pt>
                <c:pt idx="245">
                  <c:v>9.8054170665896478</c:v>
                </c:pt>
                <c:pt idx="246">
                  <c:v>9.8139074245834514</c:v>
                </c:pt>
                <c:pt idx="247">
                  <c:v>9.8171668460696004</c:v>
                </c:pt>
                <c:pt idx="248">
                  <c:v>9.8296956842624645</c:v>
                </c:pt>
                <c:pt idx="249">
                  <c:v>9.8378337430289644</c:v>
                </c:pt>
                <c:pt idx="250">
                  <c:v>9.8495222705143153</c:v>
                </c:pt>
                <c:pt idx="251">
                  <c:v>9.8581972566763216</c:v>
                </c:pt>
                <c:pt idx="252">
                  <c:v>9.8708093901455456</c:v>
                </c:pt>
                <c:pt idx="253">
                  <c:v>9.8833052531736296</c:v>
                </c:pt>
                <c:pt idx="254">
                  <c:v>9.895505782794471</c:v>
                </c:pt>
                <c:pt idx="255">
                  <c:v>9.9093155367961003</c:v>
                </c:pt>
                <c:pt idx="256">
                  <c:v>9.9248086342398114</c:v>
                </c:pt>
                <c:pt idx="257">
                  <c:v>9.9285020645308393</c:v>
                </c:pt>
                <c:pt idx="258">
                  <c:v>9.9360999402636043</c:v>
                </c:pt>
                <c:pt idx="259">
                  <c:v>9.9450085027299462</c:v>
                </c:pt>
                <c:pt idx="260">
                  <c:v>9.9505762700658025</c:v>
                </c:pt>
                <c:pt idx="261">
                  <c:v>9.9578005330788031</c:v>
                </c:pt>
                <c:pt idx="262">
                  <c:v>9.9672273172527088</c:v>
                </c:pt>
                <c:pt idx="263">
                  <c:v>9.9781032529169131</c:v>
                </c:pt>
                <c:pt idx="264">
                  <c:v>9.9786924228770104</c:v>
                </c:pt>
                <c:pt idx="265">
                  <c:v>9.9790772834857151</c:v>
                </c:pt>
                <c:pt idx="266">
                  <c:v>9.9849523255183996</c:v>
                </c:pt>
                <c:pt idx="267">
                  <c:v>9.9840162959213234</c:v>
                </c:pt>
                <c:pt idx="268">
                  <c:v>9.9834810282285602</c:v>
                </c:pt>
                <c:pt idx="269">
                  <c:v>9.9835179524416162</c:v>
                </c:pt>
                <c:pt idx="270">
                  <c:v>9.9852334243864078</c:v>
                </c:pt>
                <c:pt idx="271">
                  <c:v>9.9832225205549818</c:v>
                </c:pt>
                <c:pt idx="272">
                  <c:v>9.976984266481038</c:v>
                </c:pt>
                <c:pt idx="273">
                  <c:v>9.9727010663464384</c:v>
                </c:pt>
                <c:pt idx="274">
                  <c:v>9.9711134901945755</c:v>
                </c:pt>
                <c:pt idx="275">
                  <c:v>9.9691957018918558</c:v>
                </c:pt>
                <c:pt idx="276">
                  <c:v>9.9628030825715808</c:v>
                </c:pt>
                <c:pt idx="277">
                  <c:v>9.9570614942693183</c:v>
                </c:pt>
                <c:pt idx="278">
                  <c:v>9.9463650330967948</c:v>
                </c:pt>
                <c:pt idx="279">
                  <c:v>9.9381594740674064</c:v>
                </c:pt>
                <c:pt idx="280">
                  <c:v>9.9436837512870504</c:v>
                </c:pt>
                <c:pt idx="281">
                  <c:v>9.9453154409754205</c:v>
                </c:pt>
                <c:pt idx="282">
                  <c:v>9.9457660857886481</c:v>
                </c:pt>
                <c:pt idx="283">
                  <c:v>9.9439238726935866</c:v>
                </c:pt>
                <c:pt idx="284">
                  <c:v>9.940547278591648</c:v>
                </c:pt>
                <c:pt idx="285">
                  <c:v>9.9391249301272602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48-F54B-A67A-415ECDF6B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668000"/>
        <c:axId val="606301743"/>
      </c:lineChart>
      <c:dateAx>
        <c:axId val="4016680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301743"/>
        <c:crosses val="autoZero"/>
        <c:auto val="1"/>
        <c:lblOffset val="100"/>
        <c:baseTimeUnit val="months"/>
      </c:dateAx>
      <c:valAx>
        <c:axId val="606301743"/>
        <c:scaling>
          <c:orientation val="minMax"/>
          <c:min val="8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6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strRef>
              <c:f>Sheet2!$P$7:$P$120</c:f>
              <c:strCache>
                <c:ptCount val="114"/>
                <c:pt idx="0">
                  <c:v>Date</c:v>
                </c:pt>
                <c:pt idx="1">
                  <c:v>1/1/2015</c:v>
                </c:pt>
                <c:pt idx="2">
                  <c:v>2/1/2015</c:v>
                </c:pt>
                <c:pt idx="3">
                  <c:v>3/1/2015</c:v>
                </c:pt>
                <c:pt idx="4">
                  <c:v>4/1/2015</c:v>
                </c:pt>
                <c:pt idx="5">
                  <c:v>5/1/2015</c:v>
                </c:pt>
                <c:pt idx="6">
                  <c:v>6/1/2015</c:v>
                </c:pt>
                <c:pt idx="7">
                  <c:v>7/1/2015</c:v>
                </c:pt>
                <c:pt idx="8">
                  <c:v>8/1/2015</c:v>
                </c:pt>
                <c:pt idx="9">
                  <c:v>9/1/2015</c:v>
                </c:pt>
                <c:pt idx="10">
                  <c:v>10/1/2015</c:v>
                </c:pt>
                <c:pt idx="11">
                  <c:v>11/1/2015</c:v>
                </c:pt>
                <c:pt idx="12">
                  <c:v>12/1/2015</c:v>
                </c:pt>
                <c:pt idx="13">
                  <c:v>1/1/2016</c:v>
                </c:pt>
                <c:pt idx="14">
                  <c:v>2/1/2016</c:v>
                </c:pt>
                <c:pt idx="15">
                  <c:v>3/1/2016</c:v>
                </c:pt>
                <c:pt idx="16">
                  <c:v>4/1/2016</c:v>
                </c:pt>
                <c:pt idx="17">
                  <c:v>5/1/2016</c:v>
                </c:pt>
                <c:pt idx="18">
                  <c:v>6/1/2016</c:v>
                </c:pt>
                <c:pt idx="19">
                  <c:v>7/1/2016</c:v>
                </c:pt>
                <c:pt idx="20">
                  <c:v>8/1/2016</c:v>
                </c:pt>
                <c:pt idx="21">
                  <c:v>9/1/2016</c:v>
                </c:pt>
                <c:pt idx="22">
                  <c:v>10/1/2016</c:v>
                </c:pt>
                <c:pt idx="23">
                  <c:v>11/1/2016</c:v>
                </c:pt>
                <c:pt idx="24">
                  <c:v>12/1/2016</c:v>
                </c:pt>
                <c:pt idx="25">
                  <c:v>1/1/2017</c:v>
                </c:pt>
                <c:pt idx="26">
                  <c:v>2/1/2017</c:v>
                </c:pt>
                <c:pt idx="27">
                  <c:v>3/1/2017</c:v>
                </c:pt>
                <c:pt idx="28">
                  <c:v>4/1/2017</c:v>
                </c:pt>
                <c:pt idx="29">
                  <c:v>5/1/2017</c:v>
                </c:pt>
                <c:pt idx="30">
                  <c:v>6/1/2017</c:v>
                </c:pt>
                <c:pt idx="31">
                  <c:v>7/1/2017</c:v>
                </c:pt>
                <c:pt idx="32">
                  <c:v>8/1/2017</c:v>
                </c:pt>
                <c:pt idx="33">
                  <c:v>9/1/2017</c:v>
                </c:pt>
                <c:pt idx="34">
                  <c:v>10/1/2017</c:v>
                </c:pt>
                <c:pt idx="35">
                  <c:v>11/1/2017</c:v>
                </c:pt>
                <c:pt idx="36">
                  <c:v>12/1/2017</c:v>
                </c:pt>
                <c:pt idx="37">
                  <c:v>1/1/2018</c:v>
                </c:pt>
                <c:pt idx="38">
                  <c:v>2/1/2018</c:v>
                </c:pt>
                <c:pt idx="39">
                  <c:v>3/1/2018</c:v>
                </c:pt>
                <c:pt idx="40">
                  <c:v>4/1/2018</c:v>
                </c:pt>
                <c:pt idx="41">
                  <c:v>5/1/2018</c:v>
                </c:pt>
                <c:pt idx="42">
                  <c:v>6/1/2018</c:v>
                </c:pt>
                <c:pt idx="43">
                  <c:v>7/1/2018</c:v>
                </c:pt>
                <c:pt idx="44">
                  <c:v>8/1/2018</c:v>
                </c:pt>
                <c:pt idx="45">
                  <c:v>9/1/2018</c:v>
                </c:pt>
                <c:pt idx="46">
                  <c:v>10/1/2018</c:v>
                </c:pt>
                <c:pt idx="47">
                  <c:v>11/1/2018</c:v>
                </c:pt>
                <c:pt idx="48">
                  <c:v>12/1/2018</c:v>
                </c:pt>
                <c:pt idx="49">
                  <c:v>1/1/2019</c:v>
                </c:pt>
                <c:pt idx="50">
                  <c:v>2/1/2019</c:v>
                </c:pt>
                <c:pt idx="51">
                  <c:v>3/1/2019</c:v>
                </c:pt>
                <c:pt idx="52">
                  <c:v>4/1/2019</c:v>
                </c:pt>
                <c:pt idx="53">
                  <c:v>5/1/2019</c:v>
                </c:pt>
                <c:pt idx="54">
                  <c:v>6/1/2019</c:v>
                </c:pt>
                <c:pt idx="55">
                  <c:v>7/1/2019</c:v>
                </c:pt>
                <c:pt idx="56">
                  <c:v>8/1/2019</c:v>
                </c:pt>
                <c:pt idx="57">
                  <c:v>9/1/2019</c:v>
                </c:pt>
                <c:pt idx="58">
                  <c:v>10/1/2019</c:v>
                </c:pt>
                <c:pt idx="59">
                  <c:v>11/1/2019</c:v>
                </c:pt>
                <c:pt idx="60">
                  <c:v>12/1/2019</c:v>
                </c:pt>
                <c:pt idx="61">
                  <c:v>1/1/2020</c:v>
                </c:pt>
                <c:pt idx="62">
                  <c:v>2/1/2020</c:v>
                </c:pt>
                <c:pt idx="63">
                  <c:v>3/1/2020</c:v>
                </c:pt>
                <c:pt idx="64">
                  <c:v>4/1/2020</c:v>
                </c:pt>
                <c:pt idx="65">
                  <c:v>5/1/2020</c:v>
                </c:pt>
                <c:pt idx="66">
                  <c:v>6/1/2020</c:v>
                </c:pt>
                <c:pt idx="67">
                  <c:v>7/1/2020</c:v>
                </c:pt>
                <c:pt idx="68">
                  <c:v>8/1/2020</c:v>
                </c:pt>
                <c:pt idx="69">
                  <c:v>9/1/2020</c:v>
                </c:pt>
                <c:pt idx="70">
                  <c:v>10/1/2020</c:v>
                </c:pt>
                <c:pt idx="71">
                  <c:v>11/1/2020</c:v>
                </c:pt>
                <c:pt idx="72">
                  <c:v>12/1/2020</c:v>
                </c:pt>
                <c:pt idx="73">
                  <c:v>1/1/2021</c:v>
                </c:pt>
                <c:pt idx="74">
                  <c:v>2/1/2021</c:v>
                </c:pt>
                <c:pt idx="75">
                  <c:v>3/1/2021</c:v>
                </c:pt>
                <c:pt idx="76">
                  <c:v>4/1/2021</c:v>
                </c:pt>
                <c:pt idx="77">
                  <c:v>5/1/2021</c:v>
                </c:pt>
                <c:pt idx="78">
                  <c:v>6/1/2021</c:v>
                </c:pt>
                <c:pt idx="79">
                  <c:v>7/1/2021</c:v>
                </c:pt>
                <c:pt idx="80">
                  <c:v>8/1/2021</c:v>
                </c:pt>
                <c:pt idx="81">
                  <c:v>9/1/2021</c:v>
                </c:pt>
                <c:pt idx="82">
                  <c:v>10/1/2021</c:v>
                </c:pt>
                <c:pt idx="83">
                  <c:v>11/1/2021</c:v>
                </c:pt>
                <c:pt idx="84">
                  <c:v>12/1/2021</c:v>
                </c:pt>
                <c:pt idx="85">
                  <c:v>1/1/2022</c:v>
                </c:pt>
                <c:pt idx="86">
                  <c:v>2/1/2022</c:v>
                </c:pt>
                <c:pt idx="87">
                  <c:v>3/1/2022</c:v>
                </c:pt>
                <c:pt idx="88">
                  <c:v>4/1/2022</c:v>
                </c:pt>
                <c:pt idx="89">
                  <c:v>5/1/2022</c:v>
                </c:pt>
                <c:pt idx="90">
                  <c:v>6/1/2022</c:v>
                </c:pt>
                <c:pt idx="91">
                  <c:v>7/1/2022</c:v>
                </c:pt>
                <c:pt idx="92">
                  <c:v>8/1/2022</c:v>
                </c:pt>
                <c:pt idx="93">
                  <c:v>9/1/2022</c:v>
                </c:pt>
                <c:pt idx="94">
                  <c:v>10/1/2022</c:v>
                </c:pt>
                <c:pt idx="95">
                  <c:v>11/1/2022</c:v>
                </c:pt>
                <c:pt idx="96">
                  <c:v>12/1/2022</c:v>
                </c:pt>
                <c:pt idx="97">
                  <c:v>1/1/23</c:v>
                </c:pt>
                <c:pt idx="98">
                  <c:v>2/1/23</c:v>
                </c:pt>
                <c:pt idx="99">
                  <c:v>3/1/23</c:v>
                </c:pt>
                <c:pt idx="100">
                  <c:v>4/1/23</c:v>
                </c:pt>
                <c:pt idx="101">
                  <c:v>5/1/23</c:v>
                </c:pt>
                <c:pt idx="102">
                  <c:v>6/1/23</c:v>
                </c:pt>
                <c:pt idx="103">
                  <c:v>7/1/23</c:v>
                </c:pt>
                <c:pt idx="104">
                  <c:v>8/1/23</c:v>
                </c:pt>
                <c:pt idx="105">
                  <c:v>9/1/23</c:v>
                </c:pt>
                <c:pt idx="106">
                  <c:v>10/1/23</c:v>
                </c:pt>
                <c:pt idx="107">
                  <c:v>11/1/23</c:v>
                </c:pt>
                <c:pt idx="108">
                  <c:v>12/1/23</c:v>
                </c:pt>
                <c:pt idx="109">
                  <c:v>1/1/24</c:v>
                </c:pt>
                <c:pt idx="110">
                  <c:v>2/1/24</c:v>
                </c:pt>
                <c:pt idx="111">
                  <c:v>3/1/24</c:v>
                </c:pt>
                <c:pt idx="112">
                  <c:v>4/1/24</c:v>
                </c:pt>
                <c:pt idx="113">
                  <c:v>5/1/24</c:v>
                </c:pt>
              </c:strCache>
            </c:strRef>
          </c:cat>
          <c:val>
            <c:numRef>
              <c:f>Sheet2!$Q$7:$Q$120</c:f>
              <c:numCache>
                <c:formatCode>General</c:formatCode>
                <c:ptCount val="114"/>
                <c:pt idx="0">
                  <c:v>0</c:v>
                </c:pt>
                <c:pt idx="1">
                  <c:v>-0.22993</c:v>
                </c:pt>
                <c:pt idx="2">
                  <c:v>-8.7029999999999996E-2</c:v>
                </c:pt>
                <c:pt idx="3">
                  <c:v>-2.2030000000000001E-2</c:v>
                </c:pt>
                <c:pt idx="4">
                  <c:v>-0.10403</c:v>
                </c:pt>
                <c:pt idx="5">
                  <c:v>3.5029999999999999E-2</c:v>
                </c:pt>
                <c:pt idx="6">
                  <c:v>0.17957000000000001</c:v>
                </c:pt>
                <c:pt idx="7">
                  <c:v>0.22569</c:v>
                </c:pt>
                <c:pt idx="8">
                  <c:v>0.24129999999999999</c:v>
                </c:pt>
                <c:pt idx="9">
                  <c:v>8.8400000000000006E-3</c:v>
                </c:pt>
                <c:pt idx="10">
                  <c:v>0.12762000000000001</c:v>
                </c:pt>
                <c:pt idx="11">
                  <c:v>0.43631999999999999</c:v>
                </c:pt>
                <c:pt idx="12">
                  <c:v>0.63871999999999995</c:v>
                </c:pt>
                <c:pt idx="13">
                  <c:v>1.2375</c:v>
                </c:pt>
                <c:pt idx="14">
                  <c:v>0.84728000000000003</c:v>
                </c:pt>
                <c:pt idx="15">
                  <c:v>0.89161999999999997</c:v>
                </c:pt>
                <c:pt idx="16">
                  <c:v>1.1726300000000001</c:v>
                </c:pt>
                <c:pt idx="17">
                  <c:v>1.0784800000000001</c:v>
                </c:pt>
                <c:pt idx="18">
                  <c:v>1.0792900000000001</c:v>
                </c:pt>
                <c:pt idx="19">
                  <c:v>0.86836000000000002</c:v>
                </c:pt>
                <c:pt idx="20">
                  <c:v>1.05532</c:v>
                </c:pt>
                <c:pt idx="21">
                  <c:v>1.54864</c:v>
                </c:pt>
                <c:pt idx="22">
                  <c:v>1.6859200000000001</c:v>
                </c:pt>
                <c:pt idx="23">
                  <c:v>1.6843300000000001</c:v>
                </c:pt>
                <c:pt idx="24">
                  <c:v>2.0508000000000002</c:v>
                </c:pt>
                <c:pt idx="25">
                  <c:v>2.5103900000000001</c:v>
                </c:pt>
                <c:pt idx="26">
                  <c:v>2.8103600000000002</c:v>
                </c:pt>
                <c:pt idx="27">
                  <c:v>2.4411999999999998</c:v>
                </c:pt>
                <c:pt idx="28">
                  <c:v>2.1762199999999998</c:v>
                </c:pt>
                <c:pt idx="29">
                  <c:v>1.8563400000000001</c:v>
                </c:pt>
                <c:pt idx="30">
                  <c:v>1.6405700000000001</c:v>
                </c:pt>
                <c:pt idx="31">
                  <c:v>1.7251099999999999</c:v>
                </c:pt>
                <c:pt idx="32">
                  <c:v>1.9281200000000001</c:v>
                </c:pt>
                <c:pt idx="33">
                  <c:v>2.1805699999999999</c:v>
                </c:pt>
                <c:pt idx="34">
                  <c:v>2.0207600000000001</c:v>
                </c:pt>
                <c:pt idx="35">
                  <c:v>2.1724899999999998</c:v>
                </c:pt>
                <c:pt idx="36">
                  <c:v>2.1299299999999999</c:v>
                </c:pt>
                <c:pt idx="37">
                  <c:v>2.1036999999999999</c:v>
                </c:pt>
                <c:pt idx="38">
                  <c:v>2.2265799999999998</c:v>
                </c:pt>
                <c:pt idx="39">
                  <c:v>2.3325900000000002</c:v>
                </c:pt>
                <c:pt idx="40">
                  <c:v>2.4378299999999999</c:v>
                </c:pt>
                <c:pt idx="41">
                  <c:v>2.7765900000000001</c:v>
                </c:pt>
                <c:pt idx="42">
                  <c:v>2.8485100000000001</c:v>
                </c:pt>
                <c:pt idx="43">
                  <c:v>2.8987500000000002</c:v>
                </c:pt>
                <c:pt idx="44">
                  <c:v>2.6779999999999999</c:v>
                </c:pt>
                <c:pt idx="45">
                  <c:v>2.3551799999999998</c:v>
                </c:pt>
                <c:pt idx="46">
                  <c:v>2.5285199999999999</c:v>
                </c:pt>
                <c:pt idx="47">
                  <c:v>2.1728100000000001</c:v>
                </c:pt>
                <c:pt idx="48">
                  <c:v>1.9152199999999999</c:v>
                </c:pt>
                <c:pt idx="49">
                  <c:v>1.4983299999999999</c:v>
                </c:pt>
                <c:pt idx="50">
                  <c:v>1.4817199999999999</c:v>
                </c:pt>
                <c:pt idx="51">
                  <c:v>1.87995</c:v>
                </c:pt>
                <c:pt idx="52">
                  <c:v>2.00563</c:v>
                </c:pt>
                <c:pt idx="53">
                  <c:v>1.8127500000000001</c:v>
                </c:pt>
                <c:pt idx="54">
                  <c:v>1.68964</c:v>
                </c:pt>
                <c:pt idx="55">
                  <c:v>1.8211599999999999</c:v>
                </c:pt>
                <c:pt idx="56">
                  <c:v>1.75969</c:v>
                </c:pt>
                <c:pt idx="57">
                  <c:v>1.72733</c:v>
                </c:pt>
                <c:pt idx="58">
                  <c:v>1.75708</c:v>
                </c:pt>
                <c:pt idx="59">
                  <c:v>2.0308199999999998</c:v>
                </c:pt>
                <c:pt idx="60">
                  <c:v>2.26172</c:v>
                </c:pt>
                <c:pt idx="61">
                  <c:v>2.4604900000000001</c:v>
                </c:pt>
                <c:pt idx="62">
                  <c:v>2.3197100000000002</c:v>
                </c:pt>
                <c:pt idx="63">
                  <c:v>1.53064</c:v>
                </c:pt>
                <c:pt idx="64">
                  <c:v>0.36486000000000002</c:v>
                </c:pt>
                <c:pt idx="65">
                  <c:v>0.24243999999999999</c:v>
                </c:pt>
                <c:pt idx="66">
                  <c:v>0.72680999999999996</c:v>
                </c:pt>
                <c:pt idx="67">
                  <c:v>1.0328299999999999</c:v>
                </c:pt>
                <c:pt idx="68">
                  <c:v>1.32759</c:v>
                </c:pt>
                <c:pt idx="69">
                  <c:v>1.40065</c:v>
                </c:pt>
                <c:pt idx="70">
                  <c:v>1.1841999999999999</c:v>
                </c:pt>
                <c:pt idx="71">
                  <c:v>1.1377600000000001</c:v>
                </c:pt>
                <c:pt idx="72">
                  <c:v>1.2781499999999999</c:v>
                </c:pt>
                <c:pt idx="73">
                  <c:v>1.3599699999999999</c:v>
                </c:pt>
                <c:pt idx="74">
                  <c:v>1.6752400000000001</c:v>
                </c:pt>
                <c:pt idx="75">
                  <c:v>2.6583800000000002</c:v>
                </c:pt>
                <c:pt idx="76">
                  <c:v>4.1519899999999996</c:v>
                </c:pt>
                <c:pt idx="77">
                  <c:v>4.9444400000000002</c:v>
                </c:pt>
                <c:pt idx="78">
                  <c:v>5.3410200000000003</c:v>
                </c:pt>
                <c:pt idx="79">
                  <c:v>5.2760999999999996</c:v>
                </c:pt>
                <c:pt idx="80">
                  <c:v>5.20533</c:v>
                </c:pt>
                <c:pt idx="81">
                  <c:v>5.3899100000000004</c:v>
                </c:pt>
                <c:pt idx="82">
                  <c:v>6.2369399999999997</c:v>
                </c:pt>
                <c:pt idx="83">
                  <c:v>6.8283699999999996</c:v>
                </c:pt>
                <c:pt idx="84">
                  <c:v>7.0965400000000001</c:v>
                </c:pt>
                <c:pt idx="85">
                  <c:v>7.5259299999999998</c:v>
                </c:pt>
                <c:pt idx="86">
                  <c:v>7.9120200000000001</c:v>
                </c:pt>
                <c:pt idx="87">
                  <c:v>8.5575899999999994</c:v>
                </c:pt>
                <c:pt idx="88">
                  <c:v>8.2241400000000002</c:v>
                </c:pt>
                <c:pt idx="89">
                  <c:v>8.5164100000000005</c:v>
                </c:pt>
                <c:pt idx="90">
                  <c:v>8.9952199999999998</c:v>
                </c:pt>
                <c:pt idx="91">
                  <c:v>8.4821299999999997</c:v>
                </c:pt>
                <c:pt idx="92">
                  <c:v>8.2492300000000007</c:v>
                </c:pt>
                <c:pt idx="93">
                  <c:v>8.22241</c:v>
                </c:pt>
                <c:pt idx="94">
                  <c:v>7.7631199999999998</c:v>
                </c:pt>
                <c:pt idx="95">
                  <c:v>7.1178800000000004</c:v>
                </c:pt>
                <c:pt idx="96">
                  <c:v>6.4206799999999999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D2-5B45-B11A-B29CEE434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250192"/>
        <c:axId val="572674752"/>
      </c:lineChart>
      <c:lineChart>
        <c:grouping val="standard"/>
        <c:varyColors val="0"/>
        <c:ser>
          <c:idx val="1"/>
          <c:order val="1"/>
          <c:spPr>
            <a:ln w="317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Sheet2!$P$7:$P$120</c:f>
              <c:strCache>
                <c:ptCount val="114"/>
                <c:pt idx="0">
                  <c:v>Date</c:v>
                </c:pt>
                <c:pt idx="1">
                  <c:v>1/1/2015</c:v>
                </c:pt>
                <c:pt idx="2">
                  <c:v>2/1/2015</c:v>
                </c:pt>
                <c:pt idx="3">
                  <c:v>3/1/2015</c:v>
                </c:pt>
                <c:pt idx="4">
                  <c:v>4/1/2015</c:v>
                </c:pt>
                <c:pt idx="5">
                  <c:v>5/1/2015</c:v>
                </c:pt>
                <c:pt idx="6">
                  <c:v>6/1/2015</c:v>
                </c:pt>
                <c:pt idx="7">
                  <c:v>7/1/2015</c:v>
                </c:pt>
                <c:pt idx="8">
                  <c:v>8/1/2015</c:v>
                </c:pt>
                <c:pt idx="9">
                  <c:v>9/1/2015</c:v>
                </c:pt>
                <c:pt idx="10">
                  <c:v>10/1/2015</c:v>
                </c:pt>
                <c:pt idx="11">
                  <c:v>11/1/2015</c:v>
                </c:pt>
                <c:pt idx="12">
                  <c:v>12/1/2015</c:v>
                </c:pt>
                <c:pt idx="13">
                  <c:v>1/1/2016</c:v>
                </c:pt>
                <c:pt idx="14">
                  <c:v>2/1/2016</c:v>
                </c:pt>
                <c:pt idx="15">
                  <c:v>3/1/2016</c:v>
                </c:pt>
                <c:pt idx="16">
                  <c:v>4/1/2016</c:v>
                </c:pt>
                <c:pt idx="17">
                  <c:v>5/1/2016</c:v>
                </c:pt>
                <c:pt idx="18">
                  <c:v>6/1/2016</c:v>
                </c:pt>
                <c:pt idx="19">
                  <c:v>7/1/2016</c:v>
                </c:pt>
                <c:pt idx="20">
                  <c:v>8/1/2016</c:v>
                </c:pt>
                <c:pt idx="21">
                  <c:v>9/1/2016</c:v>
                </c:pt>
                <c:pt idx="22">
                  <c:v>10/1/2016</c:v>
                </c:pt>
                <c:pt idx="23">
                  <c:v>11/1/2016</c:v>
                </c:pt>
                <c:pt idx="24">
                  <c:v>12/1/2016</c:v>
                </c:pt>
                <c:pt idx="25">
                  <c:v>1/1/2017</c:v>
                </c:pt>
                <c:pt idx="26">
                  <c:v>2/1/2017</c:v>
                </c:pt>
                <c:pt idx="27">
                  <c:v>3/1/2017</c:v>
                </c:pt>
                <c:pt idx="28">
                  <c:v>4/1/2017</c:v>
                </c:pt>
                <c:pt idx="29">
                  <c:v>5/1/2017</c:v>
                </c:pt>
                <c:pt idx="30">
                  <c:v>6/1/2017</c:v>
                </c:pt>
                <c:pt idx="31">
                  <c:v>7/1/2017</c:v>
                </c:pt>
                <c:pt idx="32">
                  <c:v>8/1/2017</c:v>
                </c:pt>
                <c:pt idx="33">
                  <c:v>9/1/2017</c:v>
                </c:pt>
                <c:pt idx="34">
                  <c:v>10/1/2017</c:v>
                </c:pt>
                <c:pt idx="35">
                  <c:v>11/1/2017</c:v>
                </c:pt>
                <c:pt idx="36">
                  <c:v>12/1/2017</c:v>
                </c:pt>
                <c:pt idx="37">
                  <c:v>1/1/2018</c:v>
                </c:pt>
                <c:pt idx="38">
                  <c:v>2/1/2018</c:v>
                </c:pt>
                <c:pt idx="39">
                  <c:v>3/1/2018</c:v>
                </c:pt>
                <c:pt idx="40">
                  <c:v>4/1/2018</c:v>
                </c:pt>
                <c:pt idx="41">
                  <c:v>5/1/2018</c:v>
                </c:pt>
                <c:pt idx="42">
                  <c:v>6/1/2018</c:v>
                </c:pt>
                <c:pt idx="43">
                  <c:v>7/1/2018</c:v>
                </c:pt>
                <c:pt idx="44">
                  <c:v>8/1/2018</c:v>
                </c:pt>
                <c:pt idx="45">
                  <c:v>9/1/2018</c:v>
                </c:pt>
                <c:pt idx="46">
                  <c:v>10/1/2018</c:v>
                </c:pt>
                <c:pt idx="47">
                  <c:v>11/1/2018</c:v>
                </c:pt>
                <c:pt idx="48">
                  <c:v>12/1/2018</c:v>
                </c:pt>
                <c:pt idx="49">
                  <c:v>1/1/2019</c:v>
                </c:pt>
                <c:pt idx="50">
                  <c:v>2/1/2019</c:v>
                </c:pt>
                <c:pt idx="51">
                  <c:v>3/1/2019</c:v>
                </c:pt>
                <c:pt idx="52">
                  <c:v>4/1/2019</c:v>
                </c:pt>
                <c:pt idx="53">
                  <c:v>5/1/2019</c:v>
                </c:pt>
                <c:pt idx="54">
                  <c:v>6/1/2019</c:v>
                </c:pt>
                <c:pt idx="55">
                  <c:v>7/1/2019</c:v>
                </c:pt>
                <c:pt idx="56">
                  <c:v>8/1/2019</c:v>
                </c:pt>
                <c:pt idx="57">
                  <c:v>9/1/2019</c:v>
                </c:pt>
                <c:pt idx="58">
                  <c:v>10/1/2019</c:v>
                </c:pt>
                <c:pt idx="59">
                  <c:v>11/1/2019</c:v>
                </c:pt>
                <c:pt idx="60">
                  <c:v>12/1/2019</c:v>
                </c:pt>
                <c:pt idx="61">
                  <c:v>1/1/2020</c:v>
                </c:pt>
                <c:pt idx="62">
                  <c:v>2/1/2020</c:v>
                </c:pt>
                <c:pt idx="63">
                  <c:v>3/1/2020</c:v>
                </c:pt>
                <c:pt idx="64">
                  <c:v>4/1/2020</c:v>
                </c:pt>
                <c:pt idx="65">
                  <c:v>5/1/2020</c:v>
                </c:pt>
                <c:pt idx="66">
                  <c:v>6/1/2020</c:v>
                </c:pt>
                <c:pt idx="67">
                  <c:v>7/1/2020</c:v>
                </c:pt>
                <c:pt idx="68">
                  <c:v>8/1/2020</c:v>
                </c:pt>
                <c:pt idx="69">
                  <c:v>9/1/2020</c:v>
                </c:pt>
                <c:pt idx="70">
                  <c:v>10/1/2020</c:v>
                </c:pt>
                <c:pt idx="71">
                  <c:v>11/1/2020</c:v>
                </c:pt>
                <c:pt idx="72">
                  <c:v>12/1/2020</c:v>
                </c:pt>
                <c:pt idx="73">
                  <c:v>1/1/2021</c:v>
                </c:pt>
                <c:pt idx="74">
                  <c:v>2/1/2021</c:v>
                </c:pt>
                <c:pt idx="75">
                  <c:v>3/1/2021</c:v>
                </c:pt>
                <c:pt idx="76">
                  <c:v>4/1/2021</c:v>
                </c:pt>
                <c:pt idx="77">
                  <c:v>5/1/2021</c:v>
                </c:pt>
                <c:pt idx="78">
                  <c:v>6/1/2021</c:v>
                </c:pt>
                <c:pt idx="79">
                  <c:v>7/1/2021</c:v>
                </c:pt>
                <c:pt idx="80">
                  <c:v>8/1/2021</c:v>
                </c:pt>
                <c:pt idx="81">
                  <c:v>9/1/2021</c:v>
                </c:pt>
                <c:pt idx="82">
                  <c:v>10/1/2021</c:v>
                </c:pt>
                <c:pt idx="83">
                  <c:v>11/1/2021</c:v>
                </c:pt>
                <c:pt idx="84">
                  <c:v>12/1/2021</c:v>
                </c:pt>
                <c:pt idx="85">
                  <c:v>1/1/2022</c:v>
                </c:pt>
                <c:pt idx="86">
                  <c:v>2/1/2022</c:v>
                </c:pt>
                <c:pt idx="87">
                  <c:v>3/1/2022</c:v>
                </c:pt>
                <c:pt idx="88">
                  <c:v>4/1/2022</c:v>
                </c:pt>
                <c:pt idx="89">
                  <c:v>5/1/2022</c:v>
                </c:pt>
                <c:pt idx="90">
                  <c:v>6/1/2022</c:v>
                </c:pt>
                <c:pt idx="91">
                  <c:v>7/1/2022</c:v>
                </c:pt>
                <c:pt idx="92">
                  <c:v>8/1/2022</c:v>
                </c:pt>
                <c:pt idx="93">
                  <c:v>9/1/2022</c:v>
                </c:pt>
                <c:pt idx="94">
                  <c:v>10/1/2022</c:v>
                </c:pt>
                <c:pt idx="95">
                  <c:v>11/1/2022</c:v>
                </c:pt>
                <c:pt idx="96">
                  <c:v>12/1/2022</c:v>
                </c:pt>
                <c:pt idx="97">
                  <c:v>1/1/23</c:v>
                </c:pt>
                <c:pt idx="98">
                  <c:v>2/1/23</c:v>
                </c:pt>
                <c:pt idx="99">
                  <c:v>3/1/23</c:v>
                </c:pt>
                <c:pt idx="100">
                  <c:v>4/1/23</c:v>
                </c:pt>
                <c:pt idx="101">
                  <c:v>5/1/23</c:v>
                </c:pt>
                <c:pt idx="102">
                  <c:v>6/1/23</c:v>
                </c:pt>
                <c:pt idx="103">
                  <c:v>7/1/23</c:v>
                </c:pt>
                <c:pt idx="104">
                  <c:v>8/1/23</c:v>
                </c:pt>
                <c:pt idx="105">
                  <c:v>9/1/23</c:v>
                </c:pt>
                <c:pt idx="106">
                  <c:v>10/1/23</c:v>
                </c:pt>
                <c:pt idx="107">
                  <c:v>11/1/23</c:v>
                </c:pt>
                <c:pt idx="108">
                  <c:v>12/1/23</c:v>
                </c:pt>
                <c:pt idx="109">
                  <c:v>1/1/24</c:v>
                </c:pt>
                <c:pt idx="110">
                  <c:v>2/1/24</c:v>
                </c:pt>
                <c:pt idx="111">
                  <c:v>3/1/24</c:v>
                </c:pt>
                <c:pt idx="112">
                  <c:v>4/1/24</c:v>
                </c:pt>
                <c:pt idx="113">
                  <c:v>5/1/24</c:v>
                </c:pt>
              </c:strCache>
            </c:strRef>
          </c:cat>
          <c:val>
            <c:numRef>
              <c:f>Sheet2!$R$7:$R$120</c:f>
              <c:numCache>
                <c:formatCode>General</c:formatCode>
                <c:ptCount val="114"/>
                <c:pt idx="0">
                  <c:v>0</c:v>
                </c:pt>
                <c:pt idx="1">
                  <c:v>2.9275799999999998</c:v>
                </c:pt>
                <c:pt idx="2">
                  <c:v>2.60337</c:v>
                </c:pt>
                <c:pt idx="3">
                  <c:v>2.5954199999999998</c:v>
                </c:pt>
                <c:pt idx="4">
                  <c:v>2.58752</c:v>
                </c:pt>
                <c:pt idx="5">
                  <c:v>3.1021899999999998</c:v>
                </c:pt>
                <c:pt idx="6">
                  <c:v>3.2806799999999998</c:v>
                </c:pt>
                <c:pt idx="7">
                  <c:v>3.6474199999999999</c:v>
                </c:pt>
                <c:pt idx="8">
                  <c:v>3.6363599999999998</c:v>
                </c:pt>
                <c:pt idx="9">
                  <c:v>3.9393899999999999</c:v>
                </c:pt>
                <c:pt idx="10">
                  <c:v>3.9274900000000001</c:v>
                </c:pt>
                <c:pt idx="11">
                  <c:v>4.2296100000000001</c:v>
                </c:pt>
                <c:pt idx="12">
                  <c:v>4.2042000000000002</c:v>
                </c:pt>
                <c:pt idx="13">
                  <c:v>4.4910199999999998</c:v>
                </c:pt>
                <c:pt idx="14">
                  <c:v>4.4776100000000003</c:v>
                </c:pt>
                <c:pt idx="15">
                  <c:v>4.4642900000000001</c:v>
                </c:pt>
                <c:pt idx="16">
                  <c:v>4.74777</c:v>
                </c:pt>
                <c:pt idx="17">
                  <c:v>4.4247800000000002</c:v>
                </c:pt>
                <c:pt idx="18">
                  <c:v>4.7058799999999996</c:v>
                </c:pt>
                <c:pt idx="19">
                  <c:v>4.6920799999999998</c:v>
                </c:pt>
                <c:pt idx="20">
                  <c:v>4.6783599999999996</c:v>
                </c:pt>
                <c:pt idx="21">
                  <c:v>5.2478100000000003</c:v>
                </c:pt>
                <c:pt idx="22">
                  <c:v>5.5232599999999996</c:v>
                </c:pt>
                <c:pt idx="23">
                  <c:v>5.50725</c:v>
                </c:pt>
                <c:pt idx="24">
                  <c:v>5.4755000000000003</c:v>
                </c:pt>
                <c:pt idx="25">
                  <c:v>5.4441300000000004</c:v>
                </c:pt>
                <c:pt idx="26">
                  <c:v>5.4285699999999997</c:v>
                </c:pt>
                <c:pt idx="27">
                  <c:v>5.69801</c:v>
                </c:pt>
                <c:pt idx="28">
                  <c:v>5.6657200000000003</c:v>
                </c:pt>
                <c:pt idx="29">
                  <c:v>5.9321999999999999</c:v>
                </c:pt>
                <c:pt idx="30">
                  <c:v>5.8988800000000001</c:v>
                </c:pt>
                <c:pt idx="31">
                  <c:v>6.1624600000000003</c:v>
                </c:pt>
                <c:pt idx="32">
                  <c:v>6.4245799999999997</c:v>
                </c:pt>
                <c:pt idx="33">
                  <c:v>6.0941799999999997</c:v>
                </c:pt>
                <c:pt idx="34">
                  <c:v>6.0606099999999996</c:v>
                </c:pt>
                <c:pt idx="35">
                  <c:v>6.0439600000000002</c:v>
                </c:pt>
                <c:pt idx="36">
                  <c:v>6.0109300000000001</c:v>
                </c:pt>
                <c:pt idx="37">
                  <c:v>5.7065200000000003</c:v>
                </c:pt>
                <c:pt idx="38">
                  <c:v>5.6910600000000002</c:v>
                </c:pt>
                <c:pt idx="39">
                  <c:v>5.66038</c:v>
                </c:pt>
                <c:pt idx="40">
                  <c:v>5.6300299999999996</c:v>
                </c:pt>
                <c:pt idx="41">
                  <c:v>5.6</c:v>
                </c:pt>
                <c:pt idx="42">
                  <c:v>5.57029</c:v>
                </c:pt>
                <c:pt idx="43">
                  <c:v>5.2770400000000004</c:v>
                </c:pt>
                <c:pt idx="44">
                  <c:v>4.7244099999999998</c:v>
                </c:pt>
                <c:pt idx="45">
                  <c:v>4.4386400000000004</c:v>
                </c:pt>
                <c:pt idx="46">
                  <c:v>4.1558400000000004</c:v>
                </c:pt>
                <c:pt idx="47">
                  <c:v>4.4041499999999996</c:v>
                </c:pt>
                <c:pt idx="48">
                  <c:v>4.3814399999999996</c:v>
                </c:pt>
                <c:pt idx="49">
                  <c:v>4.3701800000000004</c:v>
                </c:pt>
                <c:pt idx="50">
                  <c:v>4.3589700000000002</c:v>
                </c:pt>
                <c:pt idx="51">
                  <c:v>4.0816299999999996</c:v>
                </c:pt>
                <c:pt idx="52">
                  <c:v>3.8071100000000002</c:v>
                </c:pt>
                <c:pt idx="53">
                  <c:v>3.5353500000000002</c:v>
                </c:pt>
                <c:pt idx="54">
                  <c:v>3.26633</c:v>
                </c:pt>
                <c:pt idx="55">
                  <c:v>3.2581500000000001</c:v>
                </c:pt>
                <c:pt idx="56">
                  <c:v>3.7593999999999999</c:v>
                </c:pt>
                <c:pt idx="57">
                  <c:v>3.5</c:v>
                </c:pt>
                <c:pt idx="58">
                  <c:v>3.4912700000000001</c:v>
                </c:pt>
                <c:pt idx="59">
                  <c:v>3.2258100000000001</c:v>
                </c:pt>
                <c:pt idx="60">
                  <c:v>2.9629599999999998</c:v>
                </c:pt>
                <c:pt idx="61">
                  <c:v>2.95567</c:v>
                </c:pt>
                <c:pt idx="62">
                  <c:v>2.9483999999999999</c:v>
                </c:pt>
                <c:pt idx="63">
                  <c:v>3.1862699999999999</c:v>
                </c:pt>
                <c:pt idx="64">
                  <c:v>3.17848</c:v>
                </c:pt>
                <c:pt idx="65">
                  <c:v>3.4146299999999998</c:v>
                </c:pt>
                <c:pt idx="66">
                  <c:v>3.4063300000000001</c:v>
                </c:pt>
                <c:pt idx="67">
                  <c:v>3.6407799999999999</c:v>
                </c:pt>
                <c:pt idx="68">
                  <c:v>3.8647300000000002</c:v>
                </c:pt>
                <c:pt idx="69">
                  <c:v>4.8309199999999999</c:v>
                </c:pt>
                <c:pt idx="70">
                  <c:v>5.3011999999999997</c:v>
                </c:pt>
                <c:pt idx="71">
                  <c:v>5.5288500000000003</c:v>
                </c:pt>
                <c:pt idx="72">
                  <c:v>5.9951999999999996</c:v>
                </c:pt>
                <c:pt idx="73">
                  <c:v>5.7416299999999998</c:v>
                </c:pt>
                <c:pt idx="74">
                  <c:v>7.3985700000000003</c:v>
                </c:pt>
                <c:pt idx="75">
                  <c:v>7.3634199999999996</c:v>
                </c:pt>
                <c:pt idx="76">
                  <c:v>8.05687</c:v>
                </c:pt>
                <c:pt idx="77">
                  <c:v>8.2547200000000007</c:v>
                </c:pt>
                <c:pt idx="78">
                  <c:v>8.9411799999999992</c:v>
                </c:pt>
                <c:pt idx="79">
                  <c:v>9.6018699999999999</c:v>
                </c:pt>
                <c:pt idx="80">
                  <c:v>10</c:v>
                </c:pt>
                <c:pt idx="81">
                  <c:v>10.138249999999999</c:v>
                </c:pt>
                <c:pt idx="82">
                  <c:v>10.06865</c:v>
                </c:pt>
                <c:pt idx="83">
                  <c:v>10.706149999999999</c:v>
                </c:pt>
                <c:pt idx="84">
                  <c:v>10.859730000000001</c:v>
                </c:pt>
                <c:pt idx="85">
                  <c:v>11.538460000000001</c:v>
                </c:pt>
                <c:pt idx="86">
                  <c:v>10.88889</c:v>
                </c:pt>
                <c:pt idx="87">
                  <c:v>11.946899999999999</c:v>
                </c:pt>
                <c:pt idx="88">
                  <c:v>11.84211</c:v>
                </c:pt>
                <c:pt idx="89">
                  <c:v>12.20044</c:v>
                </c:pt>
                <c:pt idx="90">
                  <c:v>12.09503</c:v>
                </c:pt>
                <c:pt idx="91">
                  <c:v>11.752140000000001</c:v>
                </c:pt>
                <c:pt idx="92">
                  <c:v>11.205069999999999</c:v>
                </c:pt>
                <c:pt idx="93">
                  <c:v>10.46025</c:v>
                </c:pt>
                <c:pt idx="94">
                  <c:v>10.187110000000001</c:v>
                </c:pt>
                <c:pt idx="95">
                  <c:v>9.2592599999999994</c:v>
                </c:pt>
                <c:pt idx="96">
                  <c:v>9.1836699999999993</c:v>
                </c:pt>
                <c:pt idx="97">
                  <c:v>9.5334699999999994</c:v>
                </c:pt>
                <c:pt idx="98">
                  <c:v>8.6172299999999993</c:v>
                </c:pt>
                <c:pt idx="99">
                  <c:v>7.9051400000000003</c:v>
                </c:pt>
                <c:pt idx="100">
                  <c:v>7.6470599999999997</c:v>
                </c:pt>
                <c:pt idx="101">
                  <c:v>7.3786399999999999</c:v>
                </c:pt>
                <c:pt idx="102">
                  <c:v>7.1290899999999997</c:v>
                </c:pt>
                <c:pt idx="103">
                  <c:v>6.6921600000000003</c:v>
                </c:pt>
                <c:pt idx="104">
                  <c:v>6.2737600000000002</c:v>
                </c:pt>
                <c:pt idx="105">
                  <c:v>6.0606099999999996</c:v>
                </c:pt>
                <c:pt idx="106">
                  <c:v>5.8490599999999997</c:v>
                </c:pt>
                <c:pt idx="107">
                  <c:v>6.21469</c:v>
                </c:pt>
                <c:pt idx="108">
                  <c:v>5.9813099999999997</c:v>
                </c:pt>
                <c:pt idx="109">
                  <c:v>5.5555599999999998</c:v>
                </c:pt>
                <c:pt idx="110">
                  <c:v>5.7195600000000004</c:v>
                </c:pt>
                <c:pt idx="111">
                  <c:v>5.49451</c:v>
                </c:pt>
                <c:pt idx="112">
                  <c:v>5.46448</c:v>
                </c:pt>
                <c:pt idx="113">
                  <c:v>5.0632900000000003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D2-5B45-B11A-B29CEE434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016128"/>
        <c:axId val="595680576"/>
      </c:lineChart>
      <c:catAx>
        <c:axId val="58425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674752"/>
        <c:crosses val="autoZero"/>
        <c:auto val="1"/>
        <c:lblAlgn val="ctr"/>
        <c:lblOffset val="100"/>
        <c:noMultiLvlLbl val="0"/>
      </c:catAx>
      <c:valAx>
        <c:axId val="57267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250192"/>
        <c:crosses val="autoZero"/>
        <c:crossBetween val="between"/>
      </c:valAx>
      <c:valAx>
        <c:axId val="5956805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016128"/>
        <c:crosses val="max"/>
        <c:crossBetween val="between"/>
      </c:valAx>
      <c:catAx>
        <c:axId val="59601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5680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Sheet2!$Q$7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Sheet2!$P$8:$P$203</c:f>
              <c:numCache>
                <c:formatCode>m/d/yyyy</c:formatCode>
                <c:ptCount val="1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 formatCode="m/d/yy">
                  <c:v>44927</c:v>
                </c:pt>
                <c:pt idx="97" formatCode="m/d/yy">
                  <c:v>44958</c:v>
                </c:pt>
                <c:pt idx="98" formatCode="m/d/yy">
                  <c:v>44986</c:v>
                </c:pt>
                <c:pt idx="99" formatCode="m/d/yy">
                  <c:v>45017</c:v>
                </c:pt>
                <c:pt idx="100" formatCode="m/d/yy">
                  <c:v>45047</c:v>
                </c:pt>
                <c:pt idx="101" formatCode="m/d/yy">
                  <c:v>45078</c:v>
                </c:pt>
                <c:pt idx="102" formatCode="m/d/yy">
                  <c:v>45108</c:v>
                </c:pt>
                <c:pt idx="103" formatCode="m/d/yy">
                  <c:v>45139</c:v>
                </c:pt>
                <c:pt idx="104" formatCode="m/d/yy">
                  <c:v>45170</c:v>
                </c:pt>
                <c:pt idx="105" formatCode="m/d/yy">
                  <c:v>45200</c:v>
                </c:pt>
                <c:pt idx="106" formatCode="m/d/yy">
                  <c:v>45231</c:v>
                </c:pt>
                <c:pt idx="107" formatCode="m/d/yy">
                  <c:v>45261</c:v>
                </c:pt>
                <c:pt idx="108" formatCode="m/d/yy">
                  <c:v>45292</c:v>
                </c:pt>
                <c:pt idx="109" formatCode="m/d/yy">
                  <c:v>45323</c:v>
                </c:pt>
                <c:pt idx="110" formatCode="m/d/yy">
                  <c:v>45352</c:v>
                </c:pt>
                <c:pt idx="111" formatCode="m/d/yy">
                  <c:v>45383</c:v>
                </c:pt>
                <c:pt idx="112" formatCode="m/d/yy">
                  <c:v>45413</c:v>
                </c:pt>
                <c:pt idx="113" formatCode="m/d/yy">
                  <c:v>45444</c:v>
                </c:pt>
                <c:pt idx="114" formatCode="m/d/yy">
                  <c:v>45474</c:v>
                </c:pt>
                <c:pt idx="115" formatCode="m/d/yy">
                  <c:v>45505</c:v>
                </c:pt>
                <c:pt idx="116" formatCode="m/d/yy">
                  <c:v>45536</c:v>
                </c:pt>
                <c:pt idx="117" formatCode="m/d/yy">
                  <c:v>45566</c:v>
                </c:pt>
                <c:pt idx="118" formatCode="m/d/yy">
                  <c:v>45597</c:v>
                </c:pt>
                <c:pt idx="119" formatCode="m/d/yy">
                  <c:v>45627</c:v>
                </c:pt>
                <c:pt idx="120" formatCode="m/d/yy">
                  <c:v>45658</c:v>
                </c:pt>
                <c:pt idx="121" formatCode="m/d/yy">
                  <c:v>45689</c:v>
                </c:pt>
                <c:pt idx="122" formatCode="m/d/yy">
                  <c:v>45717</c:v>
                </c:pt>
                <c:pt idx="123" formatCode="m/d/yy">
                  <c:v>45748</c:v>
                </c:pt>
                <c:pt idx="124" formatCode="m/d/yy">
                  <c:v>45778</c:v>
                </c:pt>
                <c:pt idx="125" formatCode="m/d/yy">
                  <c:v>45809</c:v>
                </c:pt>
                <c:pt idx="126" formatCode="m/d/yy">
                  <c:v>45839</c:v>
                </c:pt>
                <c:pt idx="127" formatCode="m/d/yy">
                  <c:v>45870</c:v>
                </c:pt>
                <c:pt idx="128" formatCode="m/d/yy">
                  <c:v>45901</c:v>
                </c:pt>
                <c:pt idx="129" formatCode="m/d/yy">
                  <c:v>45931</c:v>
                </c:pt>
                <c:pt idx="130" formatCode="m/d/yy">
                  <c:v>45962</c:v>
                </c:pt>
                <c:pt idx="131" formatCode="m/d/yy">
                  <c:v>45992</c:v>
                </c:pt>
                <c:pt idx="132" formatCode="m/d/yy">
                  <c:v>46023</c:v>
                </c:pt>
                <c:pt idx="133" formatCode="m/d/yy">
                  <c:v>46054</c:v>
                </c:pt>
                <c:pt idx="134" formatCode="m/d/yy">
                  <c:v>46082</c:v>
                </c:pt>
                <c:pt idx="135" formatCode="m/d/yy">
                  <c:v>46113</c:v>
                </c:pt>
                <c:pt idx="136" formatCode="m/d/yy">
                  <c:v>46143</c:v>
                </c:pt>
                <c:pt idx="137" formatCode="m/d/yy">
                  <c:v>46174</c:v>
                </c:pt>
                <c:pt idx="138" formatCode="m/d/yy">
                  <c:v>46204</c:v>
                </c:pt>
                <c:pt idx="139" formatCode="m/d/yy">
                  <c:v>46235</c:v>
                </c:pt>
                <c:pt idx="140" formatCode="m/d/yy">
                  <c:v>46266</c:v>
                </c:pt>
                <c:pt idx="141" formatCode="m/d/yy">
                  <c:v>46296</c:v>
                </c:pt>
                <c:pt idx="142" formatCode="m/d/yy">
                  <c:v>46327</c:v>
                </c:pt>
                <c:pt idx="143" formatCode="m/d/yy">
                  <c:v>46357</c:v>
                </c:pt>
                <c:pt idx="144" formatCode="m/d/yy">
                  <c:v>46388</c:v>
                </c:pt>
                <c:pt idx="145" formatCode="m/d/yy">
                  <c:v>46419</c:v>
                </c:pt>
                <c:pt idx="146" formatCode="m/d/yy">
                  <c:v>46447</c:v>
                </c:pt>
                <c:pt idx="147" formatCode="m/d/yy">
                  <c:v>46478</c:v>
                </c:pt>
                <c:pt idx="148" formatCode="m/d/yy">
                  <c:v>46508</c:v>
                </c:pt>
                <c:pt idx="149" formatCode="m/d/yy">
                  <c:v>46539</c:v>
                </c:pt>
                <c:pt idx="150" formatCode="m/d/yy">
                  <c:v>46569</c:v>
                </c:pt>
                <c:pt idx="151" formatCode="m/d/yy">
                  <c:v>46600</c:v>
                </c:pt>
                <c:pt idx="152" formatCode="m/d/yy">
                  <c:v>46631</c:v>
                </c:pt>
                <c:pt idx="153" formatCode="m/d/yy">
                  <c:v>46661</c:v>
                </c:pt>
                <c:pt idx="154" formatCode="m/d/yy">
                  <c:v>46692</c:v>
                </c:pt>
                <c:pt idx="155" formatCode="m/d/yy">
                  <c:v>46722</c:v>
                </c:pt>
                <c:pt idx="156" formatCode="m/d/yy">
                  <c:v>46753</c:v>
                </c:pt>
                <c:pt idx="157" formatCode="m/d/yy">
                  <c:v>46784</c:v>
                </c:pt>
                <c:pt idx="158" formatCode="m/d/yy">
                  <c:v>46813</c:v>
                </c:pt>
                <c:pt idx="159" formatCode="m/d/yy">
                  <c:v>46844</c:v>
                </c:pt>
                <c:pt idx="160" formatCode="m/d/yy">
                  <c:v>46874</c:v>
                </c:pt>
                <c:pt idx="161" formatCode="m/d/yy">
                  <c:v>46905</c:v>
                </c:pt>
                <c:pt idx="162" formatCode="m/d/yy">
                  <c:v>46935</c:v>
                </c:pt>
                <c:pt idx="163" formatCode="m/d/yy">
                  <c:v>46966</c:v>
                </c:pt>
                <c:pt idx="164" formatCode="m/d/yy">
                  <c:v>46997</c:v>
                </c:pt>
                <c:pt idx="165" formatCode="m/d/yy">
                  <c:v>47027</c:v>
                </c:pt>
                <c:pt idx="166" formatCode="m/d/yy">
                  <c:v>47058</c:v>
                </c:pt>
                <c:pt idx="167" formatCode="m/d/yy">
                  <c:v>47088</c:v>
                </c:pt>
                <c:pt idx="168" formatCode="m/d/yy">
                  <c:v>47119</c:v>
                </c:pt>
                <c:pt idx="169" formatCode="m/d/yy">
                  <c:v>47150</c:v>
                </c:pt>
                <c:pt idx="170" formatCode="m/d/yy">
                  <c:v>47178</c:v>
                </c:pt>
                <c:pt idx="171" formatCode="m/d/yy">
                  <c:v>47209</c:v>
                </c:pt>
                <c:pt idx="172" formatCode="m/d/yy">
                  <c:v>47239</c:v>
                </c:pt>
                <c:pt idx="173" formatCode="m/d/yy">
                  <c:v>47270</c:v>
                </c:pt>
                <c:pt idx="174" formatCode="m/d/yy">
                  <c:v>47300</c:v>
                </c:pt>
                <c:pt idx="175" formatCode="m/d/yy">
                  <c:v>47331</c:v>
                </c:pt>
                <c:pt idx="176" formatCode="m/d/yy">
                  <c:v>47362</c:v>
                </c:pt>
                <c:pt idx="177" formatCode="m/d/yy">
                  <c:v>47392</c:v>
                </c:pt>
                <c:pt idx="178" formatCode="m/d/yy">
                  <c:v>47423</c:v>
                </c:pt>
                <c:pt idx="179" formatCode="m/d/yy">
                  <c:v>47453</c:v>
                </c:pt>
                <c:pt idx="180" formatCode="m/d/yy">
                  <c:v>47484</c:v>
                </c:pt>
                <c:pt idx="181" formatCode="m/d/yy">
                  <c:v>47515</c:v>
                </c:pt>
                <c:pt idx="182" formatCode="m/d/yy">
                  <c:v>47543</c:v>
                </c:pt>
                <c:pt idx="183" formatCode="m/d/yy">
                  <c:v>47574</c:v>
                </c:pt>
                <c:pt idx="184" formatCode="m/d/yy">
                  <c:v>47604</c:v>
                </c:pt>
                <c:pt idx="185" formatCode="m/d/yy">
                  <c:v>47635</c:v>
                </c:pt>
                <c:pt idx="186" formatCode="m/d/yy">
                  <c:v>47665</c:v>
                </c:pt>
                <c:pt idx="187" formatCode="m/d/yy">
                  <c:v>47696</c:v>
                </c:pt>
                <c:pt idx="188" formatCode="m/d/yy">
                  <c:v>47727</c:v>
                </c:pt>
                <c:pt idx="189" formatCode="m/d/yy">
                  <c:v>47757</c:v>
                </c:pt>
                <c:pt idx="190" formatCode="m/d/yy">
                  <c:v>47788</c:v>
                </c:pt>
                <c:pt idx="191" formatCode="m/d/yy">
                  <c:v>47818</c:v>
                </c:pt>
                <c:pt idx="192" formatCode="m/d/yy">
                  <c:v>47849</c:v>
                </c:pt>
                <c:pt idx="193" formatCode="m/d/yy">
                  <c:v>47880</c:v>
                </c:pt>
                <c:pt idx="194" formatCode="m/d/yy">
                  <c:v>47908</c:v>
                </c:pt>
                <c:pt idx="195" formatCode="m/d/yy">
                  <c:v>47939</c:v>
                </c:pt>
              </c:numCache>
            </c:numRef>
          </c:cat>
          <c:val>
            <c:numRef>
              <c:f>Sheet2!$Q$8:$Q$203</c:f>
              <c:numCache>
                <c:formatCode>General</c:formatCode>
                <c:ptCount val="196"/>
                <c:pt idx="0">
                  <c:v>-0.22993</c:v>
                </c:pt>
                <c:pt idx="1">
                  <c:v>-8.7029999999999996E-2</c:v>
                </c:pt>
                <c:pt idx="2">
                  <c:v>-2.2030000000000001E-2</c:v>
                </c:pt>
                <c:pt idx="3">
                  <c:v>-0.10403</c:v>
                </c:pt>
                <c:pt idx="4">
                  <c:v>3.5029999999999999E-2</c:v>
                </c:pt>
                <c:pt idx="5">
                  <c:v>0.17957000000000001</c:v>
                </c:pt>
                <c:pt idx="6">
                  <c:v>0.22569</c:v>
                </c:pt>
                <c:pt idx="7">
                  <c:v>0.24129999999999999</c:v>
                </c:pt>
                <c:pt idx="8">
                  <c:v>8.8400000000000006E-3</c:v>
                </c:pt>
                <c:pt idx="9">
                  <c:v>0.12762000000000001</c:v>
                </c:pt>
                <c:pt idx="10">
                  <c:v>0.43631999999999999</c:v>
                </c:pt>
                <c:pt idx="11">
                  <c:v>0.63871999999999995</c:v>
                </c:pt>
                <c:pt idx="12">
                  <c:v>1.2375</c:v>
                </c:pt>
                <c:pt idx="13">
                  <c:v>0.84728000000000003</c:v>
                </c:pt>
                <c:pt idx="14">
                  <c:v>0.89161999999999997</c:v>
                </c:pt>
                <c:pt idx="15">
                  <c:v>1.1726300000000001</c:v>
                </c:pt>
                <c:pt idx="16">
                  <c:v>1.0784800000000001</c:v>
                </c:pt>
                <c:pt idx="17">
                  <c:v>1.0792900000000001</c:v>
                </c:pt>
                <c:pt idx="18">
                  <c:v>0.86836000000000002</c:v>
                </c:pt>
                <c:pt idx="19">
                  <c:v>1.05532</c:v>
                </c:pt>
                <c:pt idx="20">
                  <c:v>1.54864</c:v>
                </c:pt>
                <c:pt idx="21">
                  <c:v>1.6859200000000001</c:v>
                </c:pt>
                <c:pt idx="22">
                  <c:v>1.6843300000000001</c:v>
                </c:pt>
                <c:pt idx="23">
                  <c:v>2.0508000000000002</c:v>
                </c:pt>
                <c:pt idx="24">
                  <c:v>2.5103900000000001</c:v>
                </c:pt>
                <c:pt idx="25">
                  <c:v>2.8103600000000002</c:v>
                </c:pt>
                <c:pt idx="26">
                  <c:v>2.4411999999999998</c:v>
                </c:pt>
                <c:pt idx="27">
                  <c:v>2.1762199999999998</c:v>
                </c:pt>
                <c:pt idx="28">
                  <c:v>1.8563400000000001</c:v>
                </c:pt>
                <c:pt idx="29">
                  <c:v>1.6405700000000001</c:v>
                </c:pt>
                <c:pt idx="30">
                  <c:v>1.7251099999999999</c:v>
                </c:pt>
                <c:pt idx="31">
                  <c:v>1.9281200000000001</c:v>
                </c:pt>
                <c:pt idx="32">
                  <c:v>2.1805699999999999</c:v>
                </c:pt>
                <c:pt idx="33">
                  <c:v>2.0207600000000001</c:v>
                </c:pt>
                <c:pt idx="34">
                  <c:v>2.1724899999999998</c:v>
                </c:pt>
                <c:pt idx="35">
                  <c:v>2.1299299999999999</c:v>
                </c:pt>
                <c:pt idx="36">
                  <c:v>2.1036999999999999</c:v>
                </c:pt>
                <c:pt idx="37">
                  <c:v>2.2265799999999998</c:v>
                </c:pt>
                <c:pt idx="38">
                  <c:v>2.3325900000000002</c:v>
                </c:pt>
                <c:pt idx="39">
                  <c:v>2.4378299999999999</c:v>
                </c:pt>
                <c:pt idx="40">
                  <c:v>2.7765900000000001</c:v>
                </c:pt>
                <c:pt idx="41">
                  <c:v>2.8485100000000001</c:v>
                </c:pt>
                <c:pt idx="42">
                  <c:v>2.8987500000000002</c:v>
                </c:pt>
                <c:pt idx="43">
                  <c:v>2.6779999999999999</c:v>
                </c:pt>
                <c:pt idx="44">
                  <c:v>2.3551799999999998</c:v>
                </c:pt>
                <c:pt idx="45">
                  <c:v>2.5285199999999999</c:v>
                </c:pt>
                <c:pt idx="46">
                  <c:v>2.1728100000000001</c:v>
                </c:pt>
                <c:pt idx="47">
                  <c:v>1.9152199999999999</c:v>
                </c:pt>
                <c:pt idx="48">
                  <c:v>1.4983299999999999</c:v>
                </c:pt>
                <c:pt idx="49">
                  <c:v>1.4817199999999999</c:v>
                </c:pt>
                <c:pt idx="50">
                  <c:v>1.87995</c:v>
                </c:pt>
                <c:pt idx="51">
                  <c:v>2.00563</c:v>
                </c:pt>
                <c:pt idx="52">
                  <c:v>1.8127500000000001</c:v>
                </c:pt>
                <c:pt idx="53">
                  <c:v>1.68964</c:v>
                </c:pt>
                <c:pt idx="54">
                  <c:v>1.8211599999999999</c:v>
                </c:pt>
                <c:pt idx="55">
                  <c:v>1.75969</c:v>
                </c:pt>
                <c:pt idx="56">
                  <c:v>1.72733</c:v>
                </c:pt>
                <c:pt idx="57">
                  <c:v>1.75708</c:v>
                </c:pt>
                <c:pt idx="58">
                  <c:v>2.0308199999999998</c:v>
                </c:pt>
                <c:pt idx="59">
                  <c:v>2.26172</c:v>
                </c:pt>
                <c:pt idx="60">
                  <c:v>2.4604900000000001</c:v>
                </c:pt>
                <c:pt idx="61">
                  <c:v>2.3197100000000002</c:v>
                </c:pt>
                <c:pt idx="62">
                  <c:v>1.53064</c:v>
                </c:pt>
                <c:pt idx="63">
                  <c:v>0.36486000000000002</c:v>
                </c:pt>
                <c:pt idx="64">
                  <c:v>0.24243999999999999</c:v>
                </c:pt>
                <c:pt idx="65">
                  <c:v>0.72680999999999996</c:v>
                </c:pt>
                <c:pt idx="66">
                  <c:v>1.0328299999999999</c:v>
                </c:pt>
                <c:pt idx="67">
                  <c:v>1.32759</c:v>
                </c:pt>
                <c:pt idx="68">
                  <c:v>1.40065</c:v>
                </c:pt>
                <c:pt idx="69">
                  <c:v>1.1841999999999999</c:v>
                </c:pt>
                <c:pt idx="70">
                  <c:v>1.1377600000000001</c:v>
                </c:pt>
                <c:pt idx="71">
                  <c:v>1.2781499999999999</c:v>
                </c:pt>
                <c:pt idx="72">
                  <c:v>1.3599699999999999</c:v>
                </c:pt>
                <c:pt idx="73">
                  <c:v>1.6752400000000001</c:v>
                </c:pt>
                <c:pt idx="74">
                  <c:v>2.6583800000000002</c:v>
                </c:pt>
                <c:pt idx="75">
                  <c:v>4.1519899999999996</c:v>
                </c:pt>
                <c:pt idx="76">
                  <c:v>4.9444400000000002</c:v>
                </c:pt>
                <c:pt idx="77">
                  <c:v>5.3410200000000003</c:v>
                </c:pt>
                <c:pt idx="78">
                  <c:v>5.2760999999999996</c:v>
                </c:pt>
                <c:pt idx="79">
                  <c:v>5.20533</c:v>
                </c:pt>
                <c:pt idx="80">
                  <c:v>5.3899100000000004</c:v>
                </c:pt>
                <c:pt idx="81">
                  <c:v>6.2369399999999997</c:v>
                </c:pt>
                <c:pt idx="82">
                  <c:v>6.8283699999999996</c:v>
                </c:pt>
                <c:pt idx="83">
                  <c:v>7.0965400000000001</c:v>
                </c:pt>
                <c:pt idx="84">
                  <c:v>7.5259299999999998</c:v>
                </c:pt>
                <c:pt idx="85">
                  <c:v>7.9120200000000001</c:v>
                </c:pt>
                <c:pt idx="86">
                  <c:v>8.5575899999999994</c:v>
                </c:pt>
                <c:pt idx="87">
                  <c:v>8.2241400000000002</c:v>
                </c:pt>
                <c:pt idx="88">
                  <c:v>8.5164100000000005</c:v>
                </c:pt>
                <c:pt idx="89">
                  <c:v>8.9952199999999998</c:v>
                </c:pt>
                <c:pt idx="90">
                  <c:v>8.4821299999999997</c:v>
                </c:pt>
                <c:pt idx="91">
                  <c:v>8.2492300000000007</c:v>
                </c:pt>
                <c:pt idx="92">
                  <c:v>8.22241</c:v>
                </c:pt>
                <c:pt idx="93">
                  <c:v>7.7631199999999998</c:v>
                </c:pt>
                <c:pt idx="94">
                  <c:v>7.1178800000000004</c:v>
                </c:pt>
                <c:pt idx="95">
                  <c:v>6.4206799999999999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9-C545-AB43-9F2F6C18C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283936"/>
        <c:axId val="571029920"/>
      </c:lineChart>
      <c:lineChart>
        <c:grouping val="standard"/>
        <c:varyColors val="0"/>
        <c:ser>
          <c:idx val="1"/>
          <c:order val="1"/>
          <c:tx>
            <c:strRef>
              <c:f>Sheet2!$R$7</c:f>
              <c:strCache>
                <c:ptCount val="1"/>
                <c:pt idx="0">
                  <c:v>Inflatioon 2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Sheet2!$P$8:$P$203</c:f>
              <c:numCache>
                <c:formatCode>m/d/yyyy</c:formatCode>
                <c:ptCount val="1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 formatCode="m/d/yy">
                  <c:v>44927</c:v>
                </c:pt>
                <c:pt idx="97" formatCode="m/d/yy">
                  <c:v>44958</c:v>
                </c:pt>
                <c:pt idx="98" formatCode="m/d/yy">
                  <c:v>44986</c:v>
                </c:pt>
                <c:pt idx="99" formatCode="m/d/yy">
                  <c:v>45017</c:v>
                </c:pt>
                <c:pt idx="100" formatCode="m/d/yy">
                  <c:v>45047</c:v>
                </c:pt>
                <c:pt idx="101" formatCode="m/d/yy">
                  <c:v>45078</c:v>
                </c:pt>
                <c:pt idx="102" formatCode="m/d/yy">
                  <c:v>45108</c:v>
                </c:pt>
                <c:pt idx="103" formatCode="m/d/yy">
                  <c:v>45139</c:v>
                </c:pt>
                <c:pt idx="104" formatCode="m/d/yy">
                  <c:v>45170</c:v>
                </c:pt>
                <c:pt idx="105" formatCode="m/d/yy">
                  <c:v>45200</c:v>
                </c:pt>
                <c:pt idx="106" formatCode="m/d/yy">
                  <c:v>45231</c:v>
                </c:pt>
                <c:pt idx="107" formatCode="m/d/yy">
                  <c:v>45261</c:v>
                </c:pt>
                <c:pt idx="108" formatCode="m/d/yy">
                  <c:v>45292</c:v>
                </c:pt>
                <c:pt idx="109" formatCode="m/d/yy">
                  <c:v>45323</c:v>
                </c:pt>
                <c:pt idx="110" formatCode="m/d/yy">
                  <c:v>45352</c:v>
                </c:pt>
                <c:pt idx="111" formatCode="m/d/yy">
                  <c:v>45383</c:v>
                </c:pt>
                <c:pt idx="112" formatCode="m/d/yy">
                  <c:v>45413</c:v>
                </c:pt>
                <c:pt idx="113" formatCode="m/d/yy">
                  <c:v>45444</c:v>
                </c:pt>
                <c:pt idx="114" formatCode="m/d/yy">
                  <c:v>45474</c:v>
                </c:pt>
                <c:pt idx="115" formatCode="m/d/yy">
                  <c:v>45505</c:v>
                </c:pt>
                <c:pt idx="116" formatCode="m/d/yy">
                  <c:v>45536</c:v>
                </c:pt>
                <c:pt idx="117" formatCode="m/d/yy">
                  <c:v>45566</c:v>
                </c:pt>
                <c:pt idx="118" formatCode="m/d/yy">
                  <c:v>45597</c:v>
                </c:pt>
                <c:pt idx="119" formatCode="m/d/yy">
                  <c:v>45627</c:v>
                </c:pt>
                <c:pt idx="120" formatCode="m/d/yy">
                  <c:v>45658</c:v>
                </c:pt>
                <c:pt idx="121" formatCode="m/d/yy">
                  <c:v>45689</c:v>
                </c:pt>
                <c:pt idx="122" formatCode="m/d/yy">
                  <c:v>45717</c:v>
                </c:pt>
                <c:pt idx="123" formatCode="m/d/yy">
                  <c:v>45748</c:v>
                </c:pt>
                <c:pt idx="124" formatCode="m/d/yy">
                  <c:v>45778</c:v>
                </c:pt>
                <c:pt idx="125" formatCode="m/d/yy">
                  <c:v>45809</c:v>
                </c:pt>
                <c:pt idx="126" formatCode="m/d/yy">
                  <c:v>45839</c:v>
                </c:pt>
                <c:pt idx="127" formatCode="m/d/yy">
                  <c:v>45870</c:v>
                </c:pt>
                <c:pt idx="128" formatCode="m/d/yy">
                  <c:v>45901</c:v>
                </c:pt>
                <c:pt idx="129" formatCode="m/d/yy">
                  <c:v>45931</c:v>
                </c:pt>
                <c:pt idx="130" formatCode="m/d/yy">
                  <c:v>45962</c:v>
                </c:pt>
                <c:pt idx="131" formatCode="m/d/yy">
                  <c:v>45992</c:v>
                </c:pt>
                <c:pt idx="132" formatCode="m/d/yy">
                  <c:v>46023</c:v>
                </c:pt>
                <c:pt idx="133" formatCode="m/d/yy">
                  <c:v>46054</c:v>
                </c:pt>
                <c:pt idx="134" formatCode="m/d/yy">
                  <c:v>46082</c:v>
                </c:pt>
                <c:pt idx="135" formatCode="m/d/yy">
                  <c:v>46113</c:v>
                </c:pt>
                <c:pt idx="136" formatCode="m/d/yy">
                  <c:v>46143</c:v>
                </c:pt>
                <c:pt idx="137" formatCode="m/d/yy">
                  <c:v>46174</c:v>
                </c:pt>
                <c:pt idx="138" formatCode="m/d/yy">
                  <c:v>46204</c:v>
                </c:pt>
                <c:pt idx="139" formatCode="m/d/yy">
                  <c:v>46235</c:v>
                </c:pt>
                <c:pt idx="140" formatCode="m/d/yy">
                  <c:v>46266</c:v>
                </c:pt>
                <c:pt idx="141" formatCode="m/d/yy">
                  <c:v>46296</c:v>
                </c:pt>
                <c:pt idx="142" formatCode="m/d/yy">
                  <c:v>46327</c:v>
                </c:pt>
                <c:pt idx="143" formatCode="m/d/yy">
                  <c:v>46357</c:v>
                </c:pt>
                <c:pt idx="144" formatCode="m/d/yy">
                  <c:v>46388</c:v>
                </c:pt>
                <c:pt idx="145" formatCode="m/d/yy">
                  <c:v>46419</c:v>
                </c:pt>
                <c:pt idx="146" formatCode="m/d/yy">
                  <c:v>46447</c:v>
                </c:pt>
                <c:pt idx="147" formatCode="m/d/yy">
                  <c:v>46478</c:v>
                </c:pt>
                <c:pt idx="148" formatCode="m/d/yy">
                  <c:v>46508</c:v>
                </c:pt>
                <c:pt idx="149" formatCode="m/d/yy">
                  <c:v>46539</c:v>
                </c:pt>
                <c:pt idx="150" formatCode="m/d/yy">
                  <c:v>46569</c:v>
                </c:pt>
                <c:pt idx="151" formatCode="m/d/yy">
                  <c:v>46600</c:v>
                </c:pt>
                <c:pt idx="152" formatCode="m/d/yy">
                  <c:v>46631</c:v>
                </c:pt>
                <c:pt idx="153" formatCode="m/d/yy">
                  <c:v>46661</c:v>
                </c:pt>
                <c:pt idx="154" formatCode="m/d/yy">
                  <c:v>46692</c:v>
                </c:pt>
                <c:pt idx="155" formatCode="m/d/yy">
                  <c:v>46722</c:v>
                </c:pt>
                <c:pt idx="156" formatCode="m/d/yy">
                  <c:v>46753</c:v>
                </c:pt>
                <c:pt idx="157" formatCode="m/d/yy">
                  <c:v>46784</c:v>
                </c:pt>
                <c:pt idx="158" formatCode="m/d/yy">
                  <c:v>46813</c:v>
                </c:pt>
                <c:pt idx="159" formatCode="m/d/yy">
                  <c:v>46844</c:v>
                </c:pt>
                <c:pt idx="160" formatCode="m/d/yy">
                  <c:v>46874</c:v>
                </c:pt>
                <c:pt idx="161" formatCode="m/d/yy">
                  <c:v>46905</c:v>
                </c:pt>
                <c:pt idx="162" formatCode="m/d/yy">
                  <c:v>46935</c:v>
                </c:pt>
                <c:pt idx="163" formatCode="m/d/yy">
                  <c:v>46966</c:v>
                </c:pt>
                <c:pt idx="164" formatCode="m/d/yy">
                  <c:v>46997</c:v>
                </c:pt>
                <c:pt idx="165" formatCode="m/d/yy">
                  <c:v>47027</c:v>
                </c:pt>
                <c:pt idx="166" formatCode="m/d/yy">
                  <c:v>47058</c:v>
                </c:pt>
                <c:pt idx="167" formatCode="m/d/yy">
                  <c:v>47088</c:v>
                </c:pt>
                <c:pt idx="168" formatCode="m/d/yy">
                  <c:v>47119</c:v>
                </c:pt>
                <c:pt idx="169" formatCode="m/d/yy">
                  <c:v>47150</c:v>
                </c:pt>
                <c:pt idx="170" formatCode="m/d/yy">
                  <c:v>47178</c:v>
                </c:pt>
                <c:pt idx="171" formatCode="m/d/yy">
                  <c:v>47209</c:v>
                </c:pt>
                <c:pt idx="172" formatCode="m/d/yy">
                  <c:v>47239</c:v>
                </c:pt>
                <c:pt idx="173" formatCode="m/d/yy">
                  <c:v>47270</c:v>
                </c:pt>
                <c:pt idx="174" formatCode="m/d/yy">
                  <c:v>47300</c:v>
                </c:pt>
                <c:pt idx="175" formatCode="m/d/yy">
                  <c:v>47331</c:v>
                </c:pt>
                <c:pt idx="176" formatCode="m/d/yy">
                  <c:v>47362</c:v>
                </c:pt>
                <c:pt idx="177" formatCode="m/d/yy">
                  <c:v>47392</c:v>
                </c:pt>
                <c:pt idx="178" formatCode="m/d/yy">
                  <c:v>47423</c:v>
                </c:pt>
                <c:pt idx="179" formatCode="m/d/yy">
                  <c:v>47453</c:v>
                </c:pt>
                <c:pt idx="180" formatCode="m/d/yy">
                  <c:v>47484</c:v>
                </c:pt>
                <c:pt idx="181" formatCode="m/d/yy">
                  <c:v>47515</c:v>
                </c:pt>
                <c:pt idx="182" formatCode="m/d/yy">
                  <c:v>47543</c:v>
                </c:pt>
                <c:pt idx="183" formatCode="m/d/yy">
                  <c:v>47574</c:v>
                </c:pt>
                <c:pt idx="184" formatCode="m/d/yy">
                  <c:v>47604</c:v>
                </c:pt>
                <c:pt idx="185" formatCode="m/d/yy">
                  <c:v>47635</c:v>
                </c:pt>
                <c:pt idx="186" formatCode="m/d/yy">
                  <c:v>47665</c:v>
                </c:pt>
                <c:pt idx="187" formatCode="m/d/yy">
                  <c:v>47696</c:v>
                </c:pt>
                <c:pt idx="188" formatCode="m/d/yy">
                  <c:v>47727</c:v>
                </c:pt>
                <c:pt idx="189" formatCode="m/d/yy">
                  <c:v>47757</c:v>
                </c:pt>
                <c:pt idx="190" formatCode="m/d/yy">
                  <c:v>47788</c:v>
                </c:pt>
                <c:pt idx="191" formatCode="m/d/yy">
                  <c:v>47818</c:v>
                </c:pt>
                <c:pt idx="192" formatCode="m/d/yy">
                  <c:v>47849</c:v>
                </c:pt>
                <c:pt idx="193" formatCode="m/d/yy">
                  <c:v>47880</c:v>
                </c:pt>
                <c:pt idx="194" formatCode="m/d/yy">
                  <c:v>47908</c:v>
                </c:pt>
                <c:pt idx="195" formatCode="m/d/yy">
                  <c:v>47939</c:v>
                </c:pt>
              </c:numCache>
            </c:numRef>
          </c:cat>
          <c:val>
            <c:numRef>
              <c:f>Sheet2!$R$8:$R$203</c:f>
              <c:numCache>
                <c:formatCode>General</c:formatCode>
                <c:ptCount val="196"/>
                <c:pt idx="0">
                  <c:v>2.9275799999999998</c:v>
                </c:pt>
                <c:pt idx="1">
                  <c:v>2.60337</c:v>
                </c:pt>
                <c:pt idx="2">
                  <c:v>2.5954199999999998</c:v>
                </c:pt>
                <c:pt idx="3">
                  <c:v>2.58752</c:v>
                </c:pt>
                <c:pt idx="4">
                  <c:v>3.1021899999999998</c:v>
                </c:pt>
                <c:pt idx="5">
                  <c:v>3.2806799999999998</c:v>
                </c:pt>
                <c:pt idx="6">
                  <c:v>3.6474199999999999</c:v>
                </c:pt>
                <c:pt idx="7">
                  <c:v>3.6363599999999998</c:v>
                </c:pt>
                <c:pt idx="8">
                  <c:v>3.9393899999999999</c:v>
                </c:pt>
                <c:pt idx="9">
                  <c:v>3.9274900000000001</c:v>
                </c:pt>
                <c:pt idx="10">
                  <c:v>4.2296100000000001</c:v>
                </c:pt>
                <c:pt idx="11">
                  <c:v>4.2042000000000002</c:v>
                </c:pt>
                <c:pt idx="12">
                  <c:v>4.4910199999999998</c:v>
                </c:pt>
                <c:pt idx="13">
                  <c:v>4.4776100000000003</c:v>
                </c:pt>
                <c:pt idx="14">
                  <c:v>4.4642900000000001</c:v>
                </c:pt>
                <c:pt idx="15">
                  <c:v>4.74777</c:v>
                </c:pt>
                <c:pt idx="16">
                  <c:v>4.4247800000000002</c:v>
                </c:pt>
                <c:pt idx="17">
                  <c:v>4.7058799999999996</c:v>
                </c:pt>
                <c:pt idx="18">
                  <c:v>4.6920799999999998</c:v>
                </c:pt>
                <c:pt idx="19">
                  <c:v>4.6783599999999996</c:v>
                </c:pt>
                <c:pt idx="20">
                  <c:v>5.2478100000000003</c:v>
                </c:pt>
                <c:pt idx="21">
                  <c:v>5.5232599999999996</c:v>
                </c:pt>
                <c:pt idx="22">
                  <c:v>5.50725</c:v>
                </c:pt>
                <c:pt idx="23">
                  <c:v>5.4755000000000003</c:v>
                </c:pt>
                <c:pt idx="24">
                  <c:v>5.4441300000000004</c:v>
                </c:pt>
                <c:pt idx="25">
                  <c:v>5.4285699999999997</c:v>
                </c:pt>
                <c:pt idx="26">
                  <c:v>5.69801</c:v>
                </c:pt>
                <c:pt idx="27">
                  <c:v>5.6657200000000003</c:v>
                </c:pt>
                <c:pt idx="28">
                  <c:v>5.9321999999999999</c:v>
                </c:pt>
                <c:pt idx="29">
                  <c:v>5.8988800000000001</c:v>
                </c:pt>
                <c:pt idx="30">
                  <c:v>6.1624600000000003</c:v>
                </c:pt>
                <c:pt idx="31">
                  <c:v>6.4245799999999997</c:v>
                </c:pt>
                <c:pt idx="32">
                  <c:v>6.0941799999999997</c:v>
                </c:pt>
                <c:pt idx="33">
                  <c:v>6.0606099999999996</c:v>
                </c:pt>
                <c:pt idx="34">
                  <c:v>6.0439600000000002</c:v>
                </c:pt>
                <c:pt idx="35">
                  <c:v>6.0109300000000001</c:v>
                </c:pt>
                <c:pt idx="36">
                  <c:v>5.7065200000000003</c:v>
                </c:pt>
                <c:pt idx="37">
                  <c:v>5.6910600000000002</c:v>
                </c:pt>
                <c:pt idx="38">
                  <c:v>5.66038</c:v>
                </c:pt>
                <c:pt idx="39">
                  <c:v>5.6300299999999996</c:v>
                </c:pt>
                <c:pt idx="40">
                  <c:v>5.6</c:v>
                </c:pt>
                <c:pt idx="41">
                  <c:v>5.57029</c:v>
                </c:pt>
                <c:pt idx="42">
                  <c:v>5.2770400000000004</c:v>
                </c:pt>
                <c:pt idx="43">
                  <c:v>4.7244099999999998</c:v>
                </c:pt>
                <c:pt idx="44">
                  <c:v>4.4386400000000004</c:v>
                </c:pt>
                <c:pt idx="45">
                  <c:v>4.1558400000000004</c:v>
                </c:pt>
                <c:pt idx="46">
                  <c:v>4.4041499999999996</c:v>
                </c:pt>
                <c:pt idx="47">
                  <c:v>4.3814399999999996</c:v>
                </c:pt>
                <c:pt idx="48">
                  <c:v>4.3701800000000004</c:v>
                </c:pt>
                <c:pt idx="49">
                  <c:v>4.3589700000000002</c:v>
                </c:pt>
                <c:pt idx="50">
                  <c:v>4.0816299999999996</c:v>
                </c:pt>
                <c:pt idx="51">
                  <c:v>3.8071100000000002</c:v>
                </c:pt>
                <c:pt idx="52">
                  <c:v>3.5353500000000002</c:v>
                </c:pt>
                <c:pt idx="53">
                  <c:v>3.26633</c:v>
                </c:pt>
                <c:pt idx="54">
                  <c:v>3.2581500000000001</c:v>
                </c:pt>
                <c:pt idx="55">
                  <c:v>3.7593999999999999</c:v>
                </c:pt>
                <c:pt idx="56">
                  <c:v>3.5</c:v>
                </c:pt>
                <c:pt idx="57">
                  <c:v>3.4912700000000001</c:v>
                </c:pt>
                <c:pt idx="58">
                  <c:v>3.2258100000000001</c:v>
                </c:pt>
                <c:pt idx="59">
                  <c:v>2.9629599999999998</c:v>
                </c:pt>
                <c:pt idx="60">
                  <c:v>2.95567</c:v>
                </c:pt>
                <c:pt idx="61">
                  <c:v>2.9483999999999999</c:v>
                </c:pt>
                <c:pt idx="62">
                  <c:v>3.1862699999999999</c:v>
                </c:pt>
                <c:pt idx="63">
                  <c:v>3.17848</c:v>
                </c:pt>
                <c:pt idx="64">
                  <c:v>3.4146299999999998</c:v>
                </c:pt>
                <c:pt idx="65">
                  <c:v>3.4063300000000001</c:v>
                </c:pt>
                <c:pt idx="66">
                  <c:v>3.6407799999999999</c:v>
                </c:pt>
                <c:pt idx="67">
                  <c:v>3.8647300000000002</c:v>
                </c:pt>
                <c:pt idx="68">
                  <c:v>4.8309199999999999</c:v>
                </c:pt>
                <c:pt idx="69">
                  <c:v>5.3011999999999997</c:v>
                </c:pt>
                <c:pt idx="70">
                  <c:v>5.5288500000000003</c:v>
                </c:pt>
                <c:pt idx="71">
                  <c:v>5.9951999999999996</c:v>
                </c:pt>
                <c:pt idx="72">
                  <c:v>5.7416299999999998</c:v>
                </c:pt>
                <c:pt idx="73">
                  <c:v>7.3985700000000003</c:v>
                </c:pt>
                <c:pt idx="74">
                  <c:v>7.3634199999999996</c:v>
                </c:pt>
                <c:pt idx="75">
                  <c:v>8.05687</c:v>
                </c:pt>
                <c:pt idx="76">
                  <c:v>8.2547200000000007</c:v>
                </c:pt>
                <c:pt idx="77">
                  <c:v>8.9411799999999992</c:v>
                </c:pt>
                <c:pt idx="78">
                  <c:v>9.6018699999999999</c:v>
                </c:pt>
                <c:pt idx="79">
                  <c:v>10</c:v>
                </c:pt>
                <c:pt idx="80">
                  <c:v>10.138249999999999</c:v>
                </c:pt>
                <c:pt idx="81">
                  <c:v>10.06865</c:v>
                </c:pt>
                <c:pt idx="82">
                  <c:v>10.706149999999999</c:v>
                </c:pt>
                <c:pt idx="83">
                  <c:v>10.859730000000001</c:v>
                </c:pt>
                <c:pt idx="84">
                  <c:v>11.538460000000001</c:v>
                </c:pt>
                <c:pt idx="85">
                  <c:v>10.88889</c:v>
                </c:pt>
                <c:pt idx="86">
                  <c:v>11.946899999999999</c:v>
                </c:pt>
                <c:pt idx="87">
                  <c:v>11.84211</c:v>
                </c:pt>
                <c:pt idx="88">
                  <c:v>12.20044</c:v>
                </c:pt>
                <c:pt idx="89">
                  <c:v>12.09503</c:v>
                </c:pt>
                <c:pt idx="90">
                  <c:v>11.752140000000001</c:v>
                </c:pt>
                <c:pt idx="91">
                  <c:v>11.205069999999999</c:v>
                </c:pt>
                <c:pt idx="92">
                  <c:v>10.46025</c:v>
                </c:pt>
                <c:pt idx="93">
                  <c:v>10.187110000000001</c:v>
                </c:pt>
                <c:pt idx="94">
                  <c:v>9.2592599999999994</c:v>
                </c:pt>
                <c:pt idx="95">
                  <c:v>9.1836699999999993</c:v>
                </c:pt>
                <c:pt idx="96">
                  <c:v>9.5334699999999994</c:v>
                </c:pt>
                <c:pt idx="97">
                  <c:v>8.6172299999999993</c:v>
                </c:pt>
                <c:pt idx="98">
                  <c:v>7.9051400000000003</c:v>
                </c:pt>
                <c:pt idx="99">
                  <c:v>7.6470599999999997</c:v>
                </c:pt>
                <c:pt idx="100">
                  <c:v>7.3786399999999999</c:v>
                </c:pt>
                <c:pt idx="101">
                  <c:v>7.1290899999999997</c:v>
                </c:pt>
                <c:pt idx="102">
                  <c:v>6.6921600000000003</c:v>
                </c:pt>
                <c:pt idx="103">
                  <c:v>6.2737600000000002</c:v>
                </c:pt>
                <c:pt idx="104">
                  <c:v>6.0606099999999996</c:v>
                </c:pt>
                <c:pt idx="105">
                  <c:v>5.8490599999999997</c:v>
                </c:pt>
                <c:pt idx="106">
                  <c:v>6.21469</c:v>
                </c:pt>
                <c:pt idx="107">
                  <c:v>5.9813099999999997</c:v>
                </c:pt>
                <c:pt idx="108">
                  <c:v>5.5555599999999998</c:v>
                </c:pt>
                <c:pt idx="109">
                  <c:v>5.7195600000000004</c:v>
                </c:pt>
                <c:pt idx="110">
                  <c:v>5.49451</c:v>
                </c:pt>
                <c:pt idx="111">
                  <c:v>5.46448</c:v>
                </c:pt>
                <c:pt idx="112">
                  <c:v>5.0632900000000003</c:v>
                </c:pt>
                <c:pt idx="113">
                  <c:v>5.0359699999999998</c:v>
                </c:pt>
                <c:pt idx="114">
                  <c:v>5.1971299999999996</c:v>
                </c:pt>
                <c:pt idx="115">
                  <c:v>6.0822900000000004</c:v>
                </c:pt>
                <c:pt idx="116">
                  <c:v>6.4285699999999997</c:v>
                </c:pt>
                <c:pt idx="117">
                  <c:v>6.9518700000000004</c:v>
                </c:pt>
                <c:pt idx="118">
                  <c:v>6.73759</c:v>
                </c:pt>
                <c:pt idx="119">
                  <c:v>6.7019399999999996</c:v>
                </c:pt>
                <c:pt idx="120">
                  <c:v>6.6666699999999999</c:v>
                </c:pt>
                <c:pt idx="121">
                  <c:v>6.6317599999999999</c:v>
                </c:pt>
                <c:pt idx="122">
                  <c:v>6.42361</c:v>
                </c:pt>
                <c:pt idx="123">
                  <c:v>6.3903299999999996</c:v>
                </c:pt>
                <c:pt idx="124">
                  <c:v>6.7125599999999999</c:v>
                </c:pt>
                <c:pt idx="125">
                  <c:v>6.6780799999999996</c:v>
                </c:pt>
                <c:pt idx="126">
                  <c:v>6.8143099999999999</c:v>
                </c:pt>
                <c:pt idx="127">
                  <c:v>6.2394600000000002</c:v>
                </c:pt>
                <c:pt idx="128">
                  <c:v>6.3758400000000002</c:v>
                </c:pt>
                <c:pt idx="129">
                  <c:v>6.5</c:v>
                </c:pt>
                <c:pt idx="130">
                  <c:v>7.1428599999999998</c:v>
                </c:pt>
                <c:pt idx="131">
                  <c:v>7.4380199999999999</c:v>
                </c:pt>
                <c:pt idx="132">
                  <c:v>7.7302600000000004</c:v>
                </c:pt>
                <c:pt idx="133">
                  <c:v>7.8559700000000001</c:v>
                </c:pt>
                <c:pt idx="134">
                  <c:v>8.4828700000000001</c:v>
                </c:pt>
                <c:pt idx="135">
                  <c:v>8.9285700000000006</c:v>
                </c:pt>
                <c:pt idx="136">
                  <c:v>8.8709699999999998</c:v>
                </c:pt>
                <c:pt idx="137">
                  <c:v>8.9887599999999992</c:v>
                </c:pt>
                <c:pt idx="138">
                  <c:v>9.2504000000000008</c:v>
                </c:pt>
                <c:pt idx="139">
                  <c:v>9.8412699999999997</c:v>
                </c:pt>
                <c:pt idx="140">
                  <c:v>10.252370000000001</c:v>
                </c:pt>
                <c:pt idx="141">
                  <c:v>10.48513</c:v>
                </c:pt>
                <c:pt idx="142">
                  <c:v>10.69767</c:v>
                </c:pt>
                <c:pt idx="143">
                  <c:v>11.076919999999999</c:v>
                </c:pt>
                <c:pt idx="144">
                  <c:v>11.450379999999999</c:v>
                </c:pt>
                <c:pt idx="145">
                  <c:v>11.836119999999999</c:v>
                </c:pt>
                <c:pt idx="146">
                  <c:v>11.8797</c:v>
                </c:pt>
                <c:pt idx="147">
                  <c:v>12.071540000000001</c:v>
                </c:pt>
                <c:pt idx="148">
                  <c:v>12.59259</c:v>
                </c:pt>
                <c:pt idx="149">
                  <c:v>13.25479</c:v>
                </c:pt>
                <c:pt idx="150">
                  <c:v>13.86861</c:v>
                </c:pt>
                <c:pt idx="151">
                  <c:v>14.161849999999999</c:v>
                </c:pt>
                <c:pt idx="152">
                  <c:v>14.592269999999999</c:v>
                </c:pt>
                <c:pt idx="153">
                  <c:v>14.58924</c:v>
                </c:pt>
                <c:pt idx="154">
                  <c:v>14.42577</c:v>
                </c:pt>
                <c:pt idx="155">
                  <c:v>14.265930000000001</c:v>
                </c:pt>
                <c:pt idx="156">
                  <c:v>13.150679999999999</c:v>
                </c:pt>
                <c:pt idx="157">
                  <c:v>12.890090000000001</c:v>
                </c:pt>
                <c:pt idx="158">
                  <c:v>12.76882</c:v>
                </c:pt>
                <c:pt idx="159">
                  <c:v>12.63298</c:v>
                </c:pt>
                <c:pt idx="160">
                  <c:v>12.63158</c:v>
                </c:pt>
                <c:pt idx="161">
                  <c:v>12.35371</c:v>
                </c:pt>
                <c:pt idx="162">
                  <c:v>11.79487</c:v>
                </c:pt>
                <c:pt idx="163">
                  <c:v>11.39241</c:v>
                </c:pt>
                <c:pt idx="164">
                  <c:v>10.611739999999999</c:v>
                </c:pt>
                <c:pt idx="165">
                  <c:v>10.13597</c:v>
                </c:pt>
                <c:pt idx="166">
                  <c:v>9.7919199999999993</c:v>
                </c:pt>
                <c:pt idx="167">
                  <c:v>9.6969700000000003</c:v>
                </c:pt>
                <c:pt idx="168">
                  <c:v>10.77482</c:v>
                </c:pt>
                <c:pt idx="169">
                  <c:v>10.817310000000001</c:v>
                </c:pt>
                <c:pt idx="170">
                  <c:v>10.965439999999999</c:v>
                </c:pt>
                <c:pt idx="171">
                  <c:v>10.27155</c:v>
                </c:pt>
                <c:pt idx="172">
                  <c:v>9.57944</c:v>
                </c:pt>
                <c:pt idx="173">
                  <c:v>8.9120399999999993</c:v>
                </c:pt>
                <c:pt idx="174">
                  <c:v>8.2568800000000007</c:v>
                </c:pt>
                <c:pt idx="175">
                  <c:v>7.6136400000000002</c:v>
                </c:pt>
                <c:pt idx="176">
                  <c:v>6.8848799999999999</c:v>
                </c:pt>
                <c:pt idx="177">
                  <c:v>6.6217699999999997</c:v>
                </c:pt>
                <c:pt idx="178">
                  <c:v>6.9119299999999999</c:v>
                </c:pt>
                <c:pt idx="179">
                  <c:v>7.1823199999999998</c:v>
                </c:pt>
                <c:pt idx="180">
                  <c:v>6.5573800000000002</c:v>
                </c:pt>
                <c:pt idx="181">
                  <c:v>5.9652900000000004</c:v>
                </c:pt>
                <c:pt idx="182">
                  <c:v>4.9409200000000002</c:v>
                </c:pt>
                <c:pt idx="183">
                  <c:v>5.0321199999999999</c:v>
                </c:pt>
                <c:pt idx="184">
                  <c:v>4.4776100000000003</c:v>
                </c:pt>
                <c:pt idx="185">
                  <c:v>3.82572</c:v>
                </c:pt>
                <c:pt idx="186">
                  <c:v>3.70763</c:v>
                </c:pt>
                <c:pt idx="187">
                  <c:v>3.4846900000000001</c:v>
                </c:pt>
                <c:pt idx="188">
                  <c:v>3.59029</c:v>
                </c:pt>
                <c:pt idx="189">
                  <c:v>4</c:v>
                </c:pt>
                <c:pt idx="190">
                  <c:v>3.4410799999999999</c:v>
                </c:pt>
                <c:pt idx="191">
                  <c:v>2.4742299999999999</c:v>
                </c:pt>
                <c:pt idx="192">
                  <c:v>2.3589699999999998</c:v>
                </c:pt>
                <c:pt idx="193">
                  <c:v>2.4565000000000001</c:v>
                </c:pt>
                <c:pt idx="194">
                  <c:v>2.76356</c:v>
                </c:pt>
                <c:pt idx="195">
                  <c:v>2.7522899999999999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9-C545-AB43-9F2F6C18C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329712"/>
        <c:axId val="580822848"/>
      </c:lineChart>
      <c:dateAx>
        <c:axId val="5712839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29920"/>
        <c:crosses val="autoZero"/>
        <c:auto val="1"/>
        <c:lblOffset val="100"/>
        <c:baseTimeUnit val="months"/>
      </c:dateAx>
      <c:valAx>
        <c:axId val="57102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283936"/>
        <c:crosses val="autoZero"/>
        <c:crossBetween val="between"/>
      </c:valAx>
      <c:valAx>
        <c:axId val="5808228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329712"/>
        <c:crosses val="max"/>
        <c:crossBetween val="between"/>
      </c:valAx>
      <c:dateAx>
        <c:axId val="5713297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8082284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Sheet2!$M$7</c:f>
              <c:strCache>
                <c:ptCount val="1"/>
                <c:pt idx="0">
                  <c:v>Inflation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Sheet2!$L$8:$L$121</c:f>
              <c:numCache>
                <c:formatCode>m/d/yyyy</c:formatCode>
                <c:ptCount val="114"/>
                <c:pt idx="0">
                  <c:v>24654</c:v>
                </c:pt>
                <c:pt idx="1">
                  <c:v>24685</c:v>
                </c:pt>
                <c:pt idx="2">
                  <c:v>24716</c:v>
                </c:pt>
                <c:pt idx="3">
                  <c:v>24746</c:v>
                </c:pt>
                <c:pt idx="4">
                  <c:v>24777</c:v>
                </c:pt>
                <c:pt idx="5">
                  <c:v>24807</c:v>
                </c:pt>
                <c:pt idx="6">
                  <c:v>24838</c:v>
                </c:pt>
                <c:pt idx="7">
                  <c:v>24869</c:v>
                </c:pt>
                <c:pt idx="8">
                  <c:v>24898</c:v>
                </c:pt>
                <c:pt idx="9">
                  <c:v>24929</c:v>
                </c:pt>
                <c:pt idx="10">
                  <c:v>24959</c:v>
                </c:pt>
                <c:pt idx="11">
                  <c:v>24990</c:v>
                </c:pt>
                <c:pt idx="12">
                  <c:v>25020</c:v>
                </c:pt>
                <c:pt idx="13">
                  <c:v>25051</c:v>
                </c:pt>
                <c:pt idx="14">
                  <c:v>25082</c:v>
                </c:pt>
                <c:pt idx="15">
                  <c:v>25112</c:v>
                </c:pt>
                <c:pt idx="16">
                  <c:v>25143</c:v>
                </c:pt>
                <c:pt idx="17">
                  <c:v>25173</c:v>
                </c:pt>
                <c:pt idx="18">
                  <c:v>25204</c:v>
                </c:pt>
                <c:pt idx="19">
                  <c:v>25235</c:v>
                </c:pt>
                <c:pt idx="20">
                  <c:v>25263</c:v>
                </c:pt>
                <c:pt idx="21">
                  <c:v>25294</c:v>
                </c:pt>
                <c:pt idx="22">
                  <c:v>25324</c:v>
                </c:pt>
                <c:pt idx="23">
                  <c:v>25355</c:v>
                </c:pt>
                <c:pt idx="24">
                  <c:v>25385</c:v>
                </c:pt>
                <c:pt idx="25">
                  <c:v>25416</c:v>
                </c:pt>
                <c:pt idx="26">
                  <c:v>25447</c:v>
                </c:pt>
                <c:pt idx="27">
                  <c:v>25477</c:v>
                </c:pt>
                <c:pt idx="28">
                  <c:v>25508</c:v>
                </c:pt>
                <c:pt idx="29">
                  <c:v>25538</c:v>
                </c:pt>
                <c:pt idx="30">
                  <c:v>25569</c:v>
                </c:pt>
                <c:pt idx="31">
                  <c:v>25600</c:v>
                </c:pt>
                <c:pt idx="32">
                  <c:v>25628</c:v>
                </c:pt>
                <c:pt idx="33">
                  <c:v>25659</c:v>
                </c:pt>
                <c:pt idx="34">
                  <c:v>25689</c:v>
                </c:pt>
                <c:pt idx="35">
                  <c:v>25720</c:v>
                </c:pt>
                <c:pt idx="36">
                  <c:v>25750</c:v>
                </c:pt>
                <c:pt idx="37">
                  <c:v>25781</c:v>
                </c:pt>
                <c:pt idx="38">
                  <c:v>25812</c:v>
                </c:pt>
                <c:pt idx="39">
                  <c:v>25842</c:v>
                </c:pt>
                <c:pt idx="40">
                  <c:v>25873</c:v>
                </c:pt>
                <c:pt idx="41">
                  <c:v>25903</c:v>
                </c:pt>
                <c:pt idx="42">
                  <c:v>25934</c:v>
                </c:pt>
                <c:pt idx="43">
                  <c:v>25965</c:v>
                </c:pt>
                <c:pt idx="44">
                  <c:v>25993</c:v>
                </c:pt>
                <c:pt idx="45">
                  <c:v>26024</c:v>
                </c:pt>
                <c:pt idx="46">
                  <c:v>26054</c:v>
                </c:pt>
                <c:pt idx="47">
                  <c:v>26085</c:v>
                </c:pt>
                <c:pt idx="48">
                  <c:v>26115</c:v>
                </c:pt>
                <c:pt idx="49">
                  <c:v>26146</c:v>
                </c:pt>
                <c:pt idx="50">
                  <c:v>26177</c:v>
                </c:pt>
                <c:pt idx="51">
                  <c:v>26207</c:v>
                </c:pt>
                <c:pt idx="52">
                  <c:v>26238</c:v>
                </c:pt>
                <c:pt idx="53">
                  <c:v>26268</c:v>
                </c:pt>
                <c:pt idx="54">
                  <c:v>26299</c:v>
                </c:pt>
                <c:pt idx="55">
                  <c:v>26330</c:v>
                </c:pt>
                <c:pt idx="56">
                  <c:v>26359</c:v>
                </c:pt>
                <c:pt idx="57">
                  <c:v>26390</c:v>
                </c:pt>
                <c:pt idx="58">
                  <c:v>26420</c:v>
                </c:pt>
                <c:pt idx="59">
                  <c:v>26451</c:v>
                </c:pt>
                <c:pt idx="60">
                  <c:v>26481</c:v>
                </c:pt>
                <c:pt idx="61">
                  <c:v>26512</c:v>
                </c:pt>
                <c:pt idx="62">
                  <c:v>26543</c:v>
                </c:pt>
                <c:pt idx="63">
                  <c:v>26573</c:v>
                </c:pt>
                <c:pt idx="64">
                  <c:v>26604</c:v>
                </c:pt>
                <c:pt idx="65">
                  <c:v>26634</c:v>
                </c:pt>
                <c:pt idx="66">
                  <c:v>26665</c:v>
                </c:pt>
                <c:pt idx="67">
                  <c:v>26696</c:v>
                </c:pt>
                <c:pt idx="68">
                  <c:v>26724</c:v>
                </c:pt>
                <c:pt idx="69">
                  <c:v>26755</c:v>
                </c:pt>
                <c:pt idx="70">
                  <c:v>26785</c:v>
                </c:pt>
                <c:pt idx="71">
                  <c:v>26816</c:v>
                </c:pt>
                <c:pt idx="72">
                  <c:v>26846</c:v>
                </c:pt>
                <c:pt idx="73">
                  <c:v>26877</c:v>
                </c:pt>
                <c:pt idx="74">
                  <c:v>26908</c:v>
                </c:pt>
                <c:pt idx="75">
                  <c:v>26938</c:v>
                </c:pt>
                <c:pt idx="76">
                  <c:v>26969</c:v>
                </c:pt>
                <c:pt idx="77">
                  <c:v>26999</c:v>
                </c:pt>
                <c:pt idx="78">
                  <c:v>27030</c:v>
                </c:pt>
                <c:pt idx="79">
                  <c:v>27061</c:v>
                </c:pt>
                <c:pt idx="80">
                  <c:v>27089</c:v>
                </c:pt>
                <c:pt idx="81">
                  <c:v>27120</c:v>
                </c:pt>
                <c:pt idx="82">
                  <c:v>27150</c:v>
                </c:pt>
                <c:pt idx="83">
                  <c:v>27181</c:v>
                </c:pt>
                <c:pt idx="84">
                  <c:v>27211</c:v>
                </c:pt>
                <c:pt idx="85">
                  <c:v>27242</c:v>
                </c:pt>
                <c:pt idx="86">
                  <c:v>27273</c:v>
                </c:pt>
                <c:pt idx="87">
                  <c:v>27303</c:v>
                </c:pt>
                <c:pt idx="88">
                  <c:v>27334</c:v>
                </c:pt>
                <c:pt idx="89">
                  <c:v>27364</c:v>
                </c:pt>
                <c:pt idx="90">
                  <c:v>27395</c:v>
                </c:pt>
                <c:pt idx="91">
                  <c:v>27426</c:v>
                </c:pt>
                <c:pt idx="92">
                  <c:v>27454</c:v>
                </c:pt>
                <c:pt idx="93">
                  <c:v>27485</c:v>
                </c:pt>
                <c:pt idx="94">
                  <c:v>27515</c:v>
                </c:pt>
                <c:pt idx="95">
                  <c:v>27546</c:v>
                </c:pt>
                <c:pt idx="96">
                  <c:v>27576</c:v>
                </c:pt>
                <c:pt idx="97">
                  <c:v>27607</c:v>
                </c:pt>
                <c:pt idx="98">
                  <c:v>27638</c:v>
                </c:pt>
                <c:pt idx="99">
                  <c:v>27668</c:v>
                </c:pt>
                <c:pt idx="100">
                  <c:v>27699</c:v>
                </c:pt>
                <c:pt idx="101">
                  <c:v>27729</c:v>
                </c:pt>
                <c:pt idx="102">
                  <c:v>27760</c:v>
                </c:pt>
                <c:pt idx="103">
                  <c:v>27791</c:v>
                </c:pt>
                <c:pt idx="104">
                  <c:v>27820</c:v>
                </c:pt>
                <c:pt idx="105">
                  <c:v>27851</c:v>
                </c:pt>
                <c:pt idx="106">
                  <c:v>27881</c:v>
                </c:pt>
                <c:pt idx="107">
                  <c:v>27912</c:v>
                </c:pt>
                <c:pt idx="108">
                  <c:v>27942</c:v>
                </c:pt>
                <c:pt idx="109">
                  <c:v>27973</c:v>
                </c:pt>
                <c:pt idx="110">
                  <c:v>28004</c:v>
                </c:pt>
                <c:pt idx="111">
                  <c:v>28034</c:v>
                </c:pt>
                <c:pt idx="112">
                  <c:v>28065</c:v>
                </c:pt>
                <c:pt idx="113">
                  <c:v>28095</c:v>
                </c:pt>
              </c:numCache>
            </c:numRef>
          </c:cat>
          <c:val>
            <c:numRef>
              <c:f>Sheet2!$M$8:$M$121</c:f>
              <c:numCache>
                <c:formatCode>General</c:formatCode>
                <c:ptCount val="114"/>
                <c:pt idx="0">
                  <c:v>2.9275799999999998</c:v>
                </c:pt>
                <c:pt idx="1">
                  <c:v>2.60337</c:v>
                </c:pt>
                <c:pt idx="2">
                  <c:v>2.5954199999999998</c:v>
                </c:pt>
                <c:pt idx="3">
                  <c:v>2.58752</c:v>
                </c:pt>
                <c:pt idx="4">
                  <c:v>3.1021899999999998</c:v>
                </c:pt>
                <c:pt idx="5">
                  <c:v>3.2806799999999998</c:v>
                </c:pt>
                <c:pt idx="6">
                  <c:v>3.6474199999999999</c:v>
                </c:pt>
                <c:pt idx="7">
                  <c:v>3.6363599999999998</c:v>
                </c:pt>
                <c:pt idx="8">
                  <c:v>3.9393899999999999</c:v>
                </c:pt>
                <c:pt idx="9">
                  <c:v>3.9274900000000001</c:v>
                </c:pt>
                <c:pt idx="10">
                  <c:v>4.2296100000000001</c:v>
                </c:pt>
                <c:pt idx="11">
                  <c:v>4.2042000000000002</c:v>
                </c:pt>
                <c:pt idx="12">
                  <c:v>4.4910199999999998</c:v>
                </c:pt>
                <c:pt idx="13">
                  <c:v>4.4776100000000003</c:v>
                </c:pt>
                <c:pt idx="14">
                  <c:v>4.4642900000000001</c:v>
                </c:pt>
                <c:pt idx="15">
                  <c:v>4.74777</c:v>
                </c:pt>
                <c:pt idx="16">
                  <c:v>4.4247800000000002</c:v>
                </c:pt>
                <c:pt idx="17">
                  <c:v>4.7058799999999996</c:v>
                </c:pt>
                <c:pt idx="18">
                  <c:v>4.6920799999999998</c:v>
                </c:pt>
                <c:pt idx="19">
                  <c:v>4.6783599999999996</c:v>
                </c:pt>
                <c:pt idx="20">
                  <c:v>5.2478100000000003</c:v>
                </c:pt>
                <c:pt idx="21">
                  <c:v>5.5232599999999996</c:v>
                </c:pt>
                <c:pt idx="22">
                  <c:v>5.50725</c:v>
                </c:pt>
                <c:pt idx="23">
                  <c:v>5.4755000000000003</c:v>
                </c:pt>
                <c:pt idx="24">
                  <c:v>5.4441300000000004</c:v>
                </c:pt>
                <c:pt idx="25">
                  <c:v>5.4285699999999997</c:v>
                </c:pt>
                <c:pt idx="26">
                  <c:v>5.69801</c:v>
                </c:pt>
                <c:pt idx="27">
                  <c:v>5.6657200000000003</c:v>
                </c:pt>
                <c:pt idx="28">
                  <c:v>5.9321999999999999</c:v>
                </c:pt>
                <c:pt idx="29">
                  <c:v>5.8988800000000001</c:v>
                </c:pt>
                <c:pt idx="30">
                  <c:v>6.1624600000000003</c:v>
                </c:pt>
                <c:pt idx="31">
                  <c:v>6.4245799999999997</c:v>
                </c:pt>
                <c:pt idx="32">
                  <c:v>6.0941799999999997</c:v>
                </c:pt>
                <c:pt idx="33">
                  <c:v>6.0606099999999996</c:v>
                </c:pt>
                <c:pt idx="34">
                  <c:v>6.0439600000000002</c:v>
                </c:pt>
                <c:pt idx="35">
                  <c:v>6.0109300000000001</c:v>
                </c:pt>
                <c:pt idx="36">
                  <c:v>5.7065200000000003</c:v>
                </c:pt>
                <c:pt idx="37">
                  <c:v>5.6910600000000002</c:v>
                </c:pt>
                <c:pt idx="38">
                  <c:v>5.66038</c:v>
                </c:pt>
                <c:pt idx="39">
                  <c:v>5.6300299999999996</c:v>
                </c:pt>
                <c:pt idx="40">
                  <c:v>5.6</c:v>
                </c:pt>
                <c:pt idx="41">
                  <c:v>5.57029</c:v>
                </c:pt>
                <c:pt idx="42">
                  <c:v>5.2770400000000004</c:v>
                </c:pt>
                <c:pt idx="43">
                  <c:v>4.7244099999999998</c:v>
                </c:pt>
                <c:pt idx="44">
                  <c:v>4.4386400000000004</c:v>
                </c:pt>
                <c:pt idx="45">
                  <c:v>4.1558400000000004</c:v>
                </c:pt>
                <c:pt idx="46">
                  <c:v>4.4041499999999996</c:v>
                </c:pt>
                <c:pt idx="47">
                  <c:v>4.3814399999999996</c:v>
                </c:pt>
                <c:pt idx="48">
                  <c:v>4.3701800000000004</c:v>
                </c:pt>
                <c:pt idx="49">
                  <c:v>4.3589700000000002</c:v>
                </c:pt>
                <c:pt idx="50">
                  <c:v>4.0816299999999996</c:v>
                </c:pt>
                <c:pt idx="51">
                  <c:v>3.8071100000000002</c:v>
                </c:pt>
                <c:pt idx="52">
                  <c:v>3.5353500000000002</c:v>
                </c:pt>
                <c:pt idx="53">
                  <c:v>3.26633</c:v>
                </c:pt>
                <c:pt idx="54">
                  <c:v>3.2581500000000001</c:v>
                </c:pt>
                <c:pt idx="55">
                  <c:v>3.7593999999999999</c:v>
                </c:pt>
                <c:pt idx="56">
                  <c:v>3.5</c:v>
                </c:pt>
                <c:pt idx="57">
                  <c:v>3.4912700000000001</c:v>
                </c:pt>
                <c:pt idx="58">
                  <c:v>3.2258100000000001</c:v>
                </c:pt>
                <c:pt idx="59">
                  <c:v>2.9629599999999998</c:v>
                </c:pt>
                <c:pt idx="60">
                  <c:v>2.95567</c:v>
                </c:pt>
                <c:pt idx="61">
                  <c:v>2.9483999999999999</c:v>
                </c:pt>
                <c:pt idx="62">
                  <c:v>3.1862699999999999</c:v>
                </c:pt>
                <c:pt idx="63">
                  <c:v>3.17848</c:v>
                </c:pt>
                <c:pt idx="64">
                  <c:v>3.4146299999999998</c:v>
                </c:pt>
                <c:pt idx="65">
                  <c:v>3.4063300000000001</c:v>
                </c:pt>
                <c:pt idx="66">
                  <c:v>3.6407799999999999</c:v>
                </c:pt>
                <c:pt idx="67">
                  <c:v>3.8647300000000002</c:v>
                </c:pt>
                <c:pt idx="68">
                  <c:v>4.8309199999999999</c:v>
                </c:pt>
                <c:pt idx="69">
                  <c:v>5.3011999999999997</c:v>
                </c:pt>
                <c:pt idx="70">
                  <c:v>5.5288500000000003</c:v>
                </c:pt>
                <c:pt idx="71">
                  <c:v>5.9951999999999996</c:v>
                </c:pt>
                <c:pt idx="72">
                  <c:v>5.7416299999999998</c:v>
                </c:pt>
                <c:pt idx="73">
                  <c:v>7.3985700000000003</c:v>
                </c:pt>
                <c:pt idx="74">
                  <c:v>7.3634199999999996</c:v>
                </c:pt>
                <c:pt idx="75">
                  <c:v>8.05687</c:v>
                </c:pt>
                <c:pt idx="76">
                  <c:v>8.2547200000000007</c:v>
                </c:pt>
                <c:pt idx="77">
                  <c:v>8.9411799999999992</c:v>
                </c:pt>
                <c:pt idx="78">
                  <c:v>9.6018699999999999</c:v>
                </c:pt>
                <c:pt idx="79">
                  <c:v>10</c:v>
                </c:pt>
                <c:pt idx="80">
                  <c:v>10.138249999999999</c:v>
                </c:pt>
                <c:pt idx="81">
                  <c:v>10.06865</c:v>
                </c:pt>
                <c:pt idx="82">
                  <c:v>10.706149999999999</c:v>
                </c:pt>
                <c:pt idx="83">
                  <c:v>10.859730000000001</c:v>
                </c:pt>
                <c:pt idx="84">
                  <c:v>11.538460000000001</c:v>
                </c:pt>
                <c:pt idx="85">
                  <c:v>10.88889</c:v>
                </c:pt>
                <c:pt idx="86">
                  <c:v>11.946899999999999</c:v>
                </c:pt>
                <c:pt idx="87">
                  <c:v>11.84211</c:v>
                </c:pt>
                <c:pt idx="88">
                  <c:v>12.20044</c:v>
                </c:pt>
                <c:pt idx="89">
                  <c:v>12.09503</c:v>
                </c:pt>
                <c:pt idx="90">
                  <c:v>11.752140000000001</c:v>
                </c:pt>
                <c:pt idx="91">
                  <c:v>11.205069999999999</c:v>
                </c:pt>
                <c:pt idx="92">
                  <c:v>10.46025</c:v>
                </c:pt>
                <c:pt idx="93">
                  <c:v>10.187110000000001</c:v>
                </c:pt>
                <c:pt idx="94">
                  <c:v>9.2592599999999994</c:v>
                </c:pt>
                <c:pt idx="95">
                  <c:v>9.1836699999999993</c:v>
                </c:pt>
                <c:pt idx="96">
                  <c:v>9.5334699999999994</c:v>
                </c:pt>
                <c:pt idx="97">
                  <c:v>8.6172299999999993</c:v>
                </c:pt>
                <c:pt idx="98">
                  <c:v>7.9051400000000003</c:v>
                </c:pt>
                <c:pt idx="99">
                  <c:v>7.6470599999999997</c:v>
                </c:pt>
                <c:pt idx="100">
                  <c:v>7.3786399999999999</c:v>
                </c:pt>
                <c:pt idx="101">
                  <c:v>7.1290899999999997</c:v>
                </c:pt>
                <c:pt idx="102">
                  <c:v>6.6921600000000003</c:v>
                </c:pt>
                <c:pt idx="103">
                  <c:v>6.2737600000000002</c:v>
                </c:pt>
                <c:pt idx="104">
                  <c:v>6.0606099999999996</c:v>
                </c:pt>
                <c:pt idx="105">
                  <c:v>5.8490599999999997</c:v>
                </c:pt>
                <c:pt idx="106">
                  <c:v>6.21469</c:v>
                </c:pt>
                <c:pt idx="107">
                  <c:v>5.9813099999999997</c:v>
                </c:pt>
                <c:pt idx="108">
                  <c:v>5.5555599999999998</c:v>
                </c:pt>
                <c:pt idx="109">
                  <c:v>5.7195600000000004</c:v>
                </c:pt>
                <c:pt idx="110">
                  <c:v>5.49451</c:v>
                </c:pt>
                <c:pt idx="111">
                  <c:v>5.46448</c:v>
                </c:pt>
                <c:pt idx="112">
                  <c:v>5.0632900000000003</c:v>
                </c:pt>
                <c:pt idx="113">
                  <c:v>5.0359699999999998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A-AF4F-ADB1-89124FAD5E18}"/>
            </c:ext>
          </c:extLst>
        </c:ser>
        <c:ser>
          <c:idx val="1"/>
          <c:order val="1"/>
          <c:tx>
            <c:strRef>
              <c:f>Sheet2!$N$7</c:f>
              <c:strCache>
                <c:ptCount val="1"/>
                <c:pt idx="0">
                  <c:v>FFR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Sheet2!$L$8:$L$121</c:f>
              <c:numCache>
                <c:formatCode>m/d/yyyy</c:formatCode>
                <c:ptCount val="114"/>
                <c:pt idx="0">
                  <c:v>24654</c:v>
                </c:pt>
                <c:pt idx="1">
                  <c:v>24685</c:v>
                </c:pt>
                <c:pt idx="2">
                  <c:v>24716</c:v>
                </c:pt>
                <c:pt idx="3">
                  <c:v>24746</c:v>
                </c:pt>
                <c:pt idx="4">
                  <c:v>24777</c:v>
                </c:pt>
                <c:pt idx="5">
                  <c:v>24807</c:v>
                </c:pt>
                <c:pt idx="6">
                  <c:v>24838</c:v>
                </c:pt>
                <c:pt idx="7">
                  <c:v>24869</c:v>
                </c:pt>
                <c:pt idx="8">
                  <c:v>24898</c:v>
                </c:pt>
                <c:pt idx="9">
                  <c:v>24929</c:v>
                </c:pt>
                <c:pt idx="10">
                  <c:v>24959</c:v>
                </c:pt>
                <c:pt idx="11">
                  <c:v>24990</c:v>
                </c:pt>
                <c:pt idx="12">
                  <c:v>25020</c:v>
                </c:pt>
                <c:pt idx="13">
                  <c:v>25051</c:v>
                </c:pt>
                <c:pt idx="14">
                  <c:v>25082</c:v>
                </c:pt>
                <c:pt idx="15">
                  <c:v>25112</c:v>
                </c:pt>
                <c:pt idx="16">
                  <c:v>25143</c:v>
                </c:pt>
                <c:pt idx="17">
                  <c:v>25173</c:v>
                </c:pt>
                <c:pt idx="18">
                  <c:v>25204</c:v>
                </c:pt>
                <c:pt idx="19">
                  <c:v>25235</c:v>
                </c:pt>
                <c:pt idx="20">
                  <c:v>25263</c:v>
                </c:pt>
                <c:pt idx="21">
                  <c:v>25294</c:v>
                </c:pt>
                <c:pt idx="22">
                  <c:v>25324</c:v>
                </c:pt>
                <c:pt idx="23">
                  <c:v>25355</c:v>
                </c:pt>
                <c:pt idx="24">
                  <c:v>25385</c:v>
                </c:pt>
                <c:pt idx="25">
                  <c:v>25416</c:v>
                </c:pt>
                <c:pt idx="26">
                  <c:v>25447</c:v>
                </c:pt>
                <c:pt idx="27">
                  <c:v>25477</c:v>
                </c:pt>
                <c:pt idx="28">
                  <c:v>25508</c:v>
                </c:pt>
                <c:pt idx="29">
                  <c:v>25538</c:v>
                </c:pt>
                <c:pt idx="30">
                  <c:v>25569</c:v>
                </c:pt>
                <c:pt idx="31">
                  <c:v>25600</c:v>
                </c:pt>
                <c:pt idx="32">
                  <c:v>25628</c:v>
                </c:pt>
                <c:pt idx="33">
                  <c:v>25659</c:v>
                </c:pt>
                <c:pt idx="34">
                  <c:v>25689</c:v>
                </c:pt>
                <c:pt idx="35">
                  <c:v>25720</c:v>
                </c:pt>
                <c:pt idx="36">
                  <c:v>25750</c:v>
                </c:pt>
                <c:pt idx="37">
                  <c:v>25781</c:v>
                </c:pt>
                <c:pt idx="38">
                  <c:v>25812</c:v>
                </c:pt>
                <c:pt idx="39">
                  <c:v>25842</c:v>
                </c:pt>
                <c:pt idx="40">
                  <c:v>25873</c:v>
                </c:pt>
                <c:pt idx="41">
                  <c:v>25903</c:v>
                </c:pt>
                <c:pt idx="42">
                  <c:v>25934</c:v>
                </c:pt>
                <c:pt idx="43">
                  <c:v>25965</c:v>
                </c:pt>
                <c:pt idx="44">
                  <c:v>25993</c:v>
                </c:pt>
                <c:pt idx="45">
                  <c:v>26024</c:v>
                </c:pt>
                <c:pt idx="46">
                  <c:v>26054</c:v>
                </c:pt>
                <c:pt idx="47">
                  <c:v>26085</c:v>
                </c:pt>
                <c:pt idx="48">
                  <c:v>26115</c:v>
                </c:pt>
                <c:pt idx="49">
                  <c:v>26146</c:v>
                </c:pt>
                <c:pt idx="50">
                  <c:v>26177</c:v>
                </c:pt>
                <c:pt idx="51">
                  <c:v>26207</c:v>
                </c:pt>
                <c:pt idx="52">
                  <c:v>26238</c:v>
                </c:pt>
                <c:pt idx="53">
                  <c:v>26268</c:v>
                </c:pt>
                <c:pt idx="54">
                  <c:v>26299</c:v>
                </c:pt>
                <c:pt idx="55">
                  <c:v>26330</c:v>
                </c:pt>
                <c:pt idx="56">
                  <c:v>26359</c:v>
                </c:pt>
                <c:pt idx="57">
                  <c:v>26390</c:v>
                </c:pt>
                <c:pt idx="58">
                  <c:v>26420</c:v>
                </c:pt>
                <c:pt idx="59">
                  <c:v>26451</c:v>
                </c:pt>
                <c:pt idx="60">
                  <c:v>26481</c:v>
                </c:pt>
                <c:pt idx="61">
                  <c:v>26512</c:v>
                </c:pt>
                <c:pt idx="62">
                  <c:v>26543</c:v>
                </c:pt>
                <c:pt idx="63">
                  <c:v>26573</c:v>
                </c:pt>
                <c:pt idx="64">
                  <c:v>26604</c:v>
                </c:pt>
                <c:pt idx="65">
                  <c:v>26634</c:v>
                </c:pt>
                <c:pt idx="66">
                  <c:v>26665</c:v>
                </c:pt>
                <c:pt idx="67">
                  <c:v>26696</c:v>
                </c:pt>
                <c:pt idx="68">
                  <c:v>26724</c:v>
                </c:pt>
                <c:pt idx="69">
                  <c:v>26755</c:v>
                </c:pt>
                <c:pt idx="70">
                  <c:v>26785</c:v>
                </c:pt>
                <c:pt idx="71">
                  <c:v>26816</c:v>
                </c:pt>
                <c:pt idx="72">
                  <c:v>26846</c:v>
                </c:pt>
                <c:pt idx="73">
                  <c:v>26877</c:v>
                </c:pt>
                <c:pt idx="74">
                  <c:v>26908</c:v>
                </c:pt>
                <c:pt idx="75">
                  <c:v>26938</c:v>
                </c:pt>
                <c:pt idx="76">
                  <c:v>26969</c:v>
                </c:pt>
                <c:pt idx="77">
                  <c:v>26999</c:v>
                </c:pt>
                <c:pt idx="78">
                  <c:v>27030</c:v>
                </c:pt>
                <c:pt idx="79">
                  <c:v>27061</c:v>
                </c:pt>
                <c:pt idx="80">
                  <c:v>27089</c:v>
                </c:pt>
                <c:pt idx="81">
                  <c:v>27120</c:v>
                </c:pt>
                <c:pt idx="82">
                  <c:v>27150</c:v>
                </c:pt>
                <c:pt idx="83">
                  <c:v>27181</c:v>
                </c:pt>
                <c:pt idx="84">
                  <c:v>27211</c:v>
                </c:pt>
                <c:pt idx="85">
                  <c:v>27242</c:v>
                </c:pt>
                <c:pt idx="86">
                  <c:v>27273</c:v>
                </c:pt>
                <c:pt idx="87">
                  <c:v>27303</c:v>
                </c:pt>
                <c:pt idx="88">
                  <c:v>27334</c:v>
                </c:pt>
                <c:pt idx="89">
                  <c:v>27364</c:v>
                </c:pt>
                <c:pt idx="90">
                  <c:v>27395</c:v>
                </c:pt>
                <c:pt idx="91">
                  <c:v>27426</c:v>
                </c:pt>
                <c:pt idx="92">
                  <c:v>27454</c:v>
                </c:pt>
                <c:pt idx="93">
                  <c:v>27485</c:v>
                </c:pt>
                <c:pt idx="94">
                  <c:v>27515</c:v>
                </c:pt>
                <c:pt idx="95">
                  <c:v>27546</c:v>
                </c:pt>
                <c:pt idx="96">
                  <c:v>27576</c:v>
                </c:pt>
                <c:pt idx="97">
                  <c:v>27607</c:v>
                </c:pt>
                <c:pt idx="98">
                  <c:v>27638</c:v>
                </c:pt>
                <c:pt idx="99">
                  <c:v>27668</c:v>
                </c:pt>
                <c:pt idx="100">
                  <c:v>27699</c:v>
                </c:pt>
                <c:pt idx="101">
                  <c:v>27729</c:v>
                </c:pt>
                <c:pt idx="102">
                  <c:v>27760</c:v>
                </c:pt>
                <c:pt idx="103">
                  <c:v>27791</c:v>
                </c:pt>
                <c:pt idx="104">
                  <c:v>27820</c:v>
                </c:pt>
                <c:pt idx="105">
                  <c:v>27851</c:v>
                </c:pt>
                <c:pt idx="106">
                  <c:v>27881</c:v>
                </c:pt>
                <c:pt idx="107">
                  <c:v>27912</c:v>
                </c:pt>
                <c:pt idx="108">
                  <c:v>27942</c:v>
                </c:pt>
                <c:pt idx="109">
                  <c:v>27973</c:v>
                </c:pt>
                <c:pt idx="110">
                  <c:v>28004</c:v>
                </c:pt>
                <c:pt idx="111">
                  <c:v>28034</c:v>
                </c:pt>
                <c:pt idx="112">
                  <c:v>28065</c:v>
                </c:pt>
                <c:pt idx="113">
                  <c:v>28095</c:v>
                </c:pt>
              </c:numCache>
            </c:numRef>
          </c:cat>
          <c:val>
            <c:numRef>
              <c:f>Sheet2!$N$8:$N$121</c:f>
              <c:numCache>
                <c:formatCode>General</c:formatCode>
                <c:ptCount val="114"/>
                <c:pt idx="0">
                  <c:v>3.79</c:v>
                </c:pt>
                <c:pt idx="1">
                  <c:v>3.9</c:v>
                </c:pt>
                <c:pt idx="2">
                  <c:v>3.99</c:v>
                </c:pt>
                <c:pt idx="3">
                  <c:v>3.88</c:v>
                </c:pt>
                <c:pt idx="4">
                  <c:v>4.13</c:v>
                </c:pt>
                <c:pt idx="5">
                  <c:v>4.51</c:v>
                </c:pt>
                <c:pt idx="6">
                  <c:v>4.6100000000000003</c:v>
                </c:pt>
                <c:pt idx="7">
                  <c:v>4.71</c:v>
                </c:pt>
                <c:pt idx="8">
                  <c:v>5.05</c:v>
                </c:pt>
                <c:pt idx="9">
                  <c:v>5.76</c:v>
                </c:pt>
                <c:pt idx="10">
                  <c:v>6.12</c:v>
                </c:pt>
                <c:pt idx="11">
                  <c:v>6.07</c:v>
                </c:pt>
                <c:pt idx="12">
                  <c:v>6.03</c:v>
                </c:pt>
                <c:pt idx="13">
                  <c:v>6.03</c:v>
                </c:pt>
                <c:pt idx="14">
                  <c:v>5.78</c:v>
                </c:pt>
                <c:pt idx="15">
                  <c:v>5.91</c:v>
                </c:pt>
                <c:pt idx="16">
                  <c:v>5.82</c:v>
                </c:pt>
                <c:pt idx="17">
                  <c:v>6.02</c:v>
                </c:pt>
                <c:pt idx="18">
                  <c:v>6.3</c:v>
                </c:pt>
                <c:pt idx="19">
                  <c:v>6.61</c:v>
                </c:pt>
                <c:pt idx="20">
                  <c:v>6.79</c:v>
                </c:pt>
                <c:pt idx="21">
                  <c:v>7.41</c:v>
                </c:pt>
                <c:pt idx="22">
                  <c:v>8.67</c:v>
                </c:pt>
                <c:pt idx="23">
                  <c:v>8.9</c:v>
                </c:pt>
                <c:pt idx="24">
                  <c:v>8.61</c:v>
                </c:pt>
                <c:pt idx="25">
                  <c:v>9.19</c:v>
                </c:pt>
                <c:pt idx="26">
                  <c:v>9.15</c:v>
                </c:pt>
                <c:pt idx="27">
                  <c:v>9</c:v>
                </c:pt>
                <c:pt idx="28">
                  <c:v>8.85</c:v>
                </c:pt>
                <c:pt idx="29">
                  <c:v>8.9700000000000006</c:v>
                </c:pt>
                <c:pt idx="30">
                  <c:v>8.98</c:v>
                </c:pt>
                <c:pt idx="31">
                  <c:v>8.98</c:v>
                </c:pt>
                <c:pt idx="32">
                  <c:v>7.76</c:v>
                </c:pt>
                <c:pt idx="33">
                  <c:v>8.1</c:v>
                </c:pt>
                <c:pt idx="34">
                  <c:v>7.95</c:v>
                </c:pt>
                <c:pt idx="35">
                  <c:v>7.61</c:v>
                </c:pt>
                <c:pt idx="36">
                  <c:v>7.21</c:v>
                </c:pt>
                <c:pt idx="37">
                  <c:v>6.62</c:v>
                </c:pt>
                <c:pt idx="38">
                  <c:v>6.29</c:v>
                </c:pt>
                <c:pt idx="39">
                  <c:v>6.2</c:v>
                </c:pt>
                <c:pt idx="40">
                  <c:v>5.6</c:v>
                </c:pt>
                <c:pt idx="41">
                  <c:v>4.9000000000000004</c:v>
                </c:pt>
                <c:pt idx="42">
                  <c:v>4.1399999999999997</c:v>
                </c:pt>
                <c:pt idx="43">
                  <c:v>3.72</c:v>
                </c:pt>
                <c:pt idx="44">
                  <c:v>3.71</c:v>
                </c:pt>
                <c:pt idx="45">
                  <c:v>4.16</c:v>
                </c:pt>
                <c:pt idx="46">
                  <c:v>4.63</c:v>
                </c:pt>
                <c:pt idx="47">
                  <c:v>4.91</c:v>
                </c:pt>
                <c:pt idx="48">
                  <c:v>5.31</c:v>
                </c:pt>
                <c:pt idx="49">
                  <c:v>5.57</c:v>
                </c:pt>
                <c:pt idx="50">
                  <c:v>5.55</c:v>
                </c:pt>
                <c:pt idx="51">
                  <c:v>5.2</c:v>
                </c:pt>
                <c:pt idx="52">
                  <c:v>4.91</c:v>
                </c:pt>
                <c:pt idx="53">
                  <c:v>4.1399999999999997</c:v>
                </c:pt>
                <c:pt idx="54">
                  <c:v>3.51</c:v>
                </c:pt>
                <c:pt idx="55">
                  <c:v>3.3</c:v>
                </c:pt>
                <c:pt idx="56">
                  <c:v>3.83</c:v>
                </c:pt>
                <c:pt idx="57">
                  <c:v>4.17</c:v>
                </c:pt>
                <c:pt idx="58">
                  <c:v>4.2699999999999996</c:v>
                </c:pt>
                <c:pt idx="59">
                  <c:v>4.46</c:v>
                </c:pt>
                <c:pt idx="60">
                  <c:v>4.55</c:v>
                </c:pt>
                <c:pt idx="61">
                  <c:v>4.8099999999999996</c:v>
                </c:pt>
                <c:pt idx="62">
                  <c:v>4.87</c:v>
                </c:pt>
                <c:pt idx="63">
                  <c:v>5.05</c:v>
                </c:pt>
                <c:pt idx="64">
                  <c:v>5.0599999999999996</c:v>
                </c:pt>
                <c:pt idx="65">
                  <c:v>5.33</c:v>
                </c:pt>
                <c:pt idx="66">
                  <c:v>5.94</c:v>
                </c:pt>
                <c:pt idx="67">
                  <c:v>6.58</c:v>
                </c:pt>
                <c:pt idx="68">
                  <c:v>7.09</c:v>
                </c:pt>
                <c:pt idx="69">
                  <c:v>7.12</c:v>
                </c:pt>
                <c:pt idx="70">
                  <c:v>7.84</c:v>
                </c:pt>
                <c:pt idx="71">
                  <c:v>8.49</c:v>
                </c:pt>
                <c:pt idx="72">
                  <c:v>10.4</c:v>
                </c:pt>
                <c:pt idx="73">
                  <c:v>10.5</c:v>
                </c:pt>
                <c:pt idx="74">
                  <c:v>10.78</c:v>
                </c:pt>
                <c:pt idx="75">
                  <c:v>10.01</c:v>
                </c:pt>
                <c:pt idx="76">
                  <c:v>10.029999999999999</c:v>
                </c:pt>
                <c:pt idx="77">
                  <c:v>9.9499999999999993</c:v>
                </c:pt>
                <c:pt idx="78">
                  <c:v>9.65</c:v>
                </c:pt>
                <c:pt idx="79">
                  <c:v>8.9700000000000006</c:v>
                </c:pt>
                <c:pt idx="80">
                  <c:v>9.35</c:v>
                </c:pt>
                <c:pt idx="81">
                  <c:v>10.51</c:v>
                </c:pt>
                <c:pt idx="82">
                  <c:v>11.31</c:v>
                </c:pt>
                <c:pt idx="83">
                  <c:v>11.93</c:v>
                </c:pt>
                <c:pt idx="84">
                  <c:v>12.92</c:v>
                </c:pt>
                <c:pt idx="85">
                  <c:v>12.01</c:v>
                </c:pt>
                <c:pt idx="86">
                  <c:v>11.34</c:v>
                </c:pt>
                <c:pt idx="87">
                  <c:v>10.06</c:v>
                </c:pt>
                <c:pt idx="88">
                  <c:v>9.4499999999999993</c:v>
                </c:pt>
                <c:pt idx="89">
                  <c:v>8.5299999999999994</c:v>
                </c:pt>
                <c:pt idx="90">
                  <c:v>7.13</c:v>
                </c:pt>
                <c:pt idx="91">
                  <c:v>6.24</c:v>
                </c:pt>
                <c:pt idx="92">
                  <c:v>5.54</c:v>
                </c:pt>
                <c:pt idx="93">
                  <c:v>5.49</c:v>
                </c:pt>
                <c:pt idx="94">
                  <c:v>5.22</c:v>
                </c:pt>
                <c:pt idx="95">
                  <c:v>5.55</c:v>
                </c:pt>
                <c:pt idx="96">
                  <c:v>6.1</c:v>
                </c:pt>
                <c:pt idx="97">
                  <c:v>6.14</c:v>
                </c:pt>
                <c:pt idx="98">
                  <c:v>6.24</c:v>
                </c:pt>
                <c:pt idx="99">
                  <c:v>5.82</c:v>
                </c:pt>
                <c:pt idx="100">
                  <c:v>5.22</c:v>
                </c:pt>
                <c:pt idx="101">
                  <c:v>5.2</c:v>
                </c:pt>
                <c:pt idx="102">
                  <c:v>4.87</c:v>
                </c:pt>
                <c:pt idx="103">
                  <c:v>4.7699999999999996</c:v>
                </c:pt>
                <c:pt idx="104">
                  <c:v>4.84</c:v>
                </c:pt>
                <c:pt idx="105">
                  <c:v>4.82</c:v>
                </c:pt>
                <c:pt idx="106">
                  <c:v>5.29</c:v>
                </c:pt>
                <c:pt idx="107">
                  <c:v>5.48</c:v>
                </c:pt>
                <c:pt idx="108">
                  <c:v>5.31</c:v>
                </c:pt>
                <c:pt idx="109">
                  <c:v>5.29</c:v>
                </c:pt>
                <c:pt idx="110">
                  <c:v>5.25</c:v>
                </c:pt>
                <c:pt idx="111">
                  <c:v>5.0199999999999996</c:v>
                </c:pt>
                <c:pt idx="112">
                  <c:v>4.95</c:v>
                </c:pt>
                <c:pt idx="113">
                  <c:v>4.6500000000000004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A-AF4F-ADB1-89124FAD5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7076208"/>
        <c:axId val="601595232"/>
      </c:lineChart>
      <c:dateAx>
        <c:axId val="5970762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595232"/>
        <c:crosses val="autoZero"/>
        <c:auto val="1"/>
        <c:lblOffset val="100"/>
        <c:baseTimeUnit val="months"/>
      </c:dateAx>
      <c:valAx>
        <c:axId val="60159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0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ISM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Pt>
            <c:idx val="28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FD9E-E04B-B16E-9E27C16E5D14}"/>
              </c:ext>
            </c:extLst>
          </c:dPt>
          <c:dLbls>
            <c:dLbl>
              <c:idx val="40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43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9E-E04B-B16E-9E27C16E5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Sheet1!$N$2:$N$407</c:f>
              <c:numCache>
                <c:formatCode>m/d/yy</c:formatCode>
                <c:ptCount val="406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</c:numCache>
            </c:numRef>
          </c:cat>
          <c:val>
            <c:numRef>
              <c:f>Sheet1!$O$2:$O$407</c:f>
              <c:numCache>
                <c:formatCode>General</c:formatCode>
                <c:ptCount val="406"/>
                <c:pt idx="0">
                  <c:v>47.2</c:v>
                </c:pt>
                <c:pt idx="1">
                  <c:v>49.1</c:v>
                </c:pt>
                <c:pt idx="2">
                  <c:v>49.9</c:v>
                </c:pt>
                <c:pt idx="3">
                  <c:v>50</c:v>
                </c:pt>
                <c:pt idx="4">
                  <c:v>49.5</c:v>
                </c:pt>
                <c:pt idx="5">
                  <c:v>49.2</c:v>
                </c:pt>
                <c:pt idx="6">
                  <c:v>46.6</c:v>
                </c:pt>
                <c:pt idx="7">
                  <c:v>46.1</c:v>
                </c:pt>
                <c:pt idx="8">
                  <c:v>44.5</c:v>
                </c:pt>
                <c:pt idx="9">
                  <c:v>43.2</c:v>
                </c:pt>
                <c:pt idx="10">
                  <c:v>41.3</c:v>
                </c:pt>
                <c:pt idx="11">
                  <c:v>40.799999999999997</c:v>
                </c:pt>
                <c:pt idx="12">
                  <c:v>39.200000000000003</c:v>
                </c:pt>
                <c:pt idx="13">
                  <c:v>39.4</c:v>
                </c:pt>
                <c:pt idx="14">
                  <c:v>40.700000000000003</c:v>
                </c:pt>
                <c:pt idx="15">
                  <c:v>42.8</c:v>
                </c:pt>
                <c:pt idx="16">
                  <c:v>44.5</c:v>
                </c:pt>
                <c:pt idx="17">
                  <c:v>50.3</c:v>
                </c:pt>
                <c:pt idx="18">
                  <c:v>50.6</c:v>
                </c:pt>
                <c:pt idx="19">
                  <c:v>52.9</c:v>
                </c:pt>
                <c:pt idx="20">
                  <c:v>54.9</c:v>
                </c:pt>
                <c:pt idx="21">
                  <c:v>53.1</c:v>
                </c:pt>
                <c:pt idx="22">
                  <c:v>49.5</c:v>
                </c:pt>
                <c:pt idx="23">
                  <c:v>46.8</c:v>
                </c:pt>
                <c:pt idx="24">
                  <c:v>47.3</c:v>
                </c:pt>
                <c:pt idx="25">
                  <c:v>52.7</c:v>
                </c:pt>
                <c:pt idx="26">
                  <c:v>54.6</c:v>
                </c:pt>
                <c:pt idx="27">
                  <c:v>52.6</c:v>
                </c:pt>
                <c:pt idx="28">
                  <c:v>55.7</c:v>
                </c:pt>
                <c:pt idx="29">
                  <c:v>53.6</c:v>
                </c:pt>
                <c:pt idx="30">
                  <c:v>53.9</c:v>
                </c:pt>
                <c:pt idx="31">
                  <c:v>53.4</c:v>
                </c:pt>
                <c:pt idx="32">
                  <c:v>49.7</c:v>
                </c:pt>
                <c:pt idx="33">
                  <c:v>50.3</c:v>
                </c:pt>
                <c:pt idx="34">
                  <c:v>53.6</c:v>
                </c:pt>
                <c:pt idx="35">
                  <c:v>54.2</c:v>
                </c:pt>
                <c:pt idx="36">
                  <c:v>55.8</c:v>
                </c:pt>
                <c:pt idx="37">
                  <c:v>55.2</c:v>
                </c:pt>
                <c:pt idx="38">
                  <c:v>53.5</c:v>
                </c:pt>
                <c:pt idx="39">
                  <c:v>50.2</c:v>
                </c:pt>
                <c:pt idx="40">
                  <c:v>51.2</c:v>
                </c:pt>
                <c:pt idx="41">
                  <c:v>49.6</c:v>
                </c:pt>
                <c:pt idx="42">
                  <c:v>50.2</c:v>
                </c:pt>
                <c:pt idx="43">
                  <c:v>50.7</c:v>
                </c:pt>
                <c:pt idx="44">
                  <c:v>50.8</c:v>
                </c:pt>
                <c:pt idx="45">
                  <c:v>53.4</c:v>
                </c:pt>
                <c:pt idx="46">
                  <c:v>53.8</c:v>
                </c:pt>
                <c:pt idx="47">
                  <c:v>55.6</c:v>
                </c:pt>
                <c:pt idx="48">
                  <c:v>56</c:v>
                </c:pt>
                <c:pt idx="49">
                  <c:v>56.5</c:v>
                </c:pt>
                <c:pt idx="50">
                  <c:v>56.9</c:v>
                </c:pt>
                <c:pt idx="51">
                  <c:v>57.4</c:v>
                </c:pt>
                <c:pt idx="52">
                  <c:v>58.2</c:v>
                </c:pt>
                <c:pt idx="53">
                  <c:v>58.8</c:v>
                </c:pt>
                <c:pt idx="54">
                  <c:v>58.5</c:v>
                </c:pt>
                <c:pt idx="55">
                  <c:v>58</c:v>
                </c:pt>
                <c:pt idx="56">
                  <c:v>59</c:v>
                </c:pt>
                <c:pt idx="57">
                  <c:v>59.4</c:v>
                </c:pt>
                <c:pt idx="58">
                  <c:v>59.2</c:v>
                </c:pt>
                <c:pt idx="59">
                  <c:v>56.1</c:v>
                </c:pt>
                <c:pt idx="60">
                  <c:v>57.4</c:v>
                </c:pt>
                <c:pt idx="61">
                  <c:v>55.1</c:v>
                </c:pt>
                <c:pt idx="62">
                  <c:v>52.1</c:v>
                </c:pt>
                <c:pt idx="63">
                  <c:v>51.5</c:v>
                </c:pt>
                <c:pt idx="64">
                  <c:v>46.7</c:v>
                </c:pt>
                <c:pt idx="65">
                  <c:v>45.9</c:v>
                </c:pt>
                <c:pt idx="66">
                  <c:v>50.7</c:v>
                </c:pt>
                <c:pt idx="67">
                  <c:v>47.1</c:v>
                </c:pt>
                <c:pt idx="68">
                  <c:v>48.1</c:v>
                </c:pt>
                <c:pt idx="69">
                  <c:v>46.7</c:v>
                </c:pt>
                <c:pt idx="70">
                  <c:v>45.9</c:v>
                </c:pt>
                <c:pt idx="71">
                  <c:v>46.2</c:v>
                </c:pt>
                <c:pt idx="72">
                  <c:v>45.5</c:v>
                </c:pt>
                <c:pt idx="73">
                  <c:v>45.9</c:v>
                </c:pt>
                <c:pt idx="74">
                  <c:v>46.9</c:v>
                </c:pt>
                <c:pt idx="75">
                  <c:v>49.3</c:v>
                </c:pt>
                <c:pt idx="76">
                  <c:v>49.1</c:v>
                </c:pt>
                <c:pt idx="77">
                  <c:v>53.6</c:v>
                </c:pt>
                <c:pt idx="78">
                  <c:v>49.7</c:v>
                </c:pt>
                <c:pt idx="79">
                  <c:v>51.6</c:v>
                </c:pt>
                <c:pt idx="80">
                  <c:v>51.1</c:v>
                </c:pt>
                <c:pt idx="81">
                  <c:v>50.5</c:v>
                </c:pt>
                <c:pt idx="82">
                  <c:v>53</c:v>
                </c:pt>
                <c:pt idx="83">
                  <c:v>55.2</c:v>
                </c:pt>
                <c:pt idx="84">
                  <c:v>53.8</c:v>
                </c:pt>
                <c:pt idx="85">
                  <c:v>53.1</c:v>
                </c:pt>
                <c:pt idx="86">
                  <c:v>53.8</c:v>
                </c:pt>
                <c:pt idx="87">
                  <c:v>53.7</c:v>
                </c:pt>
                <c:pt idx="88">
                  <c:v>56.1</c:v>
                </c:pt>
                <c:pt idx="89">
                  <c:v>54.9</c:v>
                </c:pt>
                <c:pt idx="90">
                  <c:v>57.7</c:v>
                </c:pt>
                <c:pt idx="91">
                  <c:v>56.3</c:v>
                </c:pt>
                <c:pt idx="92">
                  <c:v>53.9</c:v>
                </c:pt>
                <c:pt idx="93">
                  <c:v>56.4</c:v>
                </c:pt>
                <c:pt idx="94">
                  <c:v>55.7</c:v>
                </c:pt>
                <c:pt idx="95">
                  <c:v>54.5</c:v>
                </c:pt>
                <c:pt idx="96">
                  <c:v>53.8</c:v>
                </c:pt>
                <c:pt idx="97">
                  <c:v>52.9</c:v>
                </c:pt>
                <c:pt idx="98">
                  <c:v>52.9</c:v>
                </c:pt>
                <c:pt idx="99">
                  <c:v>52.2</c:v>
                </c:pt>
                <c:pt idx="100">
                  <c:v>50.9</c:v>
                </c:pt>
                <c:pt idx="101">
                  <c:v>48.9</c:v>
                </c:pt>
                <c:pt idx="102">
                  <c:v>49.2</c:v>
                </c:pt>
                <c:pt idx="103">
                  <c:v>49.3</c:v>
                </c:pt>
                <c:pt idx="104">
                  <c:v>48.7</c:v>
                </c:pt>
                <c:pt idx="105">
                  <c:v>48.7</c:v>
                </c:pt>
                <c:pt idx="106">
                  <c:v>48.2</c:v>
                </c:pt>
                <c:pt idx="107">
                  <c:v>46.8</c:v>
                </c:pt>
                <c:pt idx="108">
                  <c:v>50.6</c:v>
                </c:pt>
                <c:pt idx="109">
                  <c:v>51.7</c:v>
                </c:pt>
                <c:pt idx="110">
                  <c:v>52.4</c:v>
                </c:pt>
                <c:pt idx="111">
                  <c:v>52.3</c:v>
                </c:pt>
                <c:pt idx="112">
                  <c:v>54.3</c:v>
                </c:pt>
                <c:pt idx="113">
                  <c:v>55.8</c:v>
                </c:pt>
                <c:pt idx="114">
                  <c:v>53.6</c:v>
                </c:pt>
                <c:pt idx="115">
                  <c:v>54.8</c:v>
                </c:pt>
                <c:pt idx="116">
                  <c:v>57</c:v>
                </c:pt>
                <c:pt idx="117">
                  <c:v>57.2</c:v>
                </c:pt>
                <c:pt idx="118">
                  <c:v>58.1</c:v>
                </c:pt>
                <c:pt idx="119">
                  <c:v>57.8</c:v>
                </c:pt>
                <c:pt idx="120">
                  <c:v>56.7</c:v>
                </c:pt>
                <c:pt idx="121">
                  <c:v>55.8</c:v>
                </c:pt>
                <c:pt idx="122">
                  <c:v>54.9</c:v>
                </c:pt>
                <c:pt idx="123">
                  <c:v>54.7</c:v>
                </c:pt>
                <c:pt idx="124">
                  <c:v>53.2</c:v>
                </c:pt>
                <c:pt idx="125">
                  <c:v>51.4</c:v>
                </c:pt>
                <c:pt idx="126">
                  <c:v>52.5</c:v>
                </c:pt>
                <c:pt idx="127">
                  <c:v>49.9</c:v>
                </c:pt>
                <c:pt idx="128">
                  <c:v>49.7</c:v>
                </c:pt>
                <c:pt idx="129">
                  <c:v>48.7</c:v>
                </c:pt>
                <c:pt idx="130">
                  <c:v>48.5</c:v>
                </c:pt>
                <c:pt idx="131">
                  <c:v>43.9</c:v>
                </c:pt>
                <c:pt idx="132">
                  <c:v>42.3</c:v>
                </c:pt>
                <c:pt idx="133">
                  <c:v>42.1</c:v>
                </c:pt>
                <c:pt idx="134">
                  <c:v>43.1</c:v>
                </c:pt>
                <c:pt idx="135">
                  <c:v>42.7</c:v>
                </c:pt>
                <c:pt idx="136">
                  <c:v>41.3</c:v>
                </c:pt>
                <c:pt idx="137">
                  <c:v>43.2</c:v>
                </c:pt>
                <c:pt idx="138">
                  <c:v>43.5</c:v>
                </c:pt>
                <c:pt idx="139">
                  <c:v>46.3</c:v>
                </c:pt>
                <c:pt idx="140">
                  <c:v>46.2</c:v>
                </c:pt>
                <c:pt idx="141">
                  <c:v>40.799999999999997</c:v>
                </c:pt>
                <c:pt idx="142">
                  <c:v>44.1</c:v>
                </c:pt>
                <c:pt idx="143">
                  <c:v>45.3</c:v>
                </c:pt>
                <c:pt idx="144">
                  <c:v>47.5</c:v>
                </c:pt>
                <c:pt idx="145">
                  <c:v>50.7</c:v>
                </c:pt>
                <c:pt idx="146">
                  <c:v>52.4</c:v>
                </c:pt>
                <c:pt idx="147">
                  <c:v>52.4</c:v>
                </c:pt>
                <c:pt idx="148">
                  <c:v>53.1</c:v>
                </c:pt>
                <c:pt idx="149">
                  <c:v>53.6</c:v>
                </c:pt>
                <c:pt idx="150">
                  <c:v>50.2</c:v>
                </c:pt>
                <c:pt idx="151">
                  <c:v>50.3</c:v>
                </c:pt>
                <c:pt idx="152">
                  <c:v>50.5</c:v>
                </c:pt>
                <c:pt idx="153">
                  <c:v>49</c:v>
                </c:pt>
                <c:pt idx="154">
                  <c:v>48.5</c:v>
                </c:pt>
                <c:pt idx="155">
                  <c:v>51.6</c:v>
                </c:pt>
                <c:pt idx="156">
                  <c:v>51.3</c:v>
                </c:pt>
                <c:pt idx="157">
                  <c:v>48.8</c:v>
                </c:pt>
                <c:pt idx="158">
                  <c:v>46.3</c:v>
                </c:pt>
                <c:pt idx="159">
                  <c:v>46.1</c:v>
                </c:pt>
                <c:pt idx="160">
                  <c:v>49</c:v>
                </c:pt>
                <c:pt idx="161">
                  <c:v>49</c:v>
                </c:pt>
                <c:pt idx="162">
                  <c:v>51</c:v>
                </c:pt>
                <c:pt idx="163">
                  <c:v>53.2</c:v>
                </c:pt>
                <c:pt idx="164">
                  <c:v>52.4</c:v>
                </c:pt>
                <c:pt idx="165">
                  <c:v>55.2</c:v>
                </c:pt>
                <c:pt idx="166">
                  <c:v>58.4</c:v>
                </c:pt>
                <c:pt idx="167">
                  <c:v>60.1</c:v>
                </c:pt>
                <c:pt idx="168">
                  <c:v>60.8</c:v>
                </c:pt>
                <c:pt idx="169">
                  <c:v>59.9</c:v>
                </c:pt>
                <c:pt idx="170">
                  <c:v>60.6</c:v>
                </c:pt>
                <c:pt idx="171">
                  <c:v>60.6</c:v>
                </c:pt>
                <c:pt idx="172">
                  <c:v>61.4</c:v>
                </c:pt>
                <c:pt idx="173">
                  <c:v>60.5</c:v>
                </c:pt>
                <c:pt idx="174">
                  <c:v>59.9</c:v>
                </c:pt>
                <c:pt idx="175">
                  <c:v>58.5</c:v>
                </c:pt>
                <c:pt idx="176">
                  <c:v>57.4</c:v>
                </c:pt>
                <c:pt idx="177">
                  <c:v>56.3</c:v>
                </c:pt>
                <c:pt idx="178">
                  <c:v>56.2</c:v>
                </c:pt>
                <c:pt idx="179">
                  <c:v>57.2</c:v>
                </c:pt>
                <c:pt idx="180">
                  <c:v>56.8</c:v>
                </c:pt>
                <c:pt idx="181">
                  <c:v>55.5</c:v>
                </c:pt>
                <c:pt idx="182">
                  <c:v>55.2</c:v>
                </c:pt>
                <c:pt idx="183">
                  <c:v>52.2</c:v>
                </c:pt>
                <c:pt idx="184">
                  <c:v>50.8</c:v>
                </c:pt>
                <c:pt idx="185">
                  <c:v>52.4</c:v>
                </c:pt>
                <c:pt idx="186">
                  <c:v>52.8</c:v>
                </c:pt>
                <c:pt idx="187">
                  <c:v>52.4</c:v>
                </c:pt>
                <c:pt idx="188">
                  <c:v>56.8</c:v>
                </c:pt>
                <c:pt idx="189">
                  <c:v>57.2</c:v>
                </c:pt>
                <c:pt idx="190">
                  <c:v>56.7</c:v>
                </c:pt>
                <c:pt idx="191">
                  <c:v>55.1</c:v>
                </c:pt>
                <c:pt idx="192">
                  <c:v>55</c:v>
                </c:pt>
                <c:pt idx="193">
                  <c:v>55.8</c:v>
                </c:pt>
                <c:pt idx="194">
                  <c:v>54.3</c:v>
                </c:pt>
                <c:pt idx="195">
                  <c:v>55.2</c:v>
                </c:pt>
                <c:pt idx="196">
                  <c:v>53.7</c:v>
                </c:pt>
                <c:pt idx="197">
                  <c:v>52</c:v>
                </c:pt>
                <c:pt idx="198">
                  <c:v>53</c:v>
                </c:pt>
                <c:pt idx="199">
                  <c:v>53.7</c:v>
                </c:pt>
                <c:pt idx="200">
                  <c:v>52.2</c:v>
                </c:pt>
                <c:pt idx="201">
                  <c:v>51.4</c:v>
                </c:pt>
                <c:pt idx="202">
                  <c:v>50.3</c:v>
                </c:pt>
                <c:pt idx="203">
                  <c:v>51.4</c:v>
                </c:pt>
                <c:pt idx="204">
                  <c:v>49.5</c:v>
                </c:pt>
                <c:pt idx="205">
                  <c:v>51.9</c:v>
                </c:pt>
                <c:pt idx="206">
                  <c:v>50.7</c:v>
                </c:pt>
                <c:pt idx="207">
                  <c:v>52.6</c:v>
                </c:pt>
                <c:pt idx="208">
                  <c:v>52.5</c:v>
                </c:pt>
                <c:pt idx="209">
                  <c:v>52.6</c:v>
                </c:pt>
                <c:pt idx="210">
                  <c:v>52.4</c:v>
                </c:pt>
                <c:pt idx="211">
                  <c:v>50.9</c:v>
                </c:pt>
                <c:pt idx="212">
                  <c:v>51</c:v>
                </c:pt>
                <c:pt idx="213">
                  <c:v>51.1</c:v>
                </c:pt>
                <c:pt idx="214">
                  <c:v>50.5</c:v>
                </c:pt>
                <c:pt idx="215">
                  <c:v>49</c:v>
                </c:pt>
                <c:pt idx="216">
                  <c:v>50.3</c:v>
                </c:pt>
                <c:pt idx="217">
                  <c:v>47.6</c:v>
                </c:pt>
                <c:pt idx="218">
                  <c:v>48.3</c:v>
                </c:pt>
                <c:pt idx="219">
                  <c:v>48.8</c:v>
                </c:pt>
                <c:pt idx="220">
                  <c:v>48.8</c:v>
                </c:pt>
                <c:pt idx="221">
                  <c:v>49.8</c:v>
                </c:pt>
                <c:pt idx="222">
                  <c:v>50</c:v>
                </c:pt>
                <c:pt idx="223">
                  <c:v>49.2</c:v>
                </c:pt>
                <c:pt idx="224">
                  <c:v>44.8</c:v>
                </c:pt>
                <c:pt idx="225">
                  <c:v>38.9</c:v>
                </c:pt>
                <c:pt idx="226">
                  <c:v>36.5</c:v>
                </c:pt>
                <c:pt idx="227">
                  <c:v>33.1</c:v>
                </c:pt>
                <c:pt idx="228">
                  <c:v>34.9</c:v>
                </c:pt>
                <c:pt idx="229">
                  <c:v>35.5</c:v>
                </c:pt>
                <c:pt idx="230">
                  <c:v>36</c:v>
                </c:pt>
                <c:pt idx="231">
                  <c:v>39.5</c:v>
                </c:pt>
                <c:pt idx="232">
                  <c:v>41.7</c:v>
                </c:pt>
                <c:pt idx="233">
                  <c:v>45.8</c:v>
                </c:pt>
                <c:pt idx="234">
                  <c:v>49.9</c:v>
                </c:pt>
                <c:pt idx="235">
                  <c:v>53.5</c:v>
                </c:pt>
                <c:pt idx="236">
                  <c:v>54.4</c:v>
                </c:pt>
                <c:pt idx="237">
                  <c:v>56</c:v>
                </c:pt>
                <c:pt idx="238">
                  <c:v>54.4</c:v>
                </c:pt>
                <c:pt idx="239">
                  <c:v>55.3</c:v>
                </c:pt>
                <c:pt idx="240">
                  <c:v>57.2</c:v>
                </c:pt>
                <c:pt idx="241">
                  <c:v>55.8</c:v>
                </c:pt>
                <c:pt idx="242">
                  <c:v>58.8</c:v>
                </c:pt>
                <c:pt idx="243">
                  <c:v>58.1</c:v>
                </c:pt>
                <c:pt idx="244">
                  <c:v>58.3</c:v>
                </c:pt>
                <c:pt idx="245">
                  <c:v>56.4</c:v>
                </c:pt>
                <c:pt idx="246">
                  <c:v>56.4</c:v>
                </c:pt>
                <c:pt idx="247">
                  <c:v>58</c:v>
                </c:pt>
                <c:pt idx="248">
                  <c:v>56.3</c:v>
                </c:pt>
                <c:pt idx="249">
                  <c:v>57.7</c:v>
                </c:pt>
                <c:pt idx="250">
                  <c:v>57.6</c:v>
                </c:pt>
                <c:pt idx="251">
                  <c:v>57.5</c:v>
                </c:pt>
                <c:pt idx="252">
                  <c:v>59.3</c:v>
                </c:pt>
                <c:pt idx="253">
                  <c:v>59.9</c:v>
                </c:pt>
                <c:pt idx="254">
                  <c:v>59.2</c:v>
                </c:pt>
                <c:pt idx="255">
                  <c:v>59.4</c:v>
                </c:pt>
                <c:pt idx="256">
                  <c:v>53.9</c:v>
                </c:pt>
                <c:pt idx="257">
                  <c:v>56.2</c:v>
                </c:pt>
                <c:pt idx="258">
                  <c:v>52.9</c:v>
                </c:pt>
                <c:pt idx="259">
                  <c:v>52.8</c:v>
                </c:pt>
                <c:pt idx="260">
                  <c:v>52.7</c:v>
                </c:pt>
                <c:pt idx="261">
                  <c:v>51.4</c:v>
                </c:pt>
                <c:pt idx="262">
                  <c:v>51.5</c:v>
                </c:pt>
                <c:pt idx="263">
                  <c:v>52.6</c:v>
                </c:pt>
                <c:pt idx="264">
                  <c:v>53.1</c:v>
                </c:pt>
                <c:pt idx="265">
                  <c:v>53.5</c:v>
                </c:pt>
                <c:pt idx="266">
                  <c:v>53.6</c:v>
                </c:pt>
                <c:pt idx="267">
                  <c:v>54.3</c:v>
                </c:pt>
                <c:pt idx="268">
                  <c:v>53.4</c:v>
                </c:pt>
                <c:pt idx="269">
                  <c:v>50.7</c:v>
                </c:pt>
                <c:pt idx="270">
                  <c:v>50</c:v>
                </c:pt>
                <c:pt idx="271">
                  <c:v>50.7</c:v>
                </c:pt>
                <c:pt idx="272">
                  <c:v>51.8</c:v>
                </c:pt>
                <c:pt idx="273">
                  <c:v>50.5</c:v>
                </c:pt>
                <c:pt idx="274">
                  <c:v>48.8</c:v>
                </c:pt>
                <c:pt idx="275">
                  <c:v>49.8</c:v>
                </c:pt>
                <c:pt idx="276">
                  <c:v>52.9</c:v>
                </c:pt>
                <c:pt idx="277">
                  <c:v>54.6</c:v>
                </c:pt>
                <c:pt idx="278">
                  <c:v>52.5</c:v>
                </c:pt>
                <c:pt idx="279">
                  <c:v>50.4</c:v>
                </c:pt>
                <c:pt idx="280">
                  <c:v>50.2</c:v>
                </c:pt>
                <c:pt idx="281">
                  <c:v>52.3</c:v>
                </c:pt>
                <c:pt idx="282">
                  <c:v>53.8</c:v>
                </c:pt>
                <c:pt idx="283">
                  <c:v>55.6</c:v>
                </c:pt>
                <c:pt idx="284">
                  <c:v>55.4</c:v>
                </c:pt>
                <c:pt idx="285">
                  <c:v>55.4</c:v>
                </c:pt>
                <c:pt idx="286">
                  <c:v>56</c:v>
                </c:pt>
                <c:pt idx="287">
                  <c:v>55.9</c:v>
                </c:pt>
                <c:pt idx="288">
                  <c:v>52.1</c:v>
                </c:pt>
                <c:pt idx="289">
                  <c:v>54.8</c:v>
                </c:pt>
                <c:pt idx="290">
                  <c:v>55.1</c:v>
                </c:pt>
                <c:pt idx="291">
                  <c:v>55.4</c:v>
                </c:pt>
                <c:pt idx="292">
                  <c:v>55.8</c:v>
                </c:pt>
                <c:pt idx="293">
                  <c:v>55.3</c:v>
                </c:pt>
                <c:pt idx="294">
                  <c:v>55.6</c:v>
                </c:pt>
                <c:pt idx="295">
                  <c:v>58.1</c:v>
                </c:pt>
                <c:pt idx="296">
                  <c:v>55.8</c:v>
                </c:pt>
                <c:pt idx="297">
                  <c:v>57.3</c:v>
                </c:pt>
                <c:pt idx="298">
                  <c:v>57.5</c:v>
                </c:pt>
                <c:pt idx="299">
                  <c:v>54.9</c:v>
                </c:pt>
                <c:pt idx="300">
                  <c:v>53.9</c:v>
                </c:pt>
                <c:pt idx="301">
                  <c:v>53.3</c:v>
                </c:pt>
                <c:pt idx="302">
                  <c:v>52.3</c:v>
                </c:pt>
                <c:pt idx="303">
                  <c:v>51.6</c:v>
                </c:pt>
                <c:pt idx="304">
                  <c:v>53.1</c:v>
                </c:pt>
                <c:pt idx="305">
                  <c:v>53.1</c:v>
                </c:pt>
                <c:pt idx="306">
                  <c:v>51.9</c:v>
                </c:pt>
                <c:pt idx="307">
                  <c:v>51</c:v>
                </c:pt>
                <c:pt idx="308">
                  <c:v>50</c:v>
                </c:pt>
                <c:pt idx="309">
                  <c:v>49.4</c:v>
                </c:pt>
                <c:pt idx="310">
                  <c:v>48.4</c:v>
                </c:pt>
                <c:pt idx="311">
                  <c:v>48</c:v>
                </c:pt>
                <c:pt idx="312">
                  <c:v>48.2</c:v>
                </c:pt>
                <c:pt idx="313">
                  <c:v>49.5</c:v>
                </c:pt>
                <c:pt idx="314">
                  <c:v>51.8</c:v>
                </c:pt>
                <c:pt idx="315">
                  <c:v>50.8</c:v>
                </c:pt>
                <c:pt idx="316">
                  <c:v>51.3</c:v>
                </c:pt>
                <c:pt idx="317">
                  <c:v>53.2</c:v>
                </c:pt>
                <c:pt idx="318">
                  <c:v>52.6</c:v>
                </c:pt>
                <c:pt idx="319">
                  <c:v>49.4</c:v>
                </c:pt>
                <c:pt idx="320">
                  <c:v>51.5</c:v>
                </c:pt>
                <c:pt idx="321">
                  <c:v>52</c:v>
                </c:pt>
                <c:pt idx="322">
                  <c:v>53.5</c:v>
                </c:pt>
                <c:pt idx="323">
                  <c:v>54.5</c:v>
                </c:pt>
                <c:pt idx="324">
                  <c:v>56</c:v>
                </c:pt>
                <c:pt idx="325">
                  <c:v>57.6</c:v>
                </c:pt>
                <c:pt idx="326">
                  <c:v>56.6</c:v>
                </c:pt>
                <c:pt idx="327">
                  <c:v>55.3</c:v>
                </c:pt>
                <c:pt idx="328">
                  <c:v>55.5</c:v>
                </c:pt>
                <c:pt idx="329">
                  <c:v>56.7</c:v>
                </c:pt>
                <c:pt idx="330">
                  <c:v>56.5</c:v>
                </c:pt>
                <c:pt idx="331">
                  <c:v>59.3</c:v>
                </c:pt>
                <c:pt idx="332">
                  <c:v>60.2</c:v>
                </c:pt>
                <c:pt idx="333">
                  <c:v>58.5</c:v>
                </c:pt>
                <c:pt idx="334">
                  <c:v>58.2</c:v>
                </c:pt>
                <c:pt idx="335">
                  <c:v>59.3</c:v>
                </c:pt>
                <c:pt idx="336">
                  <c:v>59.1</c:v>
                </c:pt>
                <c:pt idx="337">
                  <c:v>60.8</c:v>
                </c:pt>
                <c:pt idx="338">
                  <c:v>59.3</c:v>
                </c:pt>
                <c:pt idx="339">
                  <c:v>57.3</c:v>
                </c:pt>
                <c:pt idx="340">
                  <c:v>58.7</c:v>
                </c:pt>
                <c:pt idx="341">
                  <c:v>60.2</c:v>
                </c:pt>
                <c:pt idx="342">
                  <c:v>58.1</c:v>
                </c:pt>
                <c:pt idx="343">
                  <c:v>61.3</c:v>
                </c:pt>
                <c:pt idx="344">
                  <c:v>59.8</c:v>
                </c:pt>
                <c:pt idx="345">
                  <c:v>57.7</c:v>
                </c:pt>
                <c:pt idx="346">
                  <c:v>59.3</c:v>
                </c:pt>
                <c:pt idx="347">
                  <c:v>54.1</c:v>
                </c:pt>
                <c:pt idx="348">
                  <c:v>56.6</c:v>
                </c:pt>
                <c:pt idx="349">
                  <c:v>54.2</c:v>
                </c:pt>
                <c:pt idx="350">
                  <c:v>55.3</c:v>
                </c:pt>
                <c:pt idx="351">
                  <c:v>52.8</c:v>
                </c:pt>
                <c:pt idx="352">
                  <c:v>52.1</c:v>
                </c:pt>
                <c:pt idx="353">
                  <c:v>51.7</c:v>
                </c:pt>
                <c:pt idx="354">
                  <c:v>51.2</c:v>
                </c:pt>
                <c:pt idx="355">
                  <c:v>49.1</c:v>
                </c:pt>
                <c:pt idx="356">
                  <c:v>47.8</c:v>
                </c:pt>
                <c:pt idx="357">
                  <c:v>48.3</c:v>
                </c:pt>
                <c:pt idx="358">
                  <c:v>48.1</c:v>
                </c:pt>
                <c:pt idx="359">
                  <c:v>47.2</c:v>
                </c:pt>
                <c:pt idx="360">
                  <c:v>50.9</c:v>
                </c:pt>
                <c:pt idx="361">
                  <c:v>50.1</c:v>
                </c:pt>
                <c:pt idx="362">
                  <c:v>49.1</c:v>
                </c:pt>
                <c:pt idx="363">
                  <c:v>41.5</c:v>
                </c:pt>
                <c:pt idx="364">
                  <c:v>43.1</c:v>
                </c:pt>
                <c:pt idx="365">
                  <c:v>52.6</c:v>
                </c:pt>
                <c:pt idx="366">
                  <c:v>54.2</c:v>
                </c:pt>
                <c:pt idx="367">
                  <c:v>56</c:v>
                </c:pt>
                <c:pt idx="368">
                  <c:v>55.4</c:v>
                </c:pt>
                <c:pt idx="369">
                  <c:v>59.3</c:v>
                </c:pt>
                <c:pt idx="370">
                  <c:v>57.6</c:v>
                </c:pt>
                <c:pt idx="371">
                  <c:v>60.7</c:v>
                </c:pt>
                <c:pt idx="372">
                  <c:v>58.7</c:v>
                </c:pt>
                <c:pt idx="373">
                  <c:v>60.8</c:v>
                </c:pt>
                <c:pt idx="374">
                  <c:v>64.7</c:v>
                </c:pt>
                <c:pt idx="375">
                  <c:v>60.7</c:v>
                </c:pt>
                <c:pt idx="376">
                  <c:v>61.2</c:v>
                </c:pt>
                <c:pt idx="377">
                  <c:v>60.6</c:v>
                </c:pt>
                <c:pt idx="378">
                  <c:v>59.5</c:v>
                </c:pt>
                <c:pt idx="379">
                  <c:v>59.9</c:v>
                </c:pt>
                <c:pt idx="380">
                  <c:v>61.1</c:v>
                </c:pt>
                <c:pt idx="381">
                  <c:v>60.8</c:v>
                </c:pt>
                <c:pt idx="382">
                  <c:v>61.1</c:v>
                </c:pt>
                <c:pt idx="383">
                  <c:v>58.8</c:v>
                </c:pt>
                <c:pt idx="384">
                  <c:v>57.6</c:v>
                </c:pt>
                <c:pt idx="385">
                  <c:v>58.6</c:v>
                </c:pt>
                <c:pt idx="386">
                  <c:v>57.1</c:v>
                </c:pt>
                <c:pt idx="387">
                  <c:v>55.4</c:v>
                </c:pt>
                <c:pt idx="388">
                  <c:v>56.1</c:v>
                </c:pt>
                <c:pt idx="389">
                  <c:v>53</c:v>
                </c:pt>
                <c:pt idx="390">
                  <c:v>52.8</c:v>
                </c:pt>
                <c:pt idx="391">
                  <c:v>52.8</c:v>
                </c:pt>
                <c:pt idx="392">
                  <c:v>50.9</c:v>
                </c:pt>
                <c:pt idx="393">
                  <c:v>50.2</c:v>
                </c:pt>
                <c:pt idx="394">
                  <c:v>49</c:v>
                </c:pt>
                <c:pt idx="395">
                  <c:v>48.4</c:v>
                </c:pt>
                <c:pt idx="396">
                  <c:v>47.4</c:v>
                </c:pt>
                <c:pt idx="397">
                  <c:v>47.7</c:v>
                </c:pt>
                <c:pt idx="398">
                  <c:v>46.3</c:v>
                </c:pt>
                <c:pt idx="399">
                  <c:v>47.1</c:v>
                </c:pt>
                <c:pt idx="400">
                  <c:v>46.9</c:v>
                </c:pt>
                <c:pt idx="401">
                  <c:v>46</c:v>
                </c:pt>
                <c:pt idx="402">
                  <c:v>46.4</c:v>
                </c:pt>
                <c:pt idx="403">
                  <c:v>47.6</c:v>
                </c:pt>
                <c:pt idx="404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9E-E04B-B16E-9E27C16E5D14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Recession Indicator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Sheet1!$N$2:$N$407</c:f>
              <c:numCache>
                <c:formatCode>m/d/yy</c:formatCode>
                <c:ptCount val="406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</c:numCache>
            </c:numRef>
          </c:cat>
          <c:val>
            <c:numRef>
              <c:f>Sheet1!$P$2:$P$407</c:f>
              <c:numCache>
                <c:formatCode>General</c:formatCode>
                <c:ptCount val="40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9E-E04B-B16E-9E27C16E5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9200"/>
        <c:axId val="2223840"/>
      </c:lineChart>
      <c:dateAx>
        <c:axId val="225920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840"/>
        <c:crosses val="autoZero"/>
        <c:auto val="1"/>
        <c:lblOffset val="100"/>
        <c:baseTimeUnit val="months"/>
      </c:dateAx>
      <c:valAx>
        <c:axId val="2223840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'GDP Components'!$B$7</c:f>
              <c:strCache>
                <c:ptCount val="1"/>
                <c:pt idx="0">
                  <c:v>value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'GDP Components'!$A$8:$A$99</c:f>
              <c:numCache>
                <c:formatCode>m/d/yyyy</c:formatCode>
                <c:ptCount val="92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  <c:pt idx="90">
                  <c:v>44743</c:v>
                </c:pt>
                <c:pt idx="91">
                  <c:v>44835</c:v>
                </c:pt>
              </c:numCache>
            </c:numRef>
          </c:cat>
          <c:val>
            <c:numRef>
              <c:f>'GDP Components'!$B$8:$B$99</c:f>
              <c:numCache>
                <c:formatCode>General</c:formatCode>
                <c:ptCount val="92"/>
                <c:pt idx="0">
                  <c:v>12935.252</c:v>
                </c:pt>
                <c:pt idx="1">
                  <c:v>13170.749</c:v>
                </c:pt>
                <c:pt idx="2">
                  <c:v>13183.89</c:v>
                </c:pt>
                <c:pt idx="3">
                  <c:v>13262.25</c:v>
                </c:pt>
                <c:pt idx="4">
                  <c:v>13219.251</c:v>
                </c:pt>
                <c:pt idx="5">
                  <c:v>13301.394</c:v>
                </c:pt>
                <c:pt idx="6">
                  <c:v>13248.142</c:v>
                </c:pt>
                <c:pt idx="7">
                  <c:v>13284.880999999999</c:v>
                </c:pt>
                <c:pt idx="8">
                  <c:v>13394.91</c:v>
                </c:pt>
                <c:pt idx="9">
                  <c:v>13477.356</c:v>
                </c:pt>
                <c:pt idx="10">
                  <c:v>13531.741</c:v>
                </c:pt>
                <c:pt idx="11">
                  <c:v>13549.421</c:v>
                </c:pt>
                <c:pt idx="12">
                  <c:v>13619.433999999999</c:v>
                </c:pt>
                <c:pt idx="13">
                  <c:v>13741.107</c:v>
                </c:pt>
                <c:pt idx="14">
                  <c:v>13970.156999999999</c:v>
                </c:pt>
                <c:pt idx="15">
                  <c:v>14131.379000000001</c:v>
                </c:pt>
                <c:pt idx="16">
                  <c:v>14212.34</c:v>
                </c:pt>
                <c:pt idx="17">
                  <c:v>14323.017</c:v>
                </c:pt>
                <c:pt idx="18">
                  <c:v>14457.832</c:v>
                </c:pt>
                <c:pt idx="19">
                  <c:v>14605.594999999999</c:v>
                </c:pt>
                <c:pt idx="20">
                  <c:v>14767.846</c:v>
                </c:pt>
                <c:pt idx="21">
                  <c:v>14839.707</c:v>
                </c:pt>
                <c:pt idx="22">
                  <c:v>14956.290999999999</c:v>
                </c:pt>
                <c:pt idx="23">
                  <c:v>15041.232</c:v>
                </c:pt>
                <c:pt idx="24">
                  <c:v>15244.088</c:v>
                </c:pt>
                <c:pt idx="25">
                  <c:v>15281.525</c:v>
                </c:pt>
                <c:pt idx="26">
                  <c:v>15304.517</c:v>
                </c:pt>
                <c:pt idx="27">
                  <c:v>15433.643</c:v>
                </c:pt>
                <c:pt idx="28">
                  <c:v>15478.956</c:v>
                </c:pt>
                <c:pt idx="29">
                  <c:v>15577.779</c:v>
                </c:pt>
                <c:pt idx="30">
                  <c:v>15671.605</c:v>
                </c:pt>
                <c:pt idx="31">
                  <c:v>15767.146000000001</c:v>
                </c:pt>
                <c:pt idx="32">
                  <c:v>15702.906000000001</c:v>
                </c:pt>
                <c:pt idx="33">
                  <c:v>15792.772999999999</c:v>
                </c:pt>
                <c:pt idx="34">
                  <c:v>15709.562</c:v>
                </c:pt>
                <c:pt idx="35">
                  <c:v>15366.607</c:v>
                </c:pt>
                <c:pt idx="36">
                  <c:v>15187.475</c:v>
                </c:pt>
                <c:pt idx="37">
                  <c:v>15161.772000000001</c:v>
                </c:pt>
                <c:pt idx="38">
                  <c:v>15216.647000000001</c:v>
                </c:pt>
                <c:pt idx="39">
                  <c:v>15379.155000000001</c:v>
                </c:pt>
                <c:pt idx="40">
                  <c:v>15456.058999999999</c:v>
                </c:pt>
                <c:pt idx="41">
                  <c:v>15605.628000000001</c:v>
                </c:pt>
                <c:pt idx="42">
                  <c:v>15726.281999999999</c:v>
                </c:pt>
                <c:pt idx="43">
                  <c:v>15807.995000000001</c:v>
                </c:pt>
                <c:pt idx="44">
                  <c:v>15769.911</c:v>
                </c:pt>
                <c:pt idx="45">
                  <c:v>15876.839</c:v>
                </c:pt>
                <c:pt idx="46">
                  <c:v>15870.683999999999</c:v>
                </c:pt>
                <c:pt idx="47">
                  <c:v>16048.701999999999</c:v>
                </c:pt>
                <c:pt idx="48">
                  <c:v>16179.968000000001</c:v>
                </c:pt>
                <c:pt idx="49">
                  <c:v>16253.726000000001</c:v>
                </c:pt>
                <c:pt idx="50">
                  <c:v>16282.151</c:v>
                </c:pt>
                <c:pt idx="51">
                  <c:v>16300.035</c:v>
                </c:pt>
                <c:pt idx="52">
                  <c:v>16441.485000000001</c:v>
                </c:pt>
                <c:pt idx="53">
                  <c:v>16464.401999999998</c:v>
                </c:pt>
                <c:pt idx="54">
                  <c:v>16594.742999999999</c:v>
                </c:pt>
                <c:pt idx="55">
                  <c:v>16712.759999999998</c:v>
                </c:pt>
                <c:pt idx="56">
                  <c:v>16654.246999999999</c:v>
                </c:pt>
                <c:pt idx="57">
                  <c:v>16868.109</c:v>
                </c:pt>
                <c:pt idx="58">
                  <c:v>17064.616000000002</c:v>
                </c:pt>
                <c:pt idx="59">
                  <c:v>17141.235000000001</c:v>
                </c:pt>
                <c:pt idx="60">
                  <c:v>17280.647000000001</c:v>
                </c:pt>
                <c:pt idx="61">
                  <c:v>17380.875</c:v>
                </c:pt>
                <c:pt idx="62">
                  <c:v>17437.080000000002</c:v>
                </c:pt>
                <c:pt idx="63">
                  <c:v>17462.579000000002</c:v>
                </c:pt>
                <c:pt idx="64">
                  <c:v>17565.465</c:v>
                </c:pt>
                <c:pt idx="65">
                  <c:v>17618.580999999998</c:v>
                </c:pt>
                <c:pt idx="66">
                  <c:v>17724.489000000001</c:v>
                </c:pt>
                <c:pt idx="67">
                  <c:v>17812.560000000001</c:v>
                </c:pt>
                <c:pt idx="68">
                  <c:v>17889.094000000001</c:v>
                </c:pt>
                <c:pt idx="69">
                  <c:v>17979.218000000001</c:v>
                </c:pt>
                <c:pt idx="70">
                  <c:v>18127.993999999999</c:v>
                </c:pt>
                <c:pt idx="71">
                  <c:v>18310.3</c:v>
                </c:pt>
                <c:pt idx="72">
                  <c:v>18437.127</c:v>
                </c:pt>
                <c:pt idx="73">
                  <c:v>18565.697</c:v>
                </c:pt>
                <c:pt idx="74">
                  <c:v>18699.748</c:v>
                </c:pt>
                <c:pt idx="75">
                  <c:v>18733.741000000002</c:v>
                </c:pt>
                <c:pt idx="76">
                  <c:v>18835.411</c:v>
                </c:pt>
                <c:pt idx="77">
                  <c:v>18962.174999999999</c:v>
                </c:pt>
                <c:pt idx="78">
                  <c:v>19130.932000000001</c:v>
                </c:pt>
                <c:pt idx="79">
                  <c:v>19215.690999999999</c:v>
                </c:pt>
                <c:pt idx="80">
                  <c:v>18989.877</c:v>
                </c:pt>
                <c:pt idx="81">
                  <c:v>17378.712</c:v>
                </c:pt>
                <c:pt idx="82">
                  <c:v>18743.72</c:v>
                </c:pt>
                <c:pt idx="83">
                  <c:v>18924.261999999999</c:v>
                </c:pt>
                <c:pt idx="84">
                  <c:v>19216.223999999998</c:v>
                </c:pt>
                <c:pt idx="85">
                  <c:v>19544.248</c:v>
                </c:pt>
                <c:pt idx="86">
                  <c:v>19672.594000000001</c:v>
                </c:pt>
                <c:pt idx="87">
                  <c:v>20006.181</c:v>
                </c:pt>
                <c:pt idx="88">
                  <c:v>19924.088</c:v>
                </c:pt>
                <c:pt idx="89">
                  <c:v>19895.271000000001</c:v>
                </c:pt>
                <c:pt idx="90">
                  <c:v>20054.663</c:v>
                </c:pt>
                <c:pt idx="91">
                  <c:v>20198.091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7E-534A-A205-EE6EE6E73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2324240"/>
        <c:axId val="1770222432"/>
      </c:lineChart>
      <c:dateAx>
        <c:axId val="1692324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222432"/>
        <c:crosses val="autoZero"/>
        <c:auto val="1"/>
        <c:lblOffset val="100"/>
        <c:baseTimeUnit val="months"/>
      </c:dateAx>
      <c:valAx>
        <c:axId val="1770222432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32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ism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Sheet1!$T$2:$T$133</c:f>
              <c:numCache>
                <c:formatCode>m/d/yy</c:formatCode>
                <c:ptCount val="132"/>
                <c:pt idx="0">
                  <c:v>32933</c:v>
                </c:pt>
                <c:pt idx="1">
                  <c:v>33025</c:v>
                </c:pt>
                <c:pt idx="2">
                  <c:v>33117</c:v>
                </c:pt>
                <c:pt idx="3">
                  <c:v>33208</c:v>
                </c:pt>
                <c:pt idx="4">
                  <c:v>33298</c:v>
                </c:pt>
                <c:pt idx="5">
                  <c:v>33390</c:v>
                </c:pt>
                <c:pt idx="6">
                  <c:v>33482</c:v>
                </c:pt>
                <c:pt idx="7">
                  <c:v>33573</c:v>
                </c:pt>
                <c:pt idx="8">
                  <c:v>33664</c:v>
                </c:pt>
                <c:pt idx="9">
                  <c:v>33756</c:v>
                </c:pt>
                <c:pt idx="10">
                  <c:v>33848</c:v>
                </c:pt>
                <c:pt idx="11">
                  <c:v>33939</c:v>
                </c:pt>
                <c:pt idx="12">
                  <c:v>34029</c:v>
                </c:pt>
                <c:pt idx="13">
                  <c:v>34121</c:v>
                </c:pt>
                <c:pt idx="14">
                  <c:v>34213</c:v>
                </c:pt>
                <c:pt idx="15">
                  <c:v>34304</c:v>
                </c:pt>
                <c:pt idx="16">
                  <c:v>34394</c:v>
                </c:pt>
                <c:pt idx="17">
                  <c:v>34486</c:v>
                </c:pt>
                <c:pt idx="18">
                  <c:v>34578</c:v>
                </c:pt>
                <c:pt idx="19">
                  <c:v>34669</c:v>
                </c:pt>
                <c:pt idx="20">
                  <c:v>34759</c:v>
                </c:pt>
                <c:pt idx="21">
                  <c:v>34851</c:v>
                </c:pt>
                <c:pt idx="22">
                  <c:v>34943</c:v>
                </c:pt>
                <c:pt idx="23">
                  <c:v>35034</c:v>
                </c:pt>
                <c:pt idx="24">
                  <c:v>35125</c:v>
                </c:pt>
                <c:pt idx="25">
                  <c:v>35217</c:v>
                </c:pt>
                <c:pt idx="26">
                  <c:v>35309</c:v>
                </c:pt>
                <c:pt idx="27">
                  <c:v>35400</c:v>
                </c:pt>
                <c:pt idx="28">
                  <c:v>35490</c:v>
                </c:pt>
                <c:pt idx="29">
                  <c:v>35582</c:v>
                </c:pt>
                <c:pt idx="30">
                  <c:v>35674</c:v>
                </c:pt>
                <c:pt idx="31">
                  <c:v>35765</c:v>
                </c:pt>
                <c:pt idx="32">
                  <c:v>35855</c:v>
                </c:pt>
                <c:pt idx="33">
                  <c:v>35947</c:v>
                </c:pt>
                <c:pt idx="34">
                  <c:v>36039</c:v>
                </c:pt>
                <c:pt idx="35">
                  <c:v>36130</c:v>
                </c:pt>
                <c:pt idx="36">
                  <c:v>36220</c:v>
                </c:pt>
                <c:pt idx="37">
                  <c:v>36312</c:v>
                </c:pt>
                <c:pt idx="38">
                  <c:v>36404</c:v>
                </c:pt>
                <c:pt idx="39">
                  <c:v>36495</c:v>
                </c:pt>
                <c:pt idx="40">
                  <c:v>36586</c:v>
                </c:pt>
                <c:pt idx="41">
                  <c:v>36678</c:v>
                </c:pt>
                <c:pt idx="42">
                  <c:v>36770</c:v>
                </c:pt>
                <c:pt idx="43">
                  <c:v>36861</c:v>
                </c:pt>
                <c:pt idx="44">
                  <c:v>36951</c:v>
                </c:pt>
                <c:pt idx="45">
                  <c:v>37043</c:v>
                </c:pt>
                <c:pt idx="46">
                  <c:v>37135</c:v>
                </c:pt>
                <c:pt idx="47">
                  <c:v>37226</c:v>
                </c:pt>
                <c:pt idx="48">
                  <c:v>37316</c:v>
                </c:pt>
                <c:pt idx="49">
                  <c:v>37408</c:v>
                </c:pt>
                <c:pt idx="50">
                  <c:v>37500</c:v>
                </c:pt>
                <c:pt idx="51">
                  <c:v>37591</c:v>
                </c:pt>
                <c:pt idx="52">
                  <c:v>37681</c:v>
                </c:pt>
                <c:pt idx="53">
                  <c:v>37773</c:v>
                </c:pt>
                <c:pt idx="54">
                  <c:v>37865</c:v>
                </c:pt>
                <c:pt idx="55">
                  <c:v>37956</c:v>
                </c:pt>
                <c:pt idx="56">
                  <c:v>38047</c:v>
                </c:pt>
                <c:pt idx="57">
                  <c:v>38139</c:v>
                </c:pt>
                <c:pt idx="58">
                  <c:v>38231</c:v>
                </c:pt>
                <c:pt idx="59">
                  <c:v>38322</c:v>
                </c:pt>
                <c:pt idx="60">
                  <c:v>38412</c:v>
                </c:pt>
                <c:pt idx="61">
                  <c:v>38504</c:v>
                </c:pt>
                <c:pt idx="62">
                  <c:v>38596</c:v>
                </c:pt>
                <c:pt idx="63">
                  <c:v>38687</c:v>
                </c:pt>
                <c:pt idx="64">
                  <c:v>38777</c:v>
                </c:pt>
                <c:pt idx="65">
                  <c:v>38869</c:v>
                </c:pt>
                <c:pt idx="66">
                  <c:v>38961</c:v>
                </c:pt>
                <c:pt idx="67">
                  <c:v>39052</c:v>
                </c:pt>
                <c:pt idx="68">
                  <c:v>39142</c:v>
                </c:pt>
                <c:pt idx="69">
                  <c:v>39234</c:v>
                </c:pt>
                <c:pt idx="70">
                  <c:v>39326</c:v>
                </c:pt>
                <c:pt idx="71">
                  <c:v>39417</c:v>
                </c:pt>
                <c:pt idx="72">
                  <c:v>39508</c:v>
                </c:pt>
                <c:pt idx="73">
                  <c:v>39600</c:v>
                </c:pt>
                <c:pt idx="74">
                  <c:v>39692</c:v>
                </c:pt>
                <c:pt idx="75">
                  <c:v>39783</c:v>
                </c:pt>
                <c:pt idx="76">
                  <c:v>39873</c:v>
                </c:pt>
                <c:pt idx="77">
                  <c:v>39965</c:v>
                </c:pt>
                <c:pt idx="78">
                  <c:v>40057</c:v>
                </c:pt>
                <c:pt idx="79">
                  <c:v>40148</c:v>
                </c:pt>
                <c:pt idx="80">
                  <c:v>40238</c:v>
                </c:pt>
                <c:pt idx="81">
                  <c:v>40330</c:v>
                </c:pt>
                <c:pt idx="82">
                  <c:v>40422</c:v>
                </c:pt>
                <c:pt idx="83">
                  <c:v>40513</c:v>
                </c:pt>
                <c:pt idx="84">
                  <c:v>40603</c:v>
                </c:pt>
                <c:pt idx="85">
                  <c:v>40695</c:v>
                </c:pt>
                <c:pt idx="86">
                  <c:v>40787</c:v>
                </c:pt>
                <c:pt idx="87">
                  <c:v>40878</c:v>
                </c:pt>
                <c:pt idx="88">
                  <c:v>40969</c:v>
                </c:pt>
                <c:pt idx="89">
                  <c:v>41061</c:v>
                </c:pt>
                <c:pt idx="90">
                  <c:v>41153</c:v>
                </c:pt>
                <c:pt idx="91">
                  <c:v>41244</c:v>
                </c:pt>
                <c:pt idx="92">
                  <c:v>41334</c:v>
                </c:pt>
                <c:pt idx="93">
                  <c:v>41426</c:v>
                </c:pt>
                <c:pt idx="94">
                  <c:v>41518</c:v>
                </c:pt>
                <c:pt idx="95">
                  <c:v>41609</c:v>
                </c:pt>
                <c:pt idx="96">
                  <c:v>41699</c:v>
                </c:pt>
                <c:pt idx="97">
                  <c:v>41791</c:v>
                </c:pt>
                <c:pt idx="98">
                  <c:v>41883</c:v>
                </c:pt>
                <c:pt idx="99">
                  <c:v>41974</c:v>
                </c:pt>
                <c:pt idx="100">
                  <c:v>42064</c:v>
                </c:pt>
                <c:pt idx="101">
                  <c:v>42156</c:v>
                </c:pt>
                <c:pt idx="102">
                  <c:v>42248</c:v>
                </c:pt>
                <c:pt idx="103">
                  <c:v>42339</c:v>
                </c:pt>
                <c:pt idx="104">
                  <c:v>42430</c:v>
                </c:pt>
                <c:pt idx="105">
                  <c:v>42522</c:v>
                </c:pt>
                <c:pt idx="106">
                  <c:v>42614</c:v>
                </c:pt>
                <c:pt idx="107">
                  <c:v>42705</c:v>
                </c:pt>
                <c:pt idx="108">
                  <c:v>42795</c:v>
                </c:pt>
                <c:pt idx="109">
                  <c:v>42887</c:v>
                </c:pt>
                <c:pt idx="110">
                  <c:v>42979</c:v>
                </c:pt>
                <c:pt idx="111">
                  <c:v>43070</c:v>
                </c:pt>
                <c:pt idx="112">
                  <c:v>43160</c:v>
                </c:pt>
                <c:pt idx="113">
                  <c:v>43252</c:v>
                </c:pt>
                <c:pt idx="114">
                  <c:v>43344</c:v>
                </c:pt>
                <c:pt idx="115">
                  <c:v>43435</c:v>
                </c:pt>
                <c:pt idx="116">
                  <c:v>43525</c:v>
                </c:pt>
                <c:pt idx="117">
                  <c:v>43617</c:v>
                </c:pt>
                <c:pt idx="118">
                  <c:v>43709</c:v>
                </c:pt>
                <c:pt idx="119">
                  <c:v>43800</c:v>
                </c:pt>
                <c:pt idx="120">
                  <c:v>43891</c:v>
                </c:pt>
                <c:pt idx="121">
                  <c:v>43983</c:v>
                </c:pt>
                <c:pt idx="122">
                  <c:v>44075</c:v>
                </c:pt>
                <c:pt idx="123">
                  <c:v>44166</c:v>
                </c:pt>
                <c:pt idx="124">
                  <c:v>44256</c:v>
                </c:pt>
                <c:pt idx="125">
                  <c:v>44348</c:v>
                </c:pt>
                <c:pt idx="126">
                  <c:v>44440</c:v>
                </c:pt>
                <c:pt idx="127">
                  <c:v>44531</c:v>
                </c:pt>
                <c:pt idx="128">
                  <c:v>44621</c:v>
                </c:pt>
                <c:pt idx="129">
                  <c:v>44713</c:v>
                </c:pt>
                <c:pt idx="130">
                  <c:v>44805</c:v>
                </c:pt>
                <c:pt idx="131">
                  <c:v>44896</c:v>
                </c:pt>
              </c:numCache>
            </c:numRef>
          </c:cat>
          <c:val>
            <c:numRef>
              <c:f>Sheet1!$U$2:$U$133</c:f>
              <c:numCache>
                <c:formatCode>General</c:formatCode>
                <c:ptCount val="132"/>
                <c:pt idx="0">
                  <c:v>49.9</c:v>
                </c:pt>
                <c:pt idx="1">
                  <c:v>49.2</c:v>
                </c:pt>
                <c:pt idx="2">
                  <c:v>44.5</c:v>
                </c:pt>
                <c:pt idx="3">
                  <c:v>40.799999999999997</c:v>
                </c:pt>
                <c:pt idx="4">
                  <c:v>40.700000000000003</c:v>
                </c:pt>
                <c:pt idx="5">
                  <c:v>50.3</c:v>
                </c:pt>
                <c:pt idx="6">
                  <c:v>54.9</c:v>
                </c:pt>
                <c:pt idx="7">
                  <c:v>46.8</c:v>
                </c:pt>
                <c:pt idx="8">
                  <c:v>54.6</c:v>
                </c:pt>
                <c:pt idx="9">
                  <c:v>53.6</c:v>
                </c:pt>
                <c:pt idx="10">
                  <c:v>49.7</c:v>
                </c:pt>
                <c:pt idx="11">
                  <c:v>54.2</c:v>
                </c:pt>
                <c:pt idx="12">
                  <c:v>53.5</c:v>
                </c:pt>
                <c:pt idx="13">
                  <c:v>49.6</c:v>
                </c:pt>
                <c:pt idx="14">
                  <c:v>50.8</c:v>
                </c:pt>
                <c:pt idx="15">
                  <c:v>55.6</c:v>
                </c:pt>
                <c:pt idx="16">
                  <c:v>56.9</c:v>
                </c:pt>
                <c:pt idx="17">
                  <c:v>58.8</c:v>
                </c:pt>
                <c:pt idx="18">
                  <c:v>59</c:v>
                </c:pt>
                <c:pt idx="19">
                  <c:v>56.1</c:v>
                </c:pt>
                <c:pt idx="20">
                  <c:v>52.1</c:v>
                </c:pt>
                <c:pt idx="21">
                  <c:v>45.9</c:v>
                </c:pt>
                <c:pt idx="22">
                  <c:v>48.1</c:v>
                </c:pt>
                <c:pt idx="23">
                  <c:v>46.2</c:v>
                </c:pt>
                <c:pt idx="24">
                  <c:v>46.9</c:v>
                </c:pt>
                <c:pt idx="25">
                  <c:v>53.6</c:v>
                </c:pt>
                <c:pt idx="26">
                  <c:v>51.1</c:v>
                </c:pt>
                <c:pt idx="27">
                  <c:v>55.2</c:v>
                </c:pt>
                <c:pt idx="28">
                  <c:v>53.8</c:v>
                </c:pt>
                <c:pt idx="29">
                  <c:v>54.9</c:v>
                </c:pt>
                <c:pt idx="30">
                  <c:v>53.9</c:v>
                </c:pt>
                <c:pt idx="31">
                  <c:v>54.5</c:v>
                </c:pt>
                <c:pt idx="32">
                  <c:v>52.9</c:v>
                </c:pt>
                <c:pt idx="33">
                  <c:v>48.9</c:v>
                </c:pt>
                <c:pt idx="34">
                  <c:v>48.7</c:v>
                </c:pt>
                <c:pt idx="35">
                  <c:v>46.8</c:v>
                </c:pt>
                <c:pt idx="36">
                  <c:v>52.4</c:v>
                </c:pt>
                <c:pt idx="37">
                  <c:v>55.8</c:v>
                </c:pt>
                <c:pt idx="38">
                  <c:v>57</c:v>
                </c:pt>
                <c:pt idx="39">
                  <c:v>57.8</c:v>
                </c:pt>
                <c:pt idx="40">
                  <c:v>54.9</c:v>
                </c:pt>
                <c:pt idx="41">
                  <c:v>51.4</c:v>
                </c:pt>
                <c:pt idx="42">
                  <c:v>49.7</c:v>
                </c:pt>
                <c:pt idx="43">
                  <c:v>43.9</c:v>
                </c:pt>
                <c:pt idx="44">
                  <c:v>43.1</c:v>
                </c:pt>
                <c:pt idx="45">
                  <c:v>43.2</c:v>
                </c:pt>
                <c:pt idx="46">
                  <c:v>46.2</c:v>
                </c:pt>
                <c:pt idx="47">
                  <c:v>45.3</c:v>
                </c:pt>
                <c:pt idx="48">
                  <c:v>52.4</c:v>
                </c:pt>
                <c:pt idx="49">
                  <c:v>53.6</c:v>
                </c:pt>
                <c:pt idx="50">
                  <c:v>50.5</c:v>
                </c:pt>
                <c:pt idx="51">
                  <c:v>51.6</c:v>
                </c:pt>
                <c:pt idx="52">
                  <c:v>46.3</c:v>
                </c:pt>
                <c:pt idx="53">
                  <c:v>49</c:v>
                </c:pt>
                <c:pt idx="54">
                  <c:v>52.4</c:v>
                </c:pt>
                <c:pt idx="55">
                  <c:v>60.1</c:v>
                </c:pt>
                <c:pt idx="56">
                  <c:v>60.6</c:v>
                </c:pt>
                <c:pt idx="57">
                  <c:v>60.5</c:v>
                </c:pt>
                <c:pt idx="58">
                  <c:v>57.4</c:v>
                </c:pt>
                <c:pt idx="59">
                  <c:v>57.2</c:v>
                </c:pt>
                <c:pt idx="60">
                  <c:v>55.2</c:v>
                </c:pt>
                <c:pt idx="61">
                  <c:v>52.4</c:v>
                </c:pt>
                <c:pt idx="62">
                  <c:v>56.8</c:v>
                </c:pt>
                <c:pt idx="63">
                  <c:v>55.1</c:v>
                </c:pt>
                <c:pt idx="64">
                  <c:v>54.3</c:v>
                </c:pt>
                <c:pt idx="65">
                  <c:v>52</c:v>
                </c:pt>
                <c:pt idx="66">
                  <c:v>52.2</c:v>
                </c:pt>
                <c:pt idx="67">
                  <c:v>51.4</c:v>
                </c:pt>
                <c:pt idx="68">
                  <c:v>50.7</c:v>
                </c:pt>
                <c:pt idx="69">
                  <c:v>52.6</c:v>
                </c:pt>
                <c:pt idx="70">
                  <c:v>51</c:v>
                </c:pt>
                <c:pt idx="71">
                  <c:v>49</c:v>
                </c:pt>
                <c:pt idx="72">
                  <c:v>48.3</c:v>
                </c:pt>
                <c:pt idx="73">
                  <c:v>49.8</c:v>
                </c:pt>
                <c:pt idx="74">
                  <c:v>44.8</c:v>
                </c:pt>
                <c:pt idx="75">
                  <c:v>33.1</c:v>
                </c:pt>
                <c:pt idx="76">
                  <c:v>36</c:v>
                </c:pt>
                <c:pt idx="77">
                  <c:v>45.8</c:v>
                </c:pt>
                <c:pt idx="78">
                  <c:v>54.4</c:v>
                </c:pt>
                <c:pt idx="79">
                  <c:v>55.3</c:v>
                </c:pt>
                <c:pt idx="80">
                  <c:v>58.8</c:v>
                </c:pt>
                <c:pt idx="81">
                  <c:v>56.4</c:v>
                </c:pt>
                <c:pt idx="82">
                  <c:v>56.3</c:v>
                </c:pt>
                <c:pt idx="83">
                  <c:v>57.5</c:v>
                </c:pt>
                <c:pt idx="84">
                  <c:v>59.2</c:v>
                </c:pt>
                <c:pt idx="85">
                  <c:v>56.2</c:v>
                </c:pt>
                <c:pt idx="86">
                  <c:v>52.7</c:v>
                </c:pt>
                <c:pt idx="87">
                  <c:v>52.6</c:v>
                </c:pt>
                <c:pt idx="88">
                  <c:v>53.6</c:v>
                </c:pt>
                <c:pt idx="89">
                  <c:v>50.7</c:v>
                </c:pt>
                <c:pt idx="90">
                  <c:v>51.8</c:v>
                </c:pt>
                <c:pt idx="91">
                  <c:v>49.8</c:v>
                </c:pt>
                <c:pt idx="92">
                  <c:v>52.5</c:v>
                </c:pt>
                <c:pt idx="93">
                  <c:v>52.3</c:v>
                </c:pt>
                <c:pt idx="94">
                  <c:v>55.4</c:v>
                </c:pt>
                <c:pt idx="95">
                  <c:v>55.9</c:v>
                </c:pt>
                <c:pt idx="96">
                  <c:v>55.1</c:v>
                </c:pt>
                <c:pt idx="97">
                  <c:v>55.3</c:v>
                </c:pt>
                <c:pt idx="98">
                  <c:v>55.8</c:v>
                </c:pt>
                <c:pt idx="99">
                  <c:v>54.9</c:v>
                </c:pt>
                <c:pt idx="100">
                  <c:v>52.3</c:v>
                </c:pt>
                <c:pt idx="101">
                  <c:v>53.1</c:v>
                </c:pt>
                <c:pt idx="102">
                  <c:v>50</c:v>
                </c:pt>
                <c:pt idx="103">
                  <c:v>48</c:v>
                </c:pt>
                <c:pt idx="104">
                  <c:v>51.8</c:v>
                </c:pt>
                <c:pt idx="105">
                  <c:v>53.2</c:v>
                </c:pt>
                <c:pt idx="106">
                  <c:v>51.5</c:v>
                </c:pt>
                <c:pt idx="107">
                  <c:v>54.5</c:v>
                </c:pt>
                <c:pt idx="108">
                  <c:v>56.6</c:v>
                </c:pt>
                <c:pt idx="109">
                  <c:v>56.7</c:v>
                </c:pt>
                <c:pt idx="110">
                  <c:v>60.2</c:v>
                </c:pt>
                <c:pt idx="111">
                  <c:v>59.3</c:v>
                </c:pt>
                <c:pt idx="112">
                  <c:v>59.3</c:v>
                </c:pt>
                <c:pt idx="113">
                  <c:v>60.2</c:v>
                </c:pt>
                <c:pt idx="114">
                  <c:v>59.8</c:v>
                </c:pt>
                <c:pt idx="115">
                  <c:v>54.1</c:v>
                </c:pt>
                <c:pt idx="116">
                  <c:v>55.3</c:v>
                </c:pt>
                <c:pt idx="117">
                  <c:v>51.7</c:v>
                </c:pt>
                <c:pt idx="118">
                  <c:v>47.8</c:v>
                </c:pt>
                <c:pt idx="119">
                  <c:v>47.2</c:v>
                </c:pt>
                <c:pt idx="120">
                  <c:v>49.1</c:v>
                </c:pt>
                <c:pt idx="121">
                  <c:v>52.6</c:v>
                </c:pt>
                <c:pt idx="122">
                  <c:v>55.4</c:v>
                </c:pt>
                <c:pt idx="123">
                  <c:v>60.7</c:v>
                </c:pt>
                <c:pt idx="124">
                  <c:v>64.7</c:v>
                </c:pt>
                <c:pt idx="125">
                  <c:v>60.6</c:v>
                </c:pt>
                <c:pt idx="126">
                  <c:v>61.1</c:v>
                </c:pt>
                <c:pt idx="127">
                  <c:v>58.8</c:v>
                </c:pt>
                <c:pt idx="128">
                  <c:v>57.1</c:v>
                </c:pt>
                <c:pt idx="129">
                  <c:v>53</c:v>
                </c:pt>
                <c:pt idx="130">
                  <c:v>50.9</c:v>
                </c:pt>
                <c:pt idx="131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3B-DF4E-8FC9-2AB5B37E4443}"/>
            </c:ext>
          </c:extLst>
        </c:ser>
        <c:ser>
          <c:idx val="1"/>
          <c:order val="1"/>
          <c:tx>
            <c:strRef>
              <c:f>Sheet1!$V$1</c:f>
              <c:strCache>
                <c:ptCount val="1"/>
                <c:pt idx="0">
                  <c:v>Recession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Sheet1!$T$2:$T$133</c:f>
              <c:numCache>
                <c:formatCode>m/d/yy</c:formatCode>
                <c:ptCount val="132"/>
                <c:pt idx="0">
                  <c:v>32933</c:v>
                </c:pt>
                <c:pt idx="1">
                  <c:v>33025</c:v>
                </c:pt>
                <c:pt idx="2">
                  <c:v>33117</c:v>
                </c:pt>
                <c:pt idx="3">
                  <c:v>33208</c:v>
                </c:pt>
                <c:pt idx="4">
                  <c:v>33298</c:v>
                </c:pt>
                <c:pt idx="5">
                  <c:v>33390</c:v>
                </c:pt>
                <c:pt idx="6">
                  <c:v>33482</c:v>
                </c:pt>
                <c:pt idx="7">
                  <c:v>33573</c:v>
                </c:pt>
                <c:pt idx="8">
                  <c:v>33664</c:v>
                </c:pt>
                <c:pt idx="9">
                  <c:v>33756</c:v>
                </c:pt>
                <c:pt idx="10">
                  <c:v>33848</c:v>
                </c:pt>
                <c:pt idx="11">
                  <c:v>33939</c:v>
                </c:pt>
                <c:pt idx="12">
                  <c:v>34029</c:v>
                </c:pt>
                <c:pt idx="13">
                  <c:v>34121</c:v>
                </c:pt>
                <c:pt idx="14">
                  <c:v>34213</c:v>
                </c:pt>
                <c:pt idx="15">
                  <c:v>34304</c:v>
                </c:pt>
                <c:pt idx="16">
                  <c:v>34394</c:v>
                </c:pt>
                <c:pt idx="17">
                  <c:v>34486</c:v>
                </c:pt>
                <c:pt idx="18">
                  <c:v>34578</c:v>
                </c:pt>
                <c:pt idx="19">
                  <c:v>34669</c:v>
                </c:pt>
                <c:pt idx="20">
                  <c:v>34759</c:v>
                </c:pt>
                <c:pt idx="21">
                  <c:v>34851</c:v>
                </c:pt>
                <c:pt idx="22">
                  <c:v>34943</c:v>
                </c:pt>
                <c:pt idx="23">
                  <c:v>35034</c:v>
                </c:pt>
                <c:pt idx="24">
                  <c:v>35125</c:v>
                </c:pt>
                <c:pt idx="25">
                  <c:v>35217</c:v>
                </c:pt>
                <c:pt idx="26">
                  <c:v>35309</c:v>
                </c:pt>
                <c:pt idx="27">
                  <c:v>35400</c:v>
                </c:pt>
                <c:pt idx="28">
                  <c:v>35490</c:v>
                </c:pt>
                <c:pt idx="29">
                  <c:v>35582</c:v>
                </c:pt>
                <c:pt idx="30">
                  <c:v>35674</c:v>
                </c:pt>
                <c:pt idx="31">
                  <c:v>35765</c:v>
                </c:pt>
                <c:pt idx="32">
                  <c:v>35855</c:v>
                </c:pt>
                <c:pt idx="33">
                  <c:v>35947</c:v>
                </c:pt>
                <c:pt idx="34">
                  <c:v>36039</c:v>
                </c:pt>
                <c:pt idx="35">
                  <c:v>36130</c:v>
                </c:pt>
                <c:pt idx="36">
                  <c:v>36220</c:v>
                </c:pt>
                <c:pt idx="37">
                  <c:v>36312</c:v>
                </c:pt>
                <c:pt idx="38">
                  <c:v>36404</c:v>
                </c:pt>
                <c:pt idx="39">
                  <c:v>36495</c:v>
                </c:pt>
                <c:pt idx="40">
                  <c:v>36586</c:v>
                </c:pt>
                <c:pt idx="41">
                  <c:v>36678</c:v>
                </c:pt>
                <c:pt idx="42">
                  <c:v>36770</c:v>
                </c:pt>
                <c:pt idx="43">
                  <c:v>36861</c:v>
                </c:pt>
                <c:pt idx="44">
                  <c:v>36951</c:v>
                </c:pt>
                <c:pt idx="45">
                  <c:v>37043</c:v>
                </c:pt>
                <c:pt idx="46">
                  <c:v>37135</c:v>
                </c:pt>
                <c:pt idx="47">
                  <c:v>37226</c:v>
                </c:pt>
                <c:pt idx="48">
                  <c:v>37316</c:v>
                </c:pt>
                <c:pt idx="49">
                  <c:v>37408</c:v>
                </c:pt>
                <c:pt idx="50">
                  <c:v>37500</c:v>
                </c:pt>
                <c:pt idx="51">
                  <c:v>37591</c:v>
                </c:pt>
                <c:pt idx="52">
                  <c:v>37681</c:v>
                </c:pt>
                <c:pt idx="53">
                  <c:v>37773</c:v>
                </c:pt>
                <c:pt idx="54">
                  <c:v>37865</c:v>
                </c:pt>
                <c:pt idx="55">
                  <c:v>37956</c:v>
                </c:pt>
                <c:pt idx="56">
                  <c:v>38047</c:v>
                </c:pt>
                <c:pt idx="57">
                  <c:v>38139</c:v>
                </c:pt>
                <c:pt idx="58">
                  <c:v>38231</c:v>
                </c:pt>
                <c:pt idx="59">
                  <c:v>38322</c:v>
                </c:pt>
                <c:pt idx="60">
                  <c:v>38412</c:v>
                </c:pt>
                <c:pt idx="61">
                  <c:v>38504</c:v>
                </c:pt>
                <c:pt idx="62">
                  <c:v>38596</c:v>
                </c:pt>
                <c:pt idx="63">
                  <c:v>38687</c:v>
                </c:pt>
                <c:pt idx="64">
                  <c:v>38777</c:v>
                </c:pt>
                <c:pt idx="65">
                  <c:v>38869</c:v>
                </c:pt>
                <c:pt idx="66">
                  <c:v>38961</c:v>
                </c:pt>
                <c:pt idx="67">
                  <c:v>39052</c:v>
                </c:pt>
                <c:pt idx="68">
                  <c:v>39142</c:v>
                </c:pt>
                <c:pt idx="69">
                  <c:v>39234</c:v>
                </c:pt>
                <c:pt idx="70">
                  <c:v>39326</c:v>
                </c:pt>
                <c:pt idx="71">
                  <c:v>39417</c:v>
                </c:pt>
                <c:pt idx="72">
                  <c:v>39508</c:v>
                </c:pt>
                <c:pt idx="73">
                  <c:v>39600</c:v>
                </c:pt>
                <c:pt idx="74">
                  <c:v>39692</c:v>
                </c:pt>
                <c:pt idx="75">
                  <c:v>39783</c:v>
                </c:pt>
                <c:pt idx="76">
                  <c:v>39873</c:v>
                </c:pt>
                <c:pt idx="77">
                  <c:v>39965</c:v>
                </c:pt>
                <c:pt idx="78">
                  <c:v>40057</c:v>
                </c:pt>
                <c:pt idx="79">
                  <c:v>40148</c:v>
                </c:pt>
                <c:pt idx="80">
                  <c:v>40238</c:v>
                </c:pt>
                <c:pt idx="81">
                  <c:v>40330</c:v>
                </c:pt>
                <c:pt idx="82">
                  <c:v>40422</c:v>
                </c:pt>
                <c:pt idx="83">
                  <c:v>40513</c:v>
                </c:pt>
                <c:pt idx="84">
                  <c:v>40603</c:v>
                </c:pt>
                <c:pt idx="85">
                  <c:v>40695</c:v>
                </c:pt>
                <c:pt idx="86">
                  <c:v>40787</c:v>
                </c:pt>
                <c:pt idx="87">
                  <c:v>40878</c:v>
                </c:pt>
                <c:pt idx="88">
                  <c:v>40969</c:v>
                </c:pt>
                <c:pt idx="89">
                  <c:v>41061</c:v>
                </c:pt>
                <c:pt idx="90">
                  <c:v>41153</c:v>
                </c:pt>
                <c:pt idx="91">
                  <c:v>41244</c:v>
                </c:pt>
                <c:pt idx="92">
                  <c:v>41334</c:v>
                </c:pt>
                <c:pt idx="93">
                  <c:v>41426</c:v>
                </c:pt>
                <c:pt idx="94">
                  <c:v>41518</c:v>
                </c:pt>
                <c:pt idx="95">
                  <c:v>41609</c:v>
                </c:pt>
                <c:pt idx="96">
                  <c:v>41699</c:v>
                </c:pt>
                <c:pt idx="97">
                  <c:v>41791</c:v>
                </c:pt>
                <c:pt idx="98">
                  <c:v>41883</c:v>
                </c:pt>
                <c:pt idx="99">
                  <c:v>41974</c:v>
                </c:pt>
                <c:pt idx="100">
                  <c:v>42064</c:v>
                </c:pt>
                <c:pt idx="101">
                  <c:v>42156</c:v>
                </c:pt>
                <c:pt idx="102">
                  <c:v>42248</c:v>
                </c:pt>
                <c:pt idx="103">
                  <c:v>42339</c:v>
                </c:pt>
                <c:pt idx="104">
                  <c:v>42430</c:v>
                </c:pt>
                <c:pt idx="105">
                  <c:v>42522</c:v>
                </c:pt>
                <c:pt idx="106">
                  <c:v>42614</c:v>
                </c:pt>
                <c:pt idx="107">
                  <c:v>42705</c:v>
                </c:pt>
                <c:pt idx="108">
                  <c:v>42795</c:v>
                </c:pt>
                <c:pt idx="109">
                  <c:v>42887</c:v>
                </c:pt>
                <c:pt idx="110">
                  <c:v>42979</c:v>
                </c:pt>
                <c:pt idx="111">
                  <c:v>43070</c:v>
                </c:pt>
                <c:pt idx="112">
                  <c:v>43160</c:v>
                </c:pt>
                <c:pt idx="113">
                  <c:v>43252</c:v>
                </c:pt>
                <c:pt idx="114">
                  <c:v>43344</c:v>
                </c:pt>
                <c:pt idx="115">
                  <c:v>43435</c:v>
                </c:pt>
                <c:pt idx="116">
                  <c:v>43525</c:v>
                </c:pt>
                <c:pt idx="117">
                  <c:v>43617</c:v>
                </c:pt>
                <c:pt idx="118">
                  <c:v>43709</c:v>
                </c:pt>
                <c:pt idx="119">
                  <c:v>43800</c:v>
                </c:pt>
                <c:pt idx="120">
                  <c:v>43891</c:v>
                </c:pt>
                <c:pt idx="121">
                  <c:v>43983</c:v>
                </c:pt>
                <c:pt idx="122">
                  <c:v>44075</c:v>
                </c:pt>
                <c:pt idx="123">
                  <c:v>44166</c:v>
                </c:pt>
                <c:pt idx="124">
                  <c:v>44256</c:v>
                </c:pt>
                <c:pt idx="125">
                  <c:v>44348</c:v>
                </c:pt>
                <c:pt idx="126">
                  <c:v>44440</c:v>
                </c:pt>
                <c:pt idx="127">
                  <c:v>44531</c:v>
                </c:pt>
                <c:pt idx="128">
                  <c:v>44621</c:v>
                </c:pt>
                <c:pt idx="129">
                  <c:v>44713</c:v>
                </c:pt>
                <c:pt idx="130">
                  <c:v>44805</c:v>
                </c:pt>
                <c:pt idx="131">
                  <c:v>44896</c:v>
                </c:pt>
              </c:numCache>
            </c:numRef>
          </c:cat>
          <c:val>
            <c:numRef>
              <c:f>Sheet1!$V$2:$V$133</c:f>
              <c:numCache>
                <c:formatCode>General</c:formatCode>
                <c:ptCount val="13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3B-DF4E-8FC9-2AB5B37E4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31456"/>
        <c:axId val="20120560"/>
      </c:lineChart>
      <c:lineChart>
        <c:grouping val="standard"/>
        <c:varyColors val="0"/>
        <c:ser>
          <c:idx val="2"/>
          <c:order val="2"/>
          <c:tx>
            <c:strRef>
              <c:f>Sheet1!$W$1</c:f>
              <c:strCache>
                <c:ptCount val="1"/>
                <c:pt idx="0">
                  <c:v>Real GDP</c:v>
                </c:pt>
              </c:strCache>
            </c:strRef>
          </c:tx>
          <c:spPr>
            <a:ln w="349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Sheet1!$T$2:$T$123</c:f>
              <c:numCache>
                <c:formatCode>m/d/yy</c:formatCode>
                <c:ptCount val="122"/>
                <c:pt idx="0">
                  <c:v>32933</c:v>
                </c:pt>
                <c:pt idx="1">
                  <c:v>33025</c:v>
                </c:pt>
                <c:pt idx="2">
                  <c:v>33117</c:v>
                </c:pt>
                <c:pt idx="3">
                  <c:v>33208</c:v>
                </c:pt>
                <c:pt idx="4">
                  <c:v>33298</c:v>
                </c:pt>
                <c:pt idx="5">
                  <c:v>33390</c:v>
                </c:pt>
                <c:pt idx="6">
                  <c:v>33482</c:v>
                </c:pt>
                <c:pt idx="7">
                  <c:v>33573</c:v>
                </c:pt>
                <c:pt idx="8">
                  <c:v>33664</c:v>
                </c:pt>
                <c:pt idx="9">
                  <c:v>33756</c:v>
                </c:pt>
                <c:pt idx="10">
                  <c:v>33848</c:v>
                </c:pt>
                <c:pt idx="11">
                  <c:v>33939</c:v>
                </c:pt>
                <c:pt idx="12">
                  <c:v>34029</c:v>
                </c:pt>
                <c:pt idx="13">
                  <c:v>34121</c:v>
                </c:pt>
                <c:pt idx="14">
                  <c:v>34213</c:v>
                </c:pt>
                <c:pt idx="15">
                  <c:v>34304</c:v>
                </c:pt>
                <c:pt idx="16">
                  <c:v>34394</c:v>
                </c:pt>
                <c:pt idx="17">
                  <c:v>34486</c:v>
                </c:pt>
                <c:pt idx="18">
                  <c:v>34578</c:v>
                </c:pt>
                <c:pt idx="19">
                  <c:v>34669</c:v>
                </c:pt>
                <c:pt idx="20">
                  <c:v>34759</c:v>
                </c:pt>
                <c:pt idx="21">
                  <c:v>34851</c:v>
                </c:pt>
                <c:pt idx="22">
                  <c:v>34943</c:v>
                </c:pt>
                <c:pt idx="23">
                  <c:v>35034</c:v>
                </c:pt>
                <c:pt idx="24">
                  <c:v>35125</c:v>
                </c:pt>
                <c:pt idx="25">
                  <c:v>35217</c:v>
                </c:pt>
                <c:pt idx="26">
                  <c:v>35309</c:v>
                </c:pt>
                <c:pt idx="27">
                  <c:v>35400</c:v>
                </c:pt>
                <c:pt idx="28">
                  <c:v>35490</c:v>
                </c:pt>
                <c:pt idx="29">
                  <c:v>35582</c:v>
                </c:pt>
                <c:pt idx="30">
                  <c:v>35674</c:v>
                </c:pt>
                <c:pt idx="31">
                  <c:v>35765</c:v>
                </c:pt>
                <c:pt idx="32">
                  <c:v>35855</c:v>
                </c:pt>
                <c:pt idx="33">
                  <c:v>35947</c:v>
                </c:pt>
                <c:pt idx="34">
                  <c:v>36039</c:v>
                </c:pt>
                <c:pt idx="35">
                  <c:v>36130</c:v>
                </c:pt>
                <c:pt idx="36">
                  <c:v>36220</c:v>
                </c:pt>
                <c:pt idx="37">
                  <c:v>36312</c:v>
                </c:pt>
                <c:pt idx="38">
                  <c:v>36404</c:v>
                </c:pt>
                <c:pt idx="39">
                  <c:v>36495</c:v>
                </c:pt>
                <c:pt idx="40">
                  <c:v>36586</c:v>
                </c:pt>
                <c:pt idx="41">
                  <c:v>36678</c:v>
                </c:pt>
                <c:pt idx="42">
                  <c:v>36770</c:v>
                </c:pt>
                <c:pt idx="43">
                  <c:v>36861</c:v>
                </c:pt>
                <c:pt idx="44">
                  <c:v>36951</c:v>
                </c:pt>
                <c:pt idx="45">
                  <c:v>37043</c:v>
                </c:pt>
                <c:pt idx="46">
                  <c:v>37135</c:v>
                </c:pt>
                <c:pt idx="47">
                  <c:v>37226</c:v>
                </c:pt>
                <c:pt idx="48">
                  <c:v>37316</c:v>
                </c:pt>
                <c:pt idx="49">
                  <c:v>37408</c:v>
                </c:pt>
                <c:pt idx="50">
                  <c:v>37500</c:v>
                </c:pt>
                <c:pt idx="51">
                  <c:v>37591</c:v>
                </c:pt>
                <c:pt idx="52">
                  <c:v>37681</c:v>
                </c:pt>
                <c:pt idx="53">
                  <c:v>37773</c:v>
                </c:pt>
                <c:pt idx="54">
                  <c:v>37865</c:v>
                </c:pt>
                <c:pt idx="55">
                  <c:v>37956</c:v>
                </c:pt>
                <c:pt idx="56">
                  <c:v>38047</c:v>
                </c:pt>
                <c:pt idx="57">
                  <c:v>38139</c:v>
                </c:pt>
                <c:pt idx="58">
                  <c:v>38231</c:v>
                </c:pt>
                <c:pt idx="59">
                  <c:v>38322</c:v>
                </c:pt>
                <c:pt idx="60">
                  <c:v>38412</c:v>
                </c:pt>
                <c:pt idx="61">
                  <c:v>38504</c:v>
                </c:pt>
                <c:pt idx="62">
                  <c:v>38596</c:v>
                </c:pt>
                <c:pt idx="63">
                  <c:v>38687</c:v>
                </c:pt>
                <c:pt idx="64">
                  <c:v>38777</c:v>
                </c:pt>
                <c:pt idx="65">
                  <c:v>38869</c:v>
                </c:pt>
                <c:pt idx="66">
                  <c:v>38961</c:v>
                </c:pt>
                <c:pt idx="67">
                  <c:v>39052</c:v>
                </c:pt>
                <c:pt idx="68">
                  <c:v>39142</c:v>
                </c:pt>
                <c:pt idx="69">
                  <c:v>39234</c:v>
                </c:pt>
                <c:pt idx="70">
                  <c:v>39326</c:v>
                </c:pt>
                <c:pt idx="71">
                  <c:v>39417</c:v>
                </c:pt>
                <c:pt idx="72">
                  <c:v>39508</c:v>
                </c:pt>
                <c:pt idx="73">
                  <c:v>39600</c:v>
                </c:pt>
                <c:pt idx="74">
                  <c:v>39692</c:v>
                </c:pt>
                <c:pt idx="75">
                  <c:v>39783</c:v>
                </c:pt>
                <c:pt idx="76">
                  <c:v>39873</c:v>
                </c:pt>
                <c:pt idx="77">
                  <c:v>39965</c:v>
                </c:pt>
                <c:pt idx="78">
                  <c:v>40057</c:v>
                </c:pt>
                <c:pt idx="79">
                  <c:v>40148</c:v>
                </c:pt>
                <c:pt idx="80">
                  <c:v>40238</c:v>
                </c:pt>
                <c:pt idx="81">
                  <c:v>40330</c:v>
                </c:pt>
                <c:pt idx="82">
                  <c:v>40422</c:v>
                </c:pt>
                <c:pt idx="83">
                  <c:v>40513</c:v>
                </c:pt>
                <c:pt idx="84">
                  <c:v>40603</c:v>
                </c:pt>
                <c:pt idx="85">
                  <c:v>40695</c:v>
                </c:pt>
                <c:pt idx="86">
                  <c:v>40787</c:v>
                </c:pt>
                <c:pt idx="87">
                  <c:v>40878</c:v>
                </c:pt>
                <c:pt idx="88">
                  <c:v>40969</c:v>
                </c:pt>
                <c:pt idx="89">
                  <c:v>41061</c:v>
                </c:pt>
                <c:pt idx="90">
                  <c:v>41153</c:v>
                </c:pt>
                <c:pt idx="91">
                  <c:v>41244</c:v>
                </c:pt>
                <c:pt idx="92">
                  <c:v>41334</c:v>
                </c:pt>
                <c:pt idx="93">
                  <c:v>41426</c:v>
                </c:pt>
                <c:pt idx="94">
                  <c:v>41518</c:v>
                </c:pt>
                <c:pt idx="95">
                  <c:v>41609</c:v>
                </c:pt>
                <c:pt idx="96">
                  <c:v>41699</c:v>
                </c:pt>
                <c:pt idx="97">
                  <c:v>41791</c:v>
                </c:pt>
                <c:pt idx="98">
                  <c:v>41883</c:v>
                </c:pt>
                <c:pt idx="99">
                  <c:v>41974</c:v>
                </c:pt>
                <c:pt idx="100">
                  <c:v>42064</c:v>
                </c:pt>
                <c:pt idx="101">
                  <c:v>42156</c:v>
                </c:pt>
                <c:pt idx="102">
                  <c:v>42248</c:v>
                </c:pt>
                <c:pt idx="103">
                  <c:v>42339</c:v>
                </c:pt>
                <c:pt idx="104">
                  <c:v>42430</c:v>
                </c:pt>
                <c:pt idx="105">
                  <c:v>42522</c:v>
                </c:pt>
                <c:pt idx="106">
                  <c:v>42614</c:v>
                </c:pt>
                <c:pt idx="107">
                  <c:v>42705</c:v>
                </c:pt>
                <c:pt idx="108">
                  <c:v>42795</c:v>
                </c:pt>
                <c:pt idx="109">
                  <c:v>42887</c:v>
                </c:pt>
                <c:pt idx="110">
                  <c:v>42979</c:v>
                </c:pt>
                <c:pt idx="111">
                  <c:v>43070</c:v>
                </c:pt>
                <c:pt idx="112">
                  <c:v>43160</c:v>
                </c:pt>
                <c:pt idx="113">
                  <c:v>43252</c:v>
                </c:pt>
                <c:pt idx="114">
                  <c:v>43344</c:v>
                </c:pt>
                <c:pt idx="115">
                  <c:v>43435</c:v>
                </c:pt>
                <c:pt idx="116">
                  <c:v>43525</c:v>
                </c:pt>
                <c:pt idx="117">
                  <c:v>43617</c:v>
                </c:pt>
                <c:pt idx="118">
                  <c:v>43709</c:v>
                </c:pt>
                <c:pt idx="119">
                  <c:v>43800</c:v>
                </c:pt>
                <c:pt idx="120">
                  <c:v>43891</c:v>
                </c:pt>
                <c:pt idx="121">
                  <c:v>43983</c:v>
                </c:pt>
              </c:numCache>
            </c:numRef>
          </c:cat>
          <c:val>
            <c:numRef>
              <c:f>Sheet1!$W$2:$W$133</c:f>
              <c:numCache>
                <c:formatCode>General</c:formatCode>
                <c:ptCount val="132"/>
                <c:pt idx="0">
                  <c:v>2.82</c:v>
                </c:pt>
                <c:pt idx="1">
                  <c:v>2.41</c:v>
                </c:pt>
                <c:pt idx="2">
                  <c:v>1.73</c:v>
                </c:pt>
                <c:pt idx="3">
                  <c:v>0.6</c:v>
                </c:pt>
                <c:pt idx="4">
                  <c:v>-0.95</c:v>
                </c:pt>
                <c:pt idx="5">
                  <c:v>-0.54</c:v>
                </c:pt>
                <c:pt idx="6">
                  <c:v>-0.1</c:v>
                </c:pt>
                <c:pt idx="7">
                  <c:v>1.17</c:v>
                </c:pt>
                <c:pt idx="8">
                  <c:v>2.86</c:v>
                </c:pt>
                <c:pt idx="9">
                  <c:v>3.17</c:v>
                </c:pt>
                <c:pt idx="10">
                  <c:v>3.67</c:v>
                </c:pt>
                <c:pt idx="11">
                  <c:v>4.38</c:v>
                </c:pt>
                <c:pt idx="12">
                  <c:v>3.32</c:v>
                </c:pt>
                <c:pt idx="13">
                  <c:v>2.81</c:v>
                </c:pt>
                <c:pt idx="14">
                  <c:v>2.29</c:v>
                </c:pt>
                <c:pt idx="15">
                  <c:v>2.61</c:v>
                </c:pt>
                <c:pt idx="16">
                  <c:v>3.43</c:v>
                </c:pt>
                <c:pt idx="17">
                  <c:v>4.2300000000000004</c:v>
                </c:pt>
                <c:pt idx="18">
                  <c:v>4.34</c:v>
                </c:pt>
                <c:pt idx="19">
                  <c:v>4.12</c:v>
                </c:pt>
                <c:pt idx="20">
                  <c:v>3.48</c:v>
                </c:pt>
                <c:pt idx="21">
                  <c:v>2.4</c:v>
                </c:pt>
                <c:pt idx="22">
                  <c:v>2.67</c:v>
                </c:pt>
                <c:pt idx="23">
                  <c:v>2.2000000000000002</c:v>
                </c:pt>
                <c:pt idx="24">
                  <c:v>2.6</c:v>
                </c:pt>
                <c:pt idx="25">
                  <c:v>4</c:v>
                </c:pt>
                <c:pt idx="26">
                  <c:v>4.05</c:v>
                </c:pt>
                <c:pt idx="27">
                  <c:v>4.42</c:v>
                </c:pt>
                <c:pt idx="28">
                  <c:v>4.3099999999999996</c:v>
                </c:pt>
                <c:pt idx="29">
                  <c:v>4.3099999999999996</c:v>
                </c:pt>
                <c:pt idx="30">
                  <c:v>4.67</c:v>
                </c:pt>
                <c:pt idx="31">
                  <c:v>4.49</c:v>
                </c:pt>
                <c:pt idx="32">
                  <c:v>4.8600000000000003</c:v>
                </c:pt>
                <c:pt idx="33">
                  <c:v>4.0999999999999996</c:v>
                </c:pt>
                <c:pt idx="34">
                  <c:v>4.0999999999999996</c:v>
                </c:pt>
                <c:pt idx="35">
                  <c:v>4.88</c:v>
                </c:pt>
                <c:pt idx="36">
                  <c:v>4.82</c:v>
                </c:pt>
                <c:pt idx="37">
                  <c:v>4.7300000000000004</c:v>
                </c:pt>
                <c:pt idx="38">
                  <c:v>4.8</c:v>
                </c:pt>
                <c:pt idx="39">
                  <c:v>4.83</c:v>
                </c:pt>
                <c:pt idx="40">
                  <c:v>4.2300000000000004</c:v>
                </c:pt>
                <c:pt idx="41">
                  <c:v>5.24</c:v>
                </c:pt>
                <c:pt idx="42">
                  <c:v>3.97</c:v>
                </c:pt>
                <c:pt idx="43">
                  <c:v>2.9</c:v>
                </c:pt>
                <c:pt idx="44">
                  <c:v>2.2000000000000002</c:v>
                </c:pt>
                <c:pt idx="45">
                  <c:v>0.99</c:v>
                </c:pt>
                <c:pt idx="46">
                  <c:v>0.49</c:v>
                </c:pt>
                <c:pt idx="47">
                  <c:v>0.17</c:v>
                </c:pt>
                <c:pt idx="48">
                  <c:v>1.33</c:v>
                </c:pt>
                <c:pt idx="49">
                  <c:v>1.32</c:v>
                </c:pt>
                <c:pt idx="50">
                  <c:v>2.14</c:v>
                </c:pt>
                <c:pt idx="51">
                  <c:v>1.99</c:v>
                </c:pt>
                <c:pt idx="52">
                  <c:v>1.68</c:v>
                </c:pt>
                <c:pt idx="53">
                  <c:v>1.96</c:v>
                </c:pt>
                <c:pt idx="54">
                  <c:v>3.24</c:v>
                </c:pt>
                <c:pt idx="55">
                  <c:v>4.3</c:v>
                </c:pt>
                <c:pt idx="56">
                  <c:v>4.3499999999999996</c:v>
                </c:pt>
                <c:pt idx="57">
                  <c:v>4.2300000000000004</c:v>
                </c:pt>
                <c:pt idx="58">
                  <c:v>3.49</c:v>
                </c:pt>
                <c:pt idx="59">
                  <c:v>3.36</c:v>
                </c:pt>
                <c:pt idx="60">
                  <c:v>3.91</c:v>
                </c:pt>
                <c:pt idx="61">
                  <c:v>3.61</c:v>
                </c:pt>
                <c:pt idx="62">
                  <c:v>3.45</c:v>
                </c:pt>
                <c:pt idx="63">
                  <c:v>2.98</c:v>
                </c:pt>
                <c:pt idx="64">
                  <c:v>3.22</c:v>
                </c:pt>
                <c:pt idx="65">
                  <c:v>2.98</c:v>
                </c:pt>
                <c:pt idx="66">
                  <c:v>2.33</c:v>
                </c:pt>
                <c:pt idx="67">
                  <c:v>2.61</c:v>
                </c:pt>
                <c:pt idx="68">
                  <c:v>1.54</c:v>
                </c:pt>
                <c:pt idx="69">
                  <c:v>1.94</c:v>
                </c:pt>
                <c:pt idx="70">
                  <c:v>2.4</c:v>
                </c:pt>
                <c:pt idx="71">
                  <c:v>2.16</c:v>
                </c:pt>
                <c:pt idx="72">
                  <c:v>1.45</c:v>
                </c:pt>
                <c:pt idx="73">
                  <c:v>1.38</c:v>
                </c:pt>
                <c:pt idx="74">
                  <c:v>0.24</c:v>
                </c:pt>
                <c:pt idx="75">
                  <c:v>-2.54</c:v>
                </c:pt>
                <c:pt idx="76">
                  <c:v>-3.28</c:v>
                </c:pt>
                <c:pt idx="77">
                  <c:v>-4</c:v>
                </c:pt>
                <c:pt idx="78">
                  <c:v>-3.14</c:v>
                </c:pt>
                <c:pt idx="79">
                  <c:v>0.08</c:v>
                </c:pt>
                <c:pt idx="80">
                  <c:v>1.77</c:v>
                </c:pt>
                <c:pt idx="81">
                  <c:v>2.93</c:v>
                </c:pt>
                <c:pt idx="82">
                  <c:v>3.35</c:v>
                </c:pt>
                <c:pt idx="83">
                  <c:v>2.79</c:v>
                </c:pt>
                <c:pt idx="84">
                  <c:v>2.0299999999999998</c:v>
                </c:pt>
                <c:pt idx="85">
                  <c:v>1.74</c:v>
                </c:pt>
                <c:pt idx="86">
                  <c:v>0.92</c:v>
                </c:pt>
                <c:pt idx="87">
                  <c:v>1.52</c:v>
                </c:pt>
                <c:pt idx="88">
                  <c:v>2.6</c:v>
                </c:pt>
                <c:pt idx="89">
                  <c:v>2.37</c:v>
                </c:pt>
                <c:pt idx="90">
                  <c:v>2.59</c:v>
                </c:pt>
                <c:pt idx="91">
                  <c:v>1.57</c:v>
                </c:pt>
                <c:pt idx="92">
                  <c:v>1.62</c:v>
                </c:pt>
                <c:pt idx="93">
                  <c:v>1.3</c:v>
                </c:pt>
                <c:pt idx="94">
                  <c:v>1.92</c:v>
                </c:pt>
                <c:pt idx="95">
                  <c:v>2.5299999999999998</c:v>
                </c:pt>
                <c:pt idx="96">
                  <c:v>1.29</c:v>
                </c:pt>
                <c:pt idx="97">
                  <c:v>2.4500000000000002</c:v>
                </c:pt>
                <c:pt idx="98">
                  <c:v>2.83</c:v>
                </c:pt>
                <c:pt idx="99">
                  <c:v>2.56</c:v>
                </c:pt>
                <c:pt idx="100">
                  <c:v>3.76</c:v>
                </c:pt>
                <c:pt idx="101">
                  <c:v>3.04</c:v>
                </c:pt>
                <c:pt idx="102">
                  <c:v>2.1800000000000002</c:v>
                </c:pt>
                <c:pt idx="103">
                  <c:v>1.87</c:v>
                </c:pt>
                <c:pt idx="104">
                  <c:v>1.65</c:v>
                </c:pt>
                <c:pt idx="105">
                  <c:v>1.37</c:v>
                </c:pt>
                <c:pt idx="106">
                  <c:v>1.65</c:v>
                </c:pt>
                <c:pt idx="107">
                  <c:v>2</c:v>
                </c:pt>
                <c:pt idx="108">
                  <c:v>1.84</c:v>
                </c:pt>
                <c:pt idx="109">
                  <c:v>2.0499999999999998</c:v>
                </c:pt>
                <c:pt idx="110">
                  <c:v>2.2799999999999998</c:v>
                </c:pt>
                <c:pt idx="111">
                  <c:v>2.79</c:v>
                </c:pt>
                <c:pt idx="112">
                  <c:v>3.06</c:v>
                </c:pt>
                <c:pt idx="113">
                  <c:v>3.26</c:v>
                </c:pt>
                <c:pt idx="114">
                  <c:v>3.15</c:v>
                </c:pt>
                <c:pt idx="115">
                  <c:v>2.31</c:v>
                </c:pt>
                <c:pt idx="116">
                  <c:v>2.16</c:v>
                </c:pt>
                <c:pt idx="117">
                  <c:v>2.14</c:v>
                </c:pt>
                <c:pt idx="118">
                  <c:v>2.31</c:v>
                </c:pt>
                <c:pt idx="119">
                  <c:v>2.57</c:v>
                </c:pt>
                <c:pt idx="120">
                  <c:v>0.82</c:v>
                </c:pt>
                <c:pt idx="121">
                  <c:v>-8.35</c:v>
                </c:pt>
                <c:pt idx="122">
                  <c:v>-2.02</c:v>
                </c:pt>
                <c:pt idx="123">
                  <c:v>-1.52</c:v>
                </c:pt>
                <c:pt idx="124">
                  <c:v>1.19</c:v>
                </c:pt>
                <c:pt idx="125">
                  <c:v>12.46</c:v>
                </c:pt>
                <c:pt idx="126">
                  <c:v>4.96</c:v>
                </c:pt>
                <c:pt idx="127">
                  <c:v>5.72</c:v>
                </c:pt>
                <c:pt idx="128">
                  <c:v>3.68</c:v>
                </c:pt>
                <c:pt idx="129">
                  <c:v>1.8</c:v>
                </c:pt>
                <c:pt idx="130">
                  <c:v>1.94</c:v>
                </c:pt>
                <c:pt idx="131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3B-DF4E-8FC9-2AB5B37E4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11280"/>
        <c:axId val="7773600"/>
      </c:lineChart>
      <c:dateAx>
        <c:axId val="4683145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0560"/>
        <c:crosses val="autoZero"/>
        <c:auto val="1"/>
        <c:lblOffset val="100"/>
        <c:baseTimeUnit val="months"/>
      </c:dateAx>
      <c:valAx>
        <c:axId val="2012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31456"/>
        <c:crosses val="autoZero"/>
        <c:crossBetween val="between"/>
      </c:valAx>
      <c:valAx>
        <c:axId val="7773600"/>
        <c:scaling>
          <c:orientation val="minMax"/>
          <c:max val="14"/>
          <c:min val="-2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11280"/>
        <c:crosses val="max"/>
        <c:crossBetween val="between"/>
        <c:majorUnit val="2"/>
        <c:minorUnit val="0.30000000000000004"/>
      </c:valAx>
      <c:dateAx>
        <c:axId val="250112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777360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Sheet3!$F$7</c:f>
              <c:strCache>
                <c:ptCount val="1"/>
                <c:pt idx="0">
                  <c:v>value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Sheet3!$E$8:$E$266</c:f>
              <c:numCache>
                <c:formatCode>m/d/yyyy</c:formatCode>
                <c:ptCount val="25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</c:numCache>
            </c:numRef>
          </c:cat>
          <c:val>
            <c:numRef>
              <c:f>Sheet3!$F$8:$F$266</c:f>
              <c:numCache>
                <c:formatCode>General</c:formatCode>
                <c:ptCount val="259"/>
                <c:pt idx="0">
                  <c:v>3403</c:v>
                </c:pt>
                <c:pt idx="1">
                  <c:v>3387.8</c:v>
                </c:pt>
                <c:pt idx="2">
                  <c:v>3401.1</c:v>
                </c:pt>
                <c:pt idx="3">
                  <c:v>3397.3</c:v>
                </c:pt>
                <c:pt idx="4">
                  <c:v>3417.1</c:v>
                </c:pt>
                <c:pt idx="5">
                  <c:v>3401.3</c:v>
                </c:pt>
                <c:pt idx="6">
                  <c:v>3419.9</c:v>
                </c:pt>
                <c:pt idx="7">
                  <c:v>3421.8</c:v>
                </c:pt>
                <c:pt idx="8">
                  <c:v>3438.3</c:v>
                </c:pt>
                <c:pt idx="9">
                  <c:v>3437.1</c:v>
                </c:pt>
                <c:pt idx="10">
                  <c:v>3438.2</c:v>
                </c:pt>
                <c:pt idx="11">
                  <c:v>3425</c:v>
                </c:pt>
                <c:pt idx="12">
                  <c:v>3398.5</c:v>
                </c:pt>
                <c:pt idx="13">
                  <c:v>3358.5</c:v>
                </c:pt>
                <c:pt idx="14">
                  <c:v>3374</c:v>
                </c:pt>
                <c:pt idx="15">
                  <c:v>3372.6</c:v>
                </c:pt>
                <c:pt idx="16">
                  <c:v>3382.6</c:v>
                </c:pt>
                <c:pt idx="17">
                  <c:v>3360.7</c:v>
                </c:pt>
                <c:pt idx="18">
                  <c:v>3320.3</c:v>
                </c:pt>
                <c:pt idx="19">
                  <c:v>3330.3</c:v>
                </c:pt>
                <c:pt idx="20">
                  <c:v>3253.2</c:v>
                </c:pt>
                <c:pt idx="21">
                  <c:v>3221.3</c:v>
                </c:pt>
                <c:pt idx="22">
                  <c:v>3200.7</c:v>
                </c:pt>
                <c:pt idx="23">
                  <c:v>3179.9</c:v>
                </c:pt>
                <c:pt idx="24">
                  <c:v>3227.5</c:v>
                </c:pt>
                <c:pt idx="25">
                  <c:v>3209.4</c:v>
                </c:pt>
                <c:pt idx="26">
                  <c:v>3167.4</c:v>
                </c:pt>
                <c:pt idx="27">
                  <c:v>3165.5</c:v>
                </c:pt>
                <c:pt idx="28">
                  <c:v>3191</c:v>
                </c:pt>
                <c:pt idx="29">
                  <c:v>3186.1</c:v>
                </c:pt>
                <c:pt idx="30">
                  <c:v>3215.7</c:v>
                </c:pt>
                <c:pt idx="31">
                  <c:v>3293</c:v>
                </c:pt>
                <c:pt idx="32">
                  <c:v>3200.3</c:v>
                </c:pt>
                <c:pt idx="33">
                  <c:v>3212.6</c:v>
                </c:pt>
                <c:pt idx="34">
                  <c:v>3214.2</c:v>
                </c:pt>
                <c:pt idx="35">
                  <c:v>3230.2</c:v>
                </c:pt>
                <c:pt idx="36">
                  <c:v>3218.5</c:v>
                </c:pt>
                <c:pt idx="37">
                  <c:v>3231.2</c:v>
                </c:pt>
                <c:pt idx="38">
                  <c:v>3279.9</c:v>
                </c:pt>
                <c:pt idx="39">
                  <c:v>3289.4</c:v>
                </c:pt>
                <c:pt idx="40">
                  <c:v>3278.8</c:v>
                </c:pt>
                <c:pt idx="41">
                  <c:v>3294</c:v>
                </c:pt>
                <c:pt idx="42">
                  <c:v>3297.1</c:v>
                </c:pt>
                <c:pt idx="43">
                  <c:v>3313</c:v>
                </c:pt>
                <c:pt idx="44">
                  <c:v>3326.4</c:v>
                </c:pt>
                <c:pt idx="45">
                  <c:v>3350.4</c:v>
                </c:pt>
                <c:pt idx="46">
                  <c:v>3362.4</c:v>
                </c:pt>
                <c:pt idx="47">
                  <c:v>3361.8</c:v>
                </c:pt>
                <c:pt idx="48">
                  <c:v>3375.6</c:v>
                </c:pt>
                <c:pt idx="49">
                  <c:v>3367</c:v>
                </c:pt>
                <c:pt idx="50">
                  <c:v>3382.2</c:v>
                </c:pt>
                <c:pt idx="51">
                  <c:v>3375.5</c:v>
                </c:pt>
                <c:pt idx="52">
                  <c:v>3347.5</c:v>
                </c:pt>
                <c:pt idx="53">
                  <c:v>3364.5</c:v>
                </c:pt>
                <c:pt idx="54">
                  <c:v>3360</c:v>
                </c:pt>
                <c:pt idx="55">
                  <c:v>3354.4</c:v>
                </c:pt>
                <c:pt idx="56">
                  <c:v>3376.6</c:v>
                </c:pt>
                <c:pt idx="57">
                  <c:v>3390.1</c:v>
                </c:pt>
                <c:pt idx="58">
                  <c:v>3384.4</c:v>
                </c:pt>
                <c:pt idx="59">
                  <c:v>3389.5</c:v>
                </c:pt>
                <c:pt idx="60">
                  <c:v>3414.4</c:v>
                </c:pt>
                <c:pt idx="61">
                  <c:v>3447.4</c:v>
                </c:pt>
                <c:pt idx="62">
                  <c:v>3431.1</c:v>
                </c:pt>
                <c:pt idx="63">
                  <c:v>3431.5</c:v>
                </c:pt>
                <c:pt idx="64">
                  <c:v>3434.8</c:v>
                </c:pt>
                <c:pt idx="65">
                  <c:v>3424.7</c:v>
                </c:pt>
                <c:pt idx="66">
                  <c:v>3433.3</c:v>
                </c:pt>
                <c:pt idx="67">
                  <c:v>3449.7</c:v>
                </c:pt>
                <c:pt idx="68">
                  <c:v>3453.4</c:v>
                </c:pt>
                <c:pt idx="69">
                  <c:v>3444.9</c:v>
                </c:pt>
                <c:pt idx="70">
                  <c:v>3477.1</c:v>
                </c:pt>
                <c:pt idx="71">
                  <c:v>3487.8</c:v>
                </c:pt>
                <c:pt idx="72">
                  <c:v>3540.2</c:v>
                </c:pt>
                <c:pt idx="73">
                  <c:v>3534.5</c:v>
                </c:pt>
                <c:pt idx="74">
                  <c:v>3525.3</c:v>
                </c:pt>
                <c:pt idx="75">
                  <c:v>3524.8</c:v>
                </c:pt>
                <c:pt idx="76">
                  <c:v>3551.9</c:v>
                </c:pt>
                <c:pt idx="77">
                  <c:v>3546.2</c:v>
                </c:pt>
                <c:pt idx="78">
                  <c:v>3567.6</c:v>
                </c:pt>
                <c:pt idx="79">
                  <c:v>3561.5</c:v>
                </c:pt>
                <c:pt idx="80">
                  <c:v>3580.5</c:v>
                </c:pt>
                <c:pt idx="81">
                  <c:v>3591.5</c:v>
                </c:pt>
                <c:pt idx="82">
                  <c:v>3613.3</c:v>
                </c:pt>
                <c:pt idx="83">
                  <c:v>3610.6</c:v>
                </c:pt>
                <c:pt idx="84">
                  <c:v>3586.3</c:v>
                </c:pt>
                <c:pt idx="85">
                  <c:v>3640.5</c:v>
                </c:pt>
                <c:pt idx="86">
                  <c:v>3669.9</c:v>
                </c:pt>
                <c:pt idx="87">
                  <c:v>3689.1</c:v>
                </c:pt>
                <c:pt idx="88">
                  <c:v>3696.1</c:v>
                </c:pt>
                <c:pt idx="89">
                  <c:v>3716.1</c:v>
                </c:pt>
                <c:pt idx="90">
                  <c:v>3726.7</c:v>
                </c:pt>
                <c:pt idx="91">
                  <c:v>3754.8</c:v>
                </c:pt>
                <c:pt idx="92">
                  <c:v>3745.5</c:v>
                </c:pt>
                <c:pt idx="93">
                  <c:v>3774.3</c:v>
                </c:pt>
                <c:pt idx="94">
                  <c:v>3799.3</c:v>
                </c:pt>
                <c:pt idx="95">
                  <c:v>3814.1</c:v>
                </c:pt>
                <c:pt idx="96">
                  <c:v>3828.1</c:v>
                </c:pt>
                <c:pt idx="97">
                  <c:v>3835.9</c:v>
                </c:pt>
                <c:pt idx="98">
                  <c:v>3870.9</c:v>
                </c:pt>
                <c:pt idx="99">
                  <c:v>3874.2</c:v>
                </c:pt>
                <c:pt idx="100">
                  <c:v>3892</c:v>
                </c:pt>
                <c:pt idx="101">
                  <c:v>3892.2</c:v>
                </c:pt>
                <c:pt idx="102">
                  <c:v>3920.1</c:v>
                </c:pt>
                <c:pt idx="103">
                  <c:v>3934.4</c:v>
                </c:pt>
                <c:pt idx="104">
                  <c:v>3936.1</c:v>
                </c:pt>
                <c:pt idx="105">
                  <c:v>3922.3</c:v>
                </c:pt>
                <c:pt idx="106">
                  <c:v>3954.1</c:v>
                </c:pt>
                <c:pt idx="107">
                  <c:v>3969.2</c:v>
                </c:pt>
                <c:pt idx="108">
                  <c:v>3968</c:v>
                </c:pt>
                <c:pt idx="109">
                  <c:v>4013.9</c:v>
                </c:pt>
                <c:pt idx="110">
                  <c:v>3990.3</c:v>
                </c:pt>
                <c:pt idx="111">
                  <c:v>3999.1</c:v>
                </c:pt>
                <c:pt idx="112">
                  <c:v>4017</c:v>
                </c:pt>
                <c:pt idx="113">
                  <c:v>4060.2</c:v>
                </c:pt>
                <c:pt idx="114">
                  <c:v>4062.9</c:v>
                </c:pt>
                <c:pt idx="115">
                  <c:v>4067.3</c:v>
                </c:pt>
                <c:pt idx="116">
                  <c:v>4075.1</c:v>
                </c:pt>
                <c:pt idx="117">
                  <c:v>4078.5</c:v>
                </c:pt>
                <c:pt idx="118">
                  <c:v>4072.3</c:v>
                </c:pt>
                <c:pt idx="119">
                  <c:v>4132.2</c:v>
                </c:pt>
                <c:pt idx="120">
                  <c:v>4120.1000000000004</c:v>
                </c:pt>
                <c:pt idx="121">
                  <c:v>4133.3</c:v>
                </c:pt>
                <c:pt idx="122">
                  <c:v>4140.2</c:v>
                </c:pt>
                <c:pt idx="123">
                  <c:v>4163.8</c:v>
                </c:pt>
                <c:pt idx="124">
                  <c:v>4162</c:v>
                </c:pt>
                <c:pt idx="125">
                  <c:v>4199.3999999999996</c:v>
                </c:pt>
                <c:pt idx="126">
                  <c:v>4204.3999999999996</c:v>
                </c:pt>
                <c:pt idx="127">
                  <c:v>4209.1000000000004</c:v>
                </c:pt>
                <c:pt idx="128">
                  <c:v>4267.1000000000004</c:v>
                </c:pt>
                <c:pt idx="129">
                  <c:v>4265.3999999999996</c:v>
                </c:pt>
                <c:pt idx="130">
                  <c:v>4312.6000000000004</c:v>
                </c:pt>
                <c:pt idx="131">
                  <c:v>4369.2</c:v>
                </c:pt>
                <c:pt idx="132">
                  <c:v>4351.8999999999996</c:v>
                </c:pt>
                <c:pt idx="133">
                  <c:v>4360.2</c:v>
                </c:pt>
                <c:pt idx="134">
                  <c:v>4354</c:v>
                </c:pt>
                <c:pt idx="135">
                  <c:v>4343.2</c:v>
                </c:pt>
                <c:pt idx="136">
                  <c:v>4390.8</c:v>
                </c:pt>
                <c:pt idx="137">
                  <c:v>4363.1000000000004</c:v>
                </c:pt>
                <c:pt idx="138">
                  <c:v>4381.7</c:v>
                </c:pt>
                <c:pt idx="139">
                  <c:v>4393.3</c:v>
                </c:pt>
                <c:pt idx="140">
                  <c:v>4381.8</c:v>
                </c:pt>
                <c:pt idx="141">
                  <c:v>4394.3999999999996</c:v>
                </c:pt>
                <c:pt idx="142">
                  <c:v>4465.8999999999996</c:v>
                </c:pt>
                <c:pt idx="143">
                  <c:v>4364.2</c:v>
                </c:pt>
                <c:pt idx="144">
                  <c:v>4399</c:v>
                </c:pt>
                <c:pt idx="145">
                  <c:v>4398.3999999999996</c:v>
                </c:pt>
                <c:pt idx="146">
                  <c:v>4456.3999999999996</c:v>
                </c:pt>
                <c:pt idx="147">
                  <c:v>4456.8</c:v>
                </c:pt>
                <c:pt idx="148">
                  <c:v>4496.6000000000004</c:v>
                </c:pt>
                <c:pt idx="149">
                  <c:v>4519.5</c:v>
                </c:pt>
                <c:pt idx="150">
                  <c:v>4547.2</c:v>
                </c:pt>
                <c:pt idx="151">
                  <c:v>4561</c:v>
                </c:pt>
                <c:pt idx="152">
                  <c:v>4556.3</c:v>
                </c:pt>
                <c:pt idx="153">
                  <c:v>4545.1000000000004</c:v>
                </c:pt>
                <c:pt idx="154">
                  <c:v>4585.8</c:v>
                </c:pt>
                <c:pt idx="155">
                  <c:v>4596.8</c:v>
                </c:pt>
                <c:pt idx="156">
                  <c:v>4572</c:v>
                </c:pt>
                <c:pt idx="157">
                  <c:v>4582.3</c:v>
                </c:pt>
                <c:pt idx="158">
                  <c:v>4501.2</c:v>
                </c:pt>
                <c:pt idx="159">
                  <c:v>3962.2</c:v>
                </c:pt>
                <c:pt idx="160">
                  <c:v>4557.3999999999996</c:v>
                </c:pt>
                <c:pt idx="161">
                  <c:v>4831</c:v>
                </c:pt>
                <c:pt idx="162">
                  <c:v>4918.5</c:v>
                </c:pt>
                <c:pt idx="163">
                  <c:v>4905.1000000000004</c:v>
                </c:pt>
                <c:pt idx="164">
                  <c:v>4994.1000000000004</c:v>
                </c:pt>
                <c:pt idx="165">
                  <c:v>4974.7</c:v>
                </c:pt>
                <c:pt idx="166">
                  <c:v>4953.6000000000004</c:v>
                </c:pt>
                <c:pt idx="167">
                  <c:v>5006.6000000000004</c:v>
                </c:pt>
                <c:pt idx="168">
                  <c:v>5112.3</c:v>
                </c:pt>
                <c:pt idx="169">
                  <c:v>4985.2</c:v>
                </c:pt>
                <c:pt idx="170">
                  <c:v>5417.7</c:v>
                </c:pt>
                <c:pt idx="171">
                  <c:v>5420.4</c:v>
                </c:pt>
                <c:pt idx="172">
                  <c:v>5302.5</c:v>
                </c:pt>
                <c:pt idx="173">
                  <c:v>5332.4</c:v>
                </c:pt>
                <c:pt idx="174">
                  <c:v>5210.7</c:v>
                </c:pt>
                <c:pt idx="175">
                  <c:v>5241.6000000000004</c:v>
                </c:pt>
                <c:pt idx="176">
                  <c:v>5250.7</c:v>
                </c:pt>
                <c:pt idx="177">
                  <c:v>5317.4</c:v>
                </c:pt>
                <c:pt idx="178">
                  <c:v>5321.2</c:v>
                </c:pt>
                <c:pt idx="179">
                  <c:v>5278.2</c:v>
                </c:pt>
                <c:pt idx="180">
                  <c:v>5309.5</c:v>
                </c:pt>
                <c:pt idx="181">
                  <c:v>5271.2</c:v>
                </c:pt>
                <c:pt idx="182">
                  <c:v>5288.5</c:v>
                </c:pt>
                <c:pt idx="183">
                  <c:v>5314.9</c:v>
                </c:pt>
                <c:pt idx="184">
                  <c:v>5277.4</c:v>
                </c:pt>
                <c:pt idx="185">
                  <c:v>5263.8</c:v>
                </c:pt>
                <c:pt idx="186">
                  <c:v>5252</c:v>
                </c:pt>
                <c:pt idx="187">
                  <c:v>5275.1</c:v>
                </c:pt>
                <c:pt idx="188">
                  <c:v>5299.9</c:v>
                </c:pt>
                <c:pt idx="189">
                  <c:v>5317.1</c:v>
                </c:pt>
                <c:pt idx="190">
                  <c:v>5257.9</c:v>
                </c:pt>
                <c:pt idx="191">
                  <c:v>5250.5</c:v>
                </c:pt>
                <c:pt idx="192">
                  <c:v>5355.7</c:v>
                </c:pt>
                <c:pt idx="193">
                  <c:v>5360.2</c:v>
                </c:pt>
                <c:pt idx="194">
                  <c:v>5307.2</c:v>
                </c:pt>
                <c:pt idx="195">
                  <c:v>5336.3</c:v>
                </c:pt>
                <c:pt idx="196">
                  <c:v>5348.4</c:v>
                </c:pt>
                <c:pt idx="197">
                  <c:v>5357.2</c:v>
                </c:pt>
                <c:pt idx="198">
                  <c:v>5403.6</c:v>
                </c:pt>
                <c:pt idx="199">
                  <c:v>5399.7</c:v>
                </c:pt>
                <c:pt idx="200">
                  <c:v>5427.7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62-5F4B-9045-2A5F5A6DD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843520"/>
        <c:axId val="1775831312"/>
      </c:lineChart>
      <c:dateAx>
        <c:axId val="15328435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831312"/>
        <c:crosses val="autoZero"/>
        <c:auto val="1"/>
        <c:lblOffset val="100"/>
        <c:baseTimeUnit val="months"/>
      </c:dateAx>
      <c:valAx>
        <c:axId val="1775831312"/>
        <c:scaling>
          <c:orientation val="minMax"/>
          <c:min val="2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84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Sheet3!$J$7</c:f>
              <c:strCache>
                <c:ptCount val="1"/>
                <c:pt idx="0">
                  <c:v>value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Sheet3!$I$8:$I$266</c:f>
              <c:numCache>
                <c:formatCode>m/d/yyyy</c:formatCode>
                <c:ptCount val="25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</c:numCache>
            </c:numRef>
          </c:cat>
          <c:val>
            <c:numRef>
              <c:f>Sheet3!$J$8:$J$266</c:f>
              <c:numCache>
                <c:formatCode>General</c:formatCode>
                <c:ptCount val="259"/>
                <c:pt idx="0">
                  <c:v>7776.3</c:v>
                </c:pt>
                <c:pt idx="1">
                  <c:v>7791.7</c:v>
                </c:pt>
                <c:pt idx="2">
                  <c:v>7789</c:v>
                </c:pt>
                <c:pt idx="3">
                  <c:v>7805</c:v>
                </c:pt>
                <c:pt idx="4">
                  <c:v>7798.6</c:v>
                </c:pt>
                <c:pt idx="5">
                  <c:v>7818.2</c:v>
                </c:pt>
                <c:pt idx="6">
                  <c:v>7832.1</c:v>
                </c:pt>
                <c:pt idx="7">
                  <c:v>7880.3</c:v>
                </c:pt>
                <c:pt idx="8">
                  <c:v>7870.4</c:v>
                </c:pt>
                <c:pt idx="9">
                  <c:v>7881.4</c:v>
                </c:pt>
                <c:pt idx="10">
                  <c:v>7905.2</c:v>
                </c:pt>
                <c:pt idx="11">
                  <c:v>7913.7</c:v>
                </c:pt>
                <c:pt idx="12">
                  <c:v>7943.8</c:v>
                </c:pt>
                <c:pt idx="13">
                  <c:v>7950.6</c:v>
                </c:pt>
                <c:pt idx="14">
                  <c:v>7961.7</c:v>
                </c:pt>
                <c:pt idx="15">
                  <c:v>7983</c:v>
                </c:pt>
                <c:pt idx="16">
                  <c:v>7993.2</c:v>
                </c:pt>
                <c:pt idx="17">
                  <c:v>7997.6</c:v>
                </c:pt>
                <c:pt idx="18">
                  <c:v>7988.8</c:v>
                </c:pt>
                <c:pt idx="19">
                  <c:v>7974.8</c:v>
                </c:pt>
                <c:pt idx="20">
                  <c:v>7988.9</c:v>
                </c:pt>
                <c:pt idx="21">
                  <c:v>8008.8</c:v>
                </c:pt>
                <c:pt idx="22">
                  <c:v>7996.5</c:v>
                </c:pt>
                <c:pt idx="23">
                  <c:v>7986.3</c:v>
                </c:pt>
                <c:pt idx="24">
                  <c:v>7983.8</c:v>
                </c:pt>
                <c:pt idx="25">
                  <c:v>7956.5</c:v>
                </c:pt>
                <c:pt idx="26">
                  <c:v>7956.8</c:v>
                </c:pt>
                <c:pt idx="27">
                  <c:v>7941.6</c:v>
                </c:pt>
                <c:pt idx="28">
                  <c:v>7922.3</c:v>
                </c:pt>
                <c:pt idx="29">
                  <c:v>7931.3</c:v>
                </c:pt>
                <c:pt idx="30">
                  <c:v>7935.2</c:v>
                </c:pt>
                <c:pt idx="31">
                  <c:v>7949.4</c:v>
                </c:pt>
                <c:pt idx="32">
                  <c:v>7949.7</c:v>
                </c:pt>
                <c:pt idx="33">
                  <c:v>7948.3</c:v>
                </c:pt>
                <c:pt idx="34">
                  <c:v>7927.8</c:v>
                </c:pt>
                <c:pt idx="35">
                  <c:v>7980.6</c:v>
                </c:pt>
                <c:pt idx="36">
                  <c:v>7972.7</c:v>
                </c:pt>
                <c:pt idx="37">
                  <c:v>8001.9</c:v>
                </c:pt>
                <c:pt idx="38">
                  <c:v>8001.2</c:v>
                </c:pt>
                <c:pt idx="39">
                  <c:v>8014.4</c:v>
                </c:pt>
                <c:pt idx="40">
                  <c:v>8056.3</c:v>
                </c:pt>
                <c:pt idx="41">
                  <c:v>8067.4</c:v>
                </c:pt>
                <c:pt idx="42">
                  <c:v>8096.5</c:v>
                </c:pt>
                <c:pt idx="43">
                  <c:v>8106.8</c:v>
                </c:pt>
                <c:pt idx="44">
                  <c:v>8102.6</c:v>
                </c:pt>
                <c:pt idx="45">
                  <c:v>8105</c:v>
                </c:pt>
                <c:pt idx="46">
                  <c:v>8121.5</c:v>
                </c:pt>
                <c:pt idx="47">
                  <c:v>8138.1</c:v>
                </c:pt>
                <c:pt idx="48">
                  <c:v>8135.3</c:v>
                </c:pt>
                <c:pt idx="49">
                  <c:v>8141.9</c:v>
                </c:pt>
                <c:pt idx="50">
                  <c:v>8165.9</c:v>
                </c:pt>
                <c:pt idx="51">
                  <c:v>8159.3</c:v>
                </c:pt>
                <c:pt idx="52">
                  <c:v>8178.7</c:v>
                </c:pt>
                <c:pt idx="53">
                  <c:v>8186.5</c:v>
                </c:pt>
                <c:pt idx="54">
                  <c:v>8213.1</c:v>
                </c:pt>
                <c:pt idx="55">
                  <c:v>8212.2999999999993</c:v>
                </c:pt>
                <c:pt idx="56">
                  <c:v>8205.9</c:v>
                </c:pt>
                <c:pt idx="57">
                  <c:v>8211.9</c:v>
                </c:pt>
                <c:pt idx="58">
                  <c:v>8198.1</c:v>
                </c:pt>
                <c:pt idx="59">
                  <c:v>8197.6</c:v>
                </c:pt>
                <c:pt idx="60">
                  <c:v>8215.2999999999993</c:v>
                </c:pt>
                <c:pt idx="61">
                  <c:v>8250.4</c:v>
                </c:pt>
                <c:pt idx="62">
                  <c:v>8253.6</c:v>
                </c:pt>
                <c:pt idx="63">
                  <c:v>8264.6</c:v>
                </c:pt>
                <c:pt idx="64">
                  <c:v>8261.4</c:v>
                </c:pt>
                <c:pt idx="65">
                  <c:v>8260.4</c:v>
                </c:pt>
                <c:pt idx="66">
                  <c:v>8276.2000000000007</c:v>
                </c:pt>
                <c:pt idx="67">
                  <c:v>8259.4</c:v>
                </c:pt>
                <c:pt idx="68">
                  <c:v>8272.5</c:v>
                </c:pt>
                <c:pt idx="69">
                  <c:v>8281.6</c:v>
                </c:pt>
                <c:pt idx="70">
                  <c:v>8297.6</c:v>
                </c:pt>
                <c:pt idx="71">
                  <c:v>8290.1</c:v>
                </c:pt>
                <c:pt idx="72">
                  <c:v>8284.1</c:v>
                </c:pt>
                <c:pt idx="73">
                  <c:v>8288.7000000000007</c:v>
                </c:pt>
                <c:pt idx="74">
                  <c:v>8315.2999999999993</c:v>
                </c:pt>
                <c:pt idx="75">
                  <c:v>8318.5</c:v>
                </c:pt>
                <c:pt idx="76">
                  <c:v>8322.7000000000007</c:v>
                </c:pt>
                <c:pt idx="77">
                  <c:v>8326.7000000000007</c:v>
                </c:pt>
                <c:pt idx="78">
                  <c:v>8317.5</c:v>
                </c:pt>
                <c:pt idx="79">
                  <c:v>8343.2999999999993</c:v>
                </c:pt>
                <c:pt idx="80">
                  <c:v>8358.9</c:v>
                </c:pt>
                <c:pt idx="81">
                  <c:v>8386.5</c:v>
                </c:pt>
                <c:pt idx="82">
                  <c:v>8412.9</c:v>
                </c:pt>
                <c:pt idx="83">
                  <c:v>8427.2999999999993</c:v>
                </c:pt>
                <c:pt idx="84">
                  <c:v>8413.4</c:v>
                </c:pt>
                <c:pt idx="85">
                  <c:v>8408.9</c:v>
                </c:pt>
                <c:pt idx="86">
                  <c:v>8447.2999999999993</c:v>
                </c:pt>
                <c:pt idx="87">
                  <c:v>8446.2000000000007</c:v>
                </c:pt>
                <c:pt idx="88">
                  <c:v>8465.7000000000007</c:v>
                </c:pt>
                <c:pt idx="89">
                  <c:v>8487.6</c:v>
                </c:pt>
                <c:pt idx="90">
                  <c:v>8503.2000000000007</c:v>
                </c:pt>
                <c:pt idx="91">
                  <c:v>8557.7999999999993</c:v>
                </c:pt>
                <c:pt idx="92">
                  <c:v>8571.7999999999993</c:v>
                </c:pt>
                <c:pt idx="93">
                  <c:v>8621.5</c:v>
                </c:pt>
                <c:pt idx="94">
                  <c:v>8626.2999999999993</c:v>
                </c:pt>
                <c:pt idx="95">
                  <c:v>8645.7000000000007</c:v>
                </c:pt>
                <c:pt idx="96">
                  <c:v>8660.9</c:v>
                </c:pt>
                <c:pt idx="97">
                  <c:v>8682.7000000000007</c:v>
                </c:pt>
                <c:pt idx="98">
                  <c:v>8683.7000000000007</c:v>
                </c:pt>
                <c:pt idx="99">
                  <c:v>8703.7000000000007</c:v>
                </c:pt>
                <c:pt idx="100">
                  <c:v>8723.4</c:v>
                </c:pt>
                <c:pt idx="101">
                  <c:v>8732.2999999999993</c:v>
                </c:pt>
                <c:pt idx="102">
                  <c:v>8750.2999999999993</c:v>
                </c:pt>
                <c:pt idx="103">
                  <c:v>8767</c:v>
                </c:pt>
                <c:pt idx="104">
                  <c:v>8772.9</c:v>
                </c:pt>
                <c:pt idx="105">
                  <c:v>8796.2000000000007</c:v>
                </c:pt>
                <c:pt idx="106">
                  <c:v>8784.2000000000007</c:v>
                </c:pt>
                <c:pt idx="107">
                  <c:v>8809.2000000000007</c:v>
                </c:pt>
                <c:pt idx="108">
                  <c:v>8832.2000000000007</c:v>
                </c:pt>
                <c:pt idx="109">
                  <c:v>8871.1</c:v>
                </c:pt>
                <c:pt idx="110">
                  <c:v>8846.9</c:v>
                </c:pt>
                <c:pt idx="111">
                  <c:v>8872.2000000000007</c:v>
                </c:pt>
                <c:pt idx="112">
                  <c:v>8875.1</c:v>
                </c:pt>
                <c:pt idx="113">
                  <c:v>8888.6</c:v>
                </c:pt>
                <c:pt idx="114">
                  <c:v>8909.7000000000007</c:v>
                </c:pt>
                <c:pt idx="115">
                  <c:v>8919.2000000000007</c:v>
                </c:pt>
                <c:pt idx="116">
                  <c:v>8946.2000000000007</c:v>
                </c:pt>
                <c:pt idx="117">
                  <c:v>8936.7000000000007</c:v>
                </c:pt>
                <c:pt idx="118">
                  <c:v>8964.9</c:v>
                </c:pt>
                <c:pt idx="119">
                  <c:v>8996.2999999999993</c:v>
                </c:pt>
                <c:pt idx="120">
                  <c:v>9016.4</c:v>
                </c:pt>
                <c:pt idx="121">
                  <c:v>9010</c:v>
                </c:pt>
                <c:pt idx="122">
                  <c:v>9061.6</c:v>
                </c:pt>
                <c:pt idx="123">
                  <c:v>9042.2000000000007</c:v>
                </c:pt>
                <c:pt idx="124">
                  <c:v>9052.2999999999993</c:v>
                </c:pt>
                <c:pt idx="125">
                  <c:v>9057.2000000000007</c:v>
                </c:pt>
                <c:pt idx="126">
                  <c:v>9085.5</c:v>
                </c:pt>
                <c:pt idx="127">
                  <c:v>9082.5</c:v>
                </c:pt>
                <c:pt idx="128">
                  <c:v>9097.2999999999993</c:v>
                </c:pt>
                <c:pt idx="129">
                  <c:v>9111.6</c:v>
                </c:pt>
                <c:pt idx="130">
                  <c:v>9137.9</c:v>
                </c:pt>
                <c:pt idx="131">
                  <c:v>9186.5</c:v>
                </c:pt>
                <c:pt idx="132">
                  <c:v>9189.7999999999993</c:v>
                </c:pt>
                <c:pt idx="133">
                  <c:v>9187.5</c:v>
                </c:pt>
                <c:pt idx="134">
                  <c:v>9232.7999999999993</c:v>
                </c:pt>
                <c:pt idx="135">
                  <c:v>9255.6</c:v>
                </c:pt>
                <c:pt idx="136">
                  <c:v>9250.2999999999993</c:v>
                </c:pt>
                <c:pt idx="137">
                  <c:v>9290.7999999999993</c:v>
                </c:pt>
                <c:pt idx="138">
                  <c:v>9301.4</c:v>
                </c:pt>
                <c:pt idx="139">
                  <c:v>9318.6</c:v>
                </c:pt>
                <c:pt idx="140">
                  <c:v>9305.7000000000007</c:v>
                </c:pt>
                <c:pt idx="141">
                  <c:v>9333.2000000000007</c:v>
                </c:pt>
                <c:pt idx="142">
                  <c:v>9336.2000000000007</c:v>
                </c:pt>
                <c:pt idx="143">
                  <c:v>9317.9</c:v>
                </c:pt>
                <c:pt idx="144">
                  <c:v>9318.1</c:v>
                </c:pt>
                <c:pt idx="145">
                  <c:v>9325.2000000000007</c:v>
                </c:pt>
                <c:pt idx="146">
                  <c:v>9363.4</c:v>
                </c:pt>
                <c:pt idx="147">
                  <c:v>9357.9</c:v>
                </c:pt>
                <c:pt idx="148">
                  <c:v>9371.9</c:v>
                </c:pt>
                <c:pt idx="149">
                  <c:v>9392.2000000000007</c:v>
                </c:pt>
                <c:pt idx="150">
                  <c:v>9424.1</c:v>
                </c:pt>
                <c:pt idx="151">
                  <c:v>9454.9</c:v>
                </c:pt>
                <c:pt idx="152">
                  <c:v>9475.4</c:v>
                </c:pt>
                <c:pt idx="153">
                  <c:v>9485.2000000000007</c:v>
                </c:pt>
                <c:pt idx="154">
                  <c:v>9531.2000000000007</c:v>
                </c:pt>
                <c:pt idx="155">
                  <c:v>9541.7000000000007</c:v>
                </c:pt>
                <c:pt idx="156">
                  <c:v>9611.4</c:v>
                </c:pt>
                <c:pt idx="157">
                  <c:v>9584.2999999999993</c:v>
                </c:pt>
                <c:pt idx="158">
                  <c:v>8745.2000000000007</c:v>
                </c:pt>
                <c:pt idx="159">
                  <c:v>7828.3</c:v>
                </c:pt>
                <c:pt idx="160">
                  <c:v>8227.9</c:v>
                </c:pt>
                <c:pt idx="161">
                  <c:v>8663.9</c:v>
                </c:pt>
                <c:pt idx="162">
                  <c:v>8780.2000000000007</c:v>
                </c:pt>
                <c:pt idx="163">
                  <c:v>8884</c:v>
                </c:pt>
                <c:pt idx="164">
                  <c:v>8988.9</c:v>
                </c:pt>
                <c:pt idx="165">
                  <c:v>9041.1</c:v>
                </c:pt>
                <c:pt idx="166">
                  <c:v>9026.7999999999993</c:v>
                </c:pt>
                <c:pt idx="167">
                  <c:v>9028.7000000000007</c:v>
                </c:pt>
                <c:pt idx="168">
                  <c:v>9100.7999999999993</c:v>
                </c:pt>
                <c:pt idx="169">
                  <c:v>9079.1</c:v>
                </c:pt>
                <c:pt idx="170">
                  <c:v>9254.7999999999993</c:v>
                </c:pt>
                <c:pt idx="171">
                  <c:v>9351</c:v>
                </c:pt>
                <c:pt idx="172">
                  <c:v>9420.7999999999993</c:v>
                </c:pt>
                <c:pt idx="173">
                  <c:v>9517</c:v>
                </c:pt>
                <c:pt idx="174">
                  <c:v>9599.7999999999993</c:v>
                </c:pt>
                <c:pt idx="175">
                  <c:v>9648.2000000000007</c:v>
                </c:pt>
                <c:pt idx="176">
                  <c:v>9675.4</c:v>
                </c:pt>
                <c:pt idx="177">
                  <c:v>9708.2999999999993</c:v>
                </c:pt>
                <c:pt idx="178">
                  <c:v>9726.2000000000007</c:v>
                </c:pt>
                <c:pt idx="179">
                  <c:v>9719.2999999999993</c:v>
                </c:pt>
                <c:pt idx="180">
                  <c:v>9690</c:v>
                </c:pt>
                <c:pt idx="181">
                  <c:v>9736.5</c:v>
                </c:pt>
                <c:pt idx="182">
                  <c:v>9772.7000000000007</c:v>
                </c:pt>
                <c:pt idx="183">
                  <c:v>9794.4</c:v>
                </c:pt>
                <c:pt idx="184">
                  <c:v>9809.5</c:v>
                </c:pt>
                <c:pt idx="185">
                  <c:v>9828.6</c:v>
                </c:pt>
                <c:pt idx="186">
                  <c:v>9843.4</c:v>
                </c:pt>
                <c:pt idx="187">
                  <c:v>9887.6</c:v>
                </c:pt>
                <c:pt idx="188">
                  <c:v>9903.6</c:v>
                </c:pt>
                <c:pt idx="189">
                  <c:v>9912.9</c:v>
                </c:pt>
                <c:pt idx="190">
                  <c:v>9917.6</c:v>
                </c:pt>
                <c:pt idx="191">
                  <c:v>9936.2999999999993</c:v>
                </c:pt>
                <c:pt idx="192">
                  <c:v>9989.7000000000007</c:v>
                </c:pt>
                <c:pt idx="193">
                  <c:v>9993.2999999999993</c:v>
                </c:pt>
                <c:pt idx="194">
                  <c:v>10013.799999999999</c:v>
                </c:pt>
                <c:pt idx="195">
                  <c:v>10007.299999999999</c:v>
                </c:pt>
                <c:pt idx="196">
                  <c:v>10016</c:v>
                </c:pt>
                <c:pt idx="197">
                  <c:v>10045.9</c:v>
                </c:pt>
                <c:pt idx="198">
                  <c:v>10092.799999999999</c:v>
                </c:pt>
                <c:pt idx="199">
                  <c:v>10105.1</c:v>
                </c:pt>
                <c:pt idx="200">
                  <c:v>10137.200000000001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9A-1042-904D-7ABE3B5D4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319632"/>
        <c:axId val="1529230928"/>
      </c:lineChart>
      <c:dateAx>
        <c:axId val="15293196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230928"/>
        <c:crosses val="autoZero"/>
        <c:auto val="1"/>
        <c:lblOffset val="100"/>
        <c:baseTimeUnit val="months"/>
      </c:dateAx>
      <c:valAx>
        <c:axId val="1529230928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31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6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949256342957"/>
          <c:y val="7.6423519976669588E-2"/>
          <c:w val="0.88890507436570432"/>
          <c:h val="0.89814814814814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4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79-4142-B99B-3F8D1FBC9D77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79-4142-B99B-3F8D1FBC9D7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79-4142-B99B-3F8D1FBC9D7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79-4142-B99B-3F8D1FBC9D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Sheet2!$K$229:$K$233</c:f>
              <c:strCache>
                <c:ptCount val="5"/>
                <c:pt idx="0">
                  <c:v>GDP</c:v>
                </c:pt>
                <c:pt idx="1">
                  <c:v>Cons</c:v>
                </c:pt>
                <c:pt idx="2">
                  <c:v>Inv</c:v>
                </c:pt>
                <c:pt idx="3">
                  <c:v>Gov</c:v>
                </c:pt>
                <c:pt idx="4">
                  <c:v>NX</c:v>
                </c:pt>
              </c:strCache>
            </c:strRef>
          </c:cat>
          <c:val>
            <c:numRef>
              <c:f>Sheet2!$L$229:$L$233</c:f>
              <c:numCache>
                <c:formatCode>General</c:formatCode>
                <c:ptCount val="5"/>
                <c:pt idx="0" formatCode="0.00">
                  <c:v>4.8616900000000003</c:v>
                </c:pt>
                <c:pt idx="1">
                  <c:v>2.11</c:v>
                </c:pt>
                <c:pt idx="2">
                  <c:v>1.74</c:v>
                </c:pt>
                <c:pt idx="3">
                  <c:v>0.99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79-4142-B99B-3F8D1FBC9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3651584"/>
        <c:axId val="1573647328"/>
      </c:barChart>
      <c:catAx>
        <c:axId val="157365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47328"/>
        <c:crosses val="autoZero"/>
        <c:auto val="1"/>
        <c:lblAlgn val="ctr"/>
        <c:lblOffset val="100"/>
        <c:noMultiLvlLbl val="0"/>
      </c:catAx>
      <c:valAx>
        <c:axId val="157364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GDP Components</a:t>
            </a:r>
            <a:r>
              <a:rPr lang="en-US" sz="2400" baseline="0" dirty="0"/>
              <a:t> Contributions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4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2B-8546-BF1C-FDAAC2B954A7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2B-8546-BF1C-FDAAC2B954A7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2B-8546-BF1C-FDAAC2B954A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2B-8546-BF1C-FDAAC2B954A7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2B-8546-BF1C-FDAAC2B954A7}"/>
              </c:ext>
            </c:extLst>
          </c:dPt>
          <c:dPt>
            <c:idx val="6"/>
            <c:invertIfNegative val="0"/>
            <c:bubble3D val="0"/>
            <c:spPr>
              <a:solidFill>
                <a:srgbClr val="04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2B-8546-BF1C-FDAAC2B954A7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C2B-8546-BF1C-FDAAC2B954A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C2B-8546-BF1C-FDAAC2B954A7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C2B-8546-BF1C-FDAAC2B954A7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C2B-8546-BF1C-FDAAC2B954A7}"/>
              </c:ext>
            </c:extLst>
          </c:dPt>
          <c:dPt>
            <c:idx val="12"/>
            <c:invertIfNegative val="0"/>
            <c:bubble3D val="0"/>
            <c:spPr>
              <a:solidFill>
                <a:srgbClr val="04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2B-8546-BF1C-FDAAC2B954A7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C2B-8546-BF1C-FDAAC2B954A7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C2B-8546-BF1C-FDAAC2B954A7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2B-8546-BF1C-FDAAC2B954A7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C2B-8546-BF1C-FDAAC2B954A7}"/>
              </c:ext>
            </c:extLst>
          </c:dPt>
          <c:dPt>
            <c:idx val="18"/>
            <c:invertIfNegative val="0"/>
            <c:bubble3D val="0"/>
            <c:spPr>
              <a:solidFill>
                <a:srgbClr val="04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C2B-8546-BF1C-FDAAC2B954A7}"/>
              </c:ext>
            </c:extLst>
          </c:dPt>
          <c:dPt>
            <c:idx val="1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C2B-8546-BF1C-FDAAC2B954A7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C2B-8546-BF1C-FDAAC2B954A7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C2B-8546-BF1C-FDAAC2B954A7}"/>
              </c:ext>
            </c:extLst>
          </c:dPt>
          <c:dPt>
            <c:idx val="2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C2B-8546-BF1C-FDAAC2B954A7}"/>
              </c:ext>
            </c:extLst>
          </c:dPt>
          <c:dPt>
            <c:idx val="24"/>
            <c:invertIfNegative val="0"/>
            <c:bubble3D val="0"/>
            <c:spPr>
              <a:solidFill>
                <a:srgbClr val="04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2C2B-8546-BF1C-FDAAC2B954A7}"/>
              </c:ext>
            </c:extLst>
          </c:dPt>
          <c:dPt>
            <c:idx val="2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2C2B-8546-BF1C-FDAAC2B954A7}"/>
              </c:ext>
            </c:extLst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2C2B-8546-BF1C-FDAAC2B954A7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2C2B-8546-BF1C-FDAAC2B954A7}"/>
              </c:ext>
            </c:extLst>
          </c:dPt>
          <c:dPt>
            <c:idx val="2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C2B-8546-BF1C-FDAAC2B954A7}"/>
              </c:ext>
            </c:extLst>
          </c:dPt>
          <c:dPt>
            <c:idx val="30"/>
            <c:invertIfNegative val="0"/>
            <c:bubble3D val="0"/>
            <c:spPr>
              <a:solidFill>
                <a:srgbClr val="04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2C2B-8546-BF1C-FDAAC2B954A7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2C2B-8546-BF1C-FDAAC2B954A7}"/>
              </c:ext>
            </c:extLst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2C2B-8546-BF1C-FDAAC2B954A7}"/>
              </c:ext>
            </c:extLst>
          </c:dPt>
          <c:dPt>
            <c:idx val="3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2C2B-8546-BF1C-FDAAC2B954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Sheet2!$H$225:$H$259</c:f>
              <c:strCache>
                <c:ptCount val="35"/>
                <c:pt idx="0">
                  <c:v>GDP</c:v>
                </c:pt>
                <c:pt idx="1">
                  <c:v>Cons</c:v>
                </c:pt>
                <c:pt idx="2">
                  <c:v>Inv</c:v>
                </c:pt>
                <c:pt idx="3">
                  <c:v>Gov</c:v>
                </c:pt>
                <c:pt idx="4">
                  <c:v>NX</c:v>
                </c:pt>
                <c:pt idx="6">
                  <c:v>GDP</c:v>
                </c:pt>
                <c:pt idx="7">
                  <c:v>Cons</c:v>
                </c:pt>
                <c:pt idx="8">
                  <c:v>Inv</c:v>
                </c:pt>
                <c:pt idx="9">
                  <c:v>Gov</c:v>
                </c:pt>
                <c:pt idx="10">
                  <c:v>NX</c:v>
                </c:pt>
                <c:pt idx="12">
                  <c:v>GDP</c:v>
                </c:pt>
                <c:pt idx="13">
                  <c:v>Cons</c:v>
                </c:pt>
                <c:pt idx="14">
                  <c:v>Inv</c:v>
                </c:pt>
                <c:pt idx="15">
                  <c:v>Gov</c:v>
                </c:pt>
                <c:pt idx="16">
                  <c:v>NX</c:v>
                </c:pt>
                <c:pt idx="18">
                  <c:v>GDP</c:v>
                </c:pt>
                <c:pt idx="19">
                  <c:v>Cons</c:v>
                </c:pt>
                <c:pt idx="20">
                  <c:v>Inv</c:v>
                </c:pt>
                <c:pt idx="21">
                  <c:v>Gov</c:v>
                </c:pt>
                <c:pt idx="22">
                  <c:v>NX</c:v>
                </c:pt>
                <c:pt idx="24">
                  <c:v>GDP</c:v>
                </c:pt>
                <c:pt idx="25">
                  <c:v>Cons</c:v>
                </c:pt>
                <c:pt idx="26">
                  <c:v>Inv</c:v>
                </c:pt>
                <c:pt idx="27">
                  <c:v>Gov</c:v>
                </c:pt>
                <c:pt idx="28">
                  <c:v>NX</c:v>
                </c:pt>
                <c:pt idx="30">
                  <c:v>GDP</c:v>
                </c:pt>
                <c:pt idx="31">
                  <c:v>Cons</c:v>
                </c:pt>
                <c:pt idx="32">
                  <c:v>Inv</c:v>
                </c:pt>
                <c:pt idx="33">
                  <c:v>Gov</c:v>
                </c:pt>
                <c:pt idx="34">
                  <c:v>NX</c:v>
                </c:pt>
              </c:strCache>
            </c:strRef>
          </c:cat>
          <c:val>
            <c:numRef>
              <c:f>Sheet2!$I$225:$I$259</c:f>
              <c:numCache>
                <c:formatCode>General</c:formatCode>
                <c:ptCount val="35"/>
                <c:pt idx="0">
                  <c:v>2.1</c:v>
                </c:pt>
                <c:pt idx="1">
                  <c:v>0.55000000000000004</c:v>
                </c:pt>
                <c:pt idx="2">
                  <c:v>0.9</c:v>
                </c:pt>
                <c:pt idx="3">
                  <c:v>0.56999999999999995</c:v>
                </c:pt>
                <c:pt idx="4">
                  <c:v>0.04</c:v>
                </c:pt>
                <c:pt idx="6">
                  <c:v>2.25</c:v>
                </c:pt>
                <c:pt idx="7">
                  <c:v>2.54</c:v>
                </c:pt>
                <c:pt idx="8">
                  <c:v>-1.69</c:v>
                </c:pt>
                <c:pt idx="9">
                  <c:v>0.82</c:v>
                </c:pt>
                <c:pt idx="10">
                  <c:v>0.57999999999999996</c:v>
                </c:pt>
                <c:pt idx="12">
                  <c:v>2.5700000000000003</c:v>
                </c:pt>
                <c:pt idx="13">
                  <c:v>0.79</c:v>
                </c:pt>
                <c:pt idx="14">
                  <c:v>0.62</c:v>
                </c:pt>
                <c:pt idx="15">
                  <c:v>0.9</c:v>
                </c:pt>
                <c:pt idx="16">
                  <c:v>0.26</c:v>
                </c:pt>
                <c:pt idx="18">
                  <c:v>2.7</c:v>
                </c:pt>
                <c:pt idx="19">
                  <c:v>1.05</c:v>
                </c:pt>
                <c:pt idx="20">
                  <c:v>-1.45</c:v>
                </c:pt>
                <c:pt idx="21">
                  <c:v>0.49</c:v>
                </c:pt>
                <c:pt idx="22">
                  <c:v>2.58</c:v>
                </c:pt>
                <c:pt idx="24">
                  <c:v>-0.56000000000000005</c:v>
                </c:pt>
                <c:pt idx="25">
                  <c:v>1.32</c:v>
                </c:pt>
                <c:pt idx="26">
                  <c:v>-2.1</c:v>
                </c:pt>
                <c:pt idx="27">
                  <c:v>-0.34</c:v>
                </c:pt>
                <c:pt idx="28">
                  <c:v>0.56000000000000005</c:v>
                </c:pt>
                <c:pt idx="30">
                  <c:v>-1.98</c:v>
                </c:pt>
                <c:pt idx="31">
                  <c:v>-0.03</c:v>
                </c:pt>
                <c:pt idx="32">
                  <c:v>1.1599999999999999</c:v>
                </c:pt>
                <c:pt idx="33">
                  <c:v>-0.52</c:v>
                </c:pt>
                <c:pt idx="34">
                  <c:v>-2.59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2C2B-8546-BF1C-FDAAC2B95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9"/>
        <c:axId val="1901117616"/>
        <c:axId val="1304256320"/>
      </c:barChart>
      <c:catAx>
        <c:axId val="190111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256320"/>
        <c:crosses val="autoZero"/>
        <c:auto val="1"/>
        <c:lblAlgn val="ctr"/>
        <c:lblOffset val="100"/>
        <c:noMultiLvlLbl val="0"/>
      </c:catAx>
      <c:valAx>
        <c:axId val="130425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11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9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36E5EF-533F-244F-AB3D-C0C9C3CE172E}" type="VALUE">
                      <a:rPr lang="en-US" sz="1200" baseline="0">
                        <a:solidFill>
                          <a:srgbClr val="0432FF"/>
                        </a:solidFill>
                      </a:rPr>
                      <a:pPr>
                        <a:defRPr>
                          <a:solidFill>
                            <a:srgbClr val="0432FF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43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A4E-2241-A655-AA6789C86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Components'!$V$7:$V$102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7/1/23</c:v>
                </c:pt>
              </c:strCache>
            </c:strRef>
          </c:cat>
          <c:val>
            <c:numRef>
              <c:f>'GDP Components'!$W$7:$W$102</c:f>
              <c:numCache>
                <c:formatCode>General</c:formatCode>
                <c:ptCount val="96"/>
                <c:pt idx="0">
                  <c:v>0</c:v>
                </c:pt>
                <c:pt idx="1">
                  <c:v>3.99</c:v>
                </c:pt>
                <c:pt idx="2">
                  <c:v>2.54</c:v>
                </c:pt>
                <c:pt idx="3">
                  <c:v>2.52</c:v>
                </c:pt>
                <c:pt idx="4">
                  <c:v>2.31</c:v>
                </c:pt>
                <c:pt idx="5">
                  <c:v>0.94</c:v>
                </c:pt>
                <c:pt idx="6">
                  <c:v>0.52</c:v>
                </c:pt>
                <c:pt idx="7">
                  <c:v>0.9</c:v>
                </c:pt>
                <c:pt idx="8">
                  <c:v>4.2699999999999996</c:v>
                </c:pt>
                <c:pt idx="9">
                  <c:v>0.57999999999999996</c:v>
                </c:pt>
                <c:pt idx="10">
                  <c:v>1.34</c:v>
                </c:pt>
                <c:pt idx="11">
                  <c:v>1.86</c:v>
                </c:pt>
                <c:pt idx="12">
                  <c:v>1.48</c:v>
                </c:pt>
                <c:pt idx="13">
                  <c:v>1.32</c:v>
                </c:pt>
                <c:pt idx="14">
                  <c:v>3.1</c:v>
                </c:pt>
                <c:pt idx="15">
                  <c:v>3.87</c:v>
                </c:pt>
                <c:pt idx="16">
                  <c:v>1.88</c:v>
                </c:pt>
                <c:pt idx="17">
                  <c:v>2.52</c:v>
                </c:pt>
                <c:pt idx="18">
                  <c:v>1.49</c:v>
                </c:pt>
                <c:pt idx="19">
                  <c:v>3.18</c:v>
                </c:pt>
                <c:pt idx="20">
                  <c:v>3.07</c:v>
                </c:pt>
                <c:pt idx="21">
                  <c:v>1.74</c:v>
                </c:pt>
                <c:pt idx="22">
                  <c:v>2.97</c:v>
                </c:pt>
                <c:pt idx="23">
                  <c:v>2.23</c:v>
                </c:pt>
                <c:pt idx="24">
                  <c:v>0.48</c:v>
                </c:pt>
                <c:pt idx="25">
                  <c:v>2.92</c:v>
                </c:pt>
                <c:pt idx="26">
                  <c:v>1.38</c:v>
                </c:pt>
                <c:pt idx="27">
                  <c:v>1.73</c:v>
                </c:pt>
                <c:pt idx="28">
                  <c:v>2.61</c:v>
                </c:pt>
                <c:pt idx="29">
                  <c:v>1.72</c:v>
                </c:pt>
                <c:pt idx="30">
                  <c:v>0.74</c:v>
                </c:pt>
                <c:pt idx="31">
                  <c:v>1.8</c:v>
                </c:pt>
                <c:pt idx="32">
                  <c:v>1.05</c:v>
                </c:pt>
                <c:pt idx="33">
                  <c:v>0</c:v>
                </c:pt>
                <c:pt idx="34">
                  <c:v>0.75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1.88</c:v>
                </c:pt>
                <c:pt idx="40">
                  <c:v>0</c:v>
                </c:pt>
                <c:pt idx="41">
                  <c:v>1.55</c:v>
                </c:pt>
                <c:pt idx="42">
                  <c:v>2.4500000000000002</c:v>
                </c:pt>
                <c:pt idx="43">
                  <c:v>1.95</c:v>
                </c:pt>
                <c:pt idx="44">
                  <c:v>1.68</c:v>
                </c:pt>
                <c:pt idx="45">
                  <c:v>1.07</c:v>
                </c:pt>
                <c:pt idx="46">
                  <c:v>0.3</c:v>
                </c:pt>
                <c:pt idx="47">
                  <c:v>0.84</c:v>
                </c:pt>
                <c:pt idx="48">
                  <c:v>0.48</c:v>
                </c:pt>
                <c:pt idx="49">
                  <c:v>1.96</c:v>
                </c:pt>
                <c:pt idx="50">
                  <c:v>0.47</c:v>
                </c:pt>
                <c:pt idx="51">
                  <c:v>0.55000000000000004</c:v>
                </c:pt>
                <c:pt idx="52">
                  <c:v>1.0900000000000001</c:v>
                </c:pt>
                <c:pt idx="53">
                  <c:v>1.81</c:v>
                </c:pt>
                <c:pt idx="54">
                  <c:v>0.79</c:v>
                </c:pt>
                <c:pt idx="55">
                  <c:v>1.1100000000000001</c:v>
                </c:pt>
                <c:pt idx="56">
                  <c:v>2.36</c:v>
                </c:pt>
                <c:pt idx="57">
                  <c:v>0.93</c:v>
                </c:pt>
                <c:pt idx="58">
                  <c:v>2.6</c:v>
                </c:pt>
                <c:pt idx="59">
                  <c:v>2.67</c:v>
                </c:pt>
                <c:pt idx="60">
                  <c:v>3.09</c:v>
                </c:pt>
                <c:pt idx="61">
                  <c:v>2.09</c:v>
                </c:pt>
                <c:pt idx="62">
                  <c:v>1.86</c:v>
                </c:pt>
                <c:pt idx="63">
                  <c:v>1.9</c:v>
                </c:pt>
                <c:pt idx="64">
                  <c:v>1.1000000000000001</c:v>
                </c:pt>
                <c:pt idx="65">
                  <c:v>2.04</c:v>
                </c:pt>
                <c:pt idx="66">
                  <c:v>1.34</c:v>
                </c:pt>
                <c:pt idx="67">
                  <c:v>1.89</c:v>
                </c:pt>
                <c:pt idx="68">
                  <c:v>1.4</c:v>
                </c:pt>
                <c:pt idx="69">
                  <c:v>2.08</c:v>
                </c:pt>
                <c:pt idx="70">
                  <c:v>1.35</c:v>
                </c:pt>
                <c:pt idx="71">
                  <c:v>1.85</c:v>
                </c:pt>
                <c:pt idx="72">
                  <c:v>2.99</c:v>
                </c:pt>
                <c:pt idx="73">
                  <c:v>1.98</c:v>
                </c:pt>
                <c:pt idx="74">
                  <c:v>1.45</c:v>
                </c:pt>
                <c:pt idx="75">
                  <c:v>1.25</c:v>
                </c:pt>
                <c:pt idx="76">
                  <c:v>0.84</c:v>
                </c:pt>
                <c:pt idx="77">
                  <c:v>0.31</c:v>
                </c:pt>
                <c:pt idx="78">
                  <c:v>2.15</c:v>
                </c:pt>
                <c:pt idx="79">
                  <c:v>2.74</c:v>
                </c:pt>
                <c:pt idx="80">
                  <c:v>1.72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3.63</c:v>
                </c:pt>
                <c:pt idx="85">
                  <c:v>5.7</c:v>
                </c:pt>
                <c:pt idx="86">
                  <c:v>8.73</c:v>
                </c:pt>
                <c:pt idx="87">
                  <c:v>1.89</c:v>
                </c:pt>
                <c:pt idx="88">
                  <c:v>2.71</c:v>
                </c:pt>
                <c:pt idx="89">
                  <c:v>0</c:v>
                </c:pt>
                <c:pt idx="90">
                  <c:v>1.32</c:v>
                </c:pt>
                <c:pt idx="91">
                  <c:v>1.05</c:v>
                </c:pt>
                <c:pt idx="92">
                  <c:v>0.79</c:v>
                </c:pt>
                <c:pt idx="93">
                  <c:v>2.54</c:v>
                </c:pt>
                <c:pt idx="94">
                  <c:v>0.55000000000000004</c:v>
                </c:pt>
                <c:pt idx="95">
                  <c:v>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E-2241-A655-AA6789C865F0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'GDP Components'!$V$7:$V$102</c:f>
              <c:strCache>
                <c:ptCount val="96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  <c:pt idx="93">
                  <c:v>1/1/2023</c:v>
                </c:pt>
                <c:pt idx="94">
                  <c:v>4/1/2023</c:v>
                </c:pt>
                <c:pt idx="95">
                  <c:v>7/1/23</c:v>
                </c:pt>
              </c:strCache>
            </c:strRef>
          </c:cat>
          <c:val>
            <c:numRef>
              <c:f>'GDP Components'!$X$7:$X$102</c:f>
              <c:numCache>
                <c:formatCode>General</c:formatCode>
                <c:ptCount val="96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-0.41</c:v>
                </c:pt>
                <c:pt idx="34">
                  <c:v>0</c:v>
                </c:pt>
                <c:pt idx="35">
                  <c:v>-2.06</c:v>
                </c:pt>
                <c:pt idx="36">
                  <c:v>-2.31</c:v>
                </c:pt>
                <c:pt idx="37">
                  <c:v>-0.6</c:v>
                </c:pt>
                <c:pt idx="38">
                  <c:v>-1.27</c:v>
                </c:pt>
                <c:pt idx="39">
                  <c:v>0</c:v>
                </c:pt>
                <c:pt idx="40">
                  <c:v>-0.28000000000000003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-0.03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4E-2241-A655-AA6789C86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808225664"/>
        <c:axId val="1692302560"/>
      </c:barChart>
      <c:catAx>
        <c:axId val="18082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302560"/>
        <c:crosses val="autoZero"/>
        <c:auto val="1"/>
        <c:lblAlgn val="ctr"/>
        <c:lblOffset val="100"/>
        <c:noMultiLvlLbl val="0"/>
      </c:catAx>
      <c:valAx>
        <c:axId val="169230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2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Sheet5!$H$6</c:f>
              <c:strCache>
                <c:ptCount val="1"/>
                <c:pt idx="0">
                  <c:v>Real Disposable Income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Sheet5!$G$7:$G$101</c:f>
              <c:numCache>
                <c:formatCode>m/d/yyyy</c:formatCode>
                <c:ptCount val="9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 formatCode="m/d/yy">
                  <c:v>45170</c:v>
                </c:pt>
                <c:pt idx="93" formatCode="m/d/yy">
                  <c:v>45200</c:v>
                </c:pt>
              </c:numCache>
            </c:numRef>
          </c:cat>
          <c:val>
            <c:numRef>
              <c:f>Sheet5!$H$7:$H$101</c:f>
              <c:numCache>
                <c:formatCode>General</c:formatCode>
                <c:ptCount val="95"/>
                <c:pt idx="0">
                  <c:v>14121.1</c:v>
                </c:pt>
                <c:pt idx="1">
                  <c:v>14135.3</c:v>
                </c:pt>
                <c:pt idx="2">
                  <c:v>14135.4</c:v>
                </c:pt>
                <c:pt idx="3">
                  <c:v>14106.2</c:v>
                </c:pt>
                <c:pt idx="4">
                  <c:v>14095.5</c:v>
                </c:pt>
                <c:pt idx="5">
                  <c:v>14104.9</c:v>
                </c:pt>
                <c:pt idx="6">
                  <c:v>14160.1</c:v>
                </c:pt>
                <c:pt idx="7">
                  <c:v>14176.7</c:v>
                </c:pt>
                <c:pt idx="8">
                  <c:v>14209.1</c:v>
                </c:pt>
                <c:pt idx="9">
                  <c:v>14235.4</c:v>
                </c:pt>
                <c:pt idx="10">
                  <c:v>14273.6</c:v>
                </c:pt>
                <c:pt idx="11">
                  <c:v>14313.7</c:v>
                </c:pt>
                <c:pt idx="12">
                  <c:v>14373.7</c:v>
                </c:pt>
                <c:pt idx="13">
                  <c:v>14416.8</c:v>
                </c:pt>
                <c:pt idx="14">
                  <c:v>14476.3</c:v>
                </c:pt>
                <c:pt idx="15">
                  <c:v>14509.3</c:v>
                </c:pt>
                <c:pt idx="16">
                  <c:v>14610.7</c:v>
                </c:pt>
                <c:pt idx="17">
                  <c:v>14618.7</c:v>
                </c:pt>
                <c:pt idx="18">
                  <c:v>14660.2</c:v>
                </c:pt>
                <c:pt idx="19">
                  <c:v>14678.3</c:v>
                </c:pt>
                <c:pt idx="20">
                  <c:v>14706</c:v>
                </c:pt>
                <c:pt idx="21">
                  <c:v>14748.6</c:v>
                </c:pt>
                <c:pt idx="22">
                  <c:v>14771.1</c:v>
                </c:pt>
                <c:pt idx="23">
                  <c:v>14797.9</c:v>
                </c:pt>
                <c:pt idx="24">
                  <c:v>14886.6</c:v>
                </c:pt>
                <c:pt idx="25">
                  <c:v>14921.1</c:v>
                </c:pt>
                <c:pt idx="26">
                  <c:v>14974.8</c:v>
                </c:pt>
                <c:pt idx="27">
                  <c:v>15007.2</c:v>
                </c:pt>
                <c:pt idx="28">
                  <c:v>15057.8</c:v>
                </c:pt>
                <c:pt idx="29">
                  <c:v>15119.3</c:v>
                </c:pt>
                <c:pt idx="30">
                  <c:v>15184.7</c:v>
                </c:pt>
                <c:pt idx="31">
                  <c:v>15238.6</c:v>
                </c:pt>
                <c:pt idx="32">
                  <c:v>15237.5</c:v>
                </c:pt>
                <c:pt idx="33">
                  <c:v>15274.1</c:v>
                </c:pt>
                <c:pt idx="34">
                  <c:v>15315.2</c:v>
                </c:pt>
                <c:pt idx="35">
                  <c:v>15506.5</c:v>
                </c:pt>
                <c:pt idx="36">
                  <c:v>15501.7</c:v>
                </c:pt>
                <c:pt idx="37">
                  <c:v>15553.7</c:v>
                </c:pt>
                <c:pt idx="38">
                  <c:v>15568.9</c:v>
                </c:pt>
                <c:pt idx="39">
                  <c:v>15524.4</c:v>
                </c:pt>
                <c:pt idx="40">
                  <c:v>15519.6</c:v>
                </c:pt>
                <c:pt idx="41">
                  <c:v>15546.4</c:v>
                </c:pt>
                <c:pt idx="42">
                  <c:v>15565.7</c:v>
                </c:pt>
                <c:pt idx="43">
                  <c:v>15654.1</c:v>
                </c:pt>
                <c:pt idx="44">
                  <c:v>15691.3</c:v>
                </c:pt>
                <c:pt idx="45">
                  <c:v>15718.1</c:v>
                </c:pt>
                <c:pt idx="46">
                  <c:v>15778.2</c:v>
                </c:pt>
                <c:pt idx="47">
                  <c:v>15684.8</c:v>
                </c:pt>
                <c:pt idx="48">
                  <c:v>15852.5</c:v>
                </c:pt>
                <c:pt idx="49">
                  <c:v>15918</c:v>
                </c:pt>
                <c:pt idx="50">
                  <c:v>15696.3</c:v>
                </c:pt>
                <c:pt idx="51">
                  <c:v>18020.2</c:v>
                </c:pt>
                <c:pt idx="52">
                  <c:v>17104.599999999999</c:v>
                </c:pt>
                <c:pt idx="53">
                  <c:v>17035</c:v>
                </c:pt>
                <c:pt idx="54">
                  <c:v>17193.2</c:v>
                </c:pt>
                <c:pt idx="55">
                  <c:v>16525.8</c:v>
                </c:pt>
                <c:pt idx="56">
                  <c:v>16607.900000000001</c:v>
                </c:pt>
                <c:pt idx="57">
                  <c:v>16561.900000000001</c:v>
                </c:pt>
                <c:pt idx="58">
                  <c:v>16368.1</c:v>
                </c:pt>
                <c:pt idx="59">
                  <c:v>16406.099999999999</c:v>
                </c:pt>
                <c:pt idx="60">
                  <c:v>18107.3</c:v>
                </c:pt>
                <c:pt idx="61">
                  <c:v>16604.900000000001</c:v>
                </c:pt>
                <c:pt idx="62">
                  <c:v>20422.599999999999</c:v>
                </c:pt>
                <c:pt idx="63">
                  <c:v>17316.599999999999</c:v>
                </c:pt>
                <c:pt idx="64">
                  <c:v>16819.099999999999</c:v>
                </c:pt>
                <c:pt idx="65">
                  <c:v>16736.3</c:v>
                </c:pt>
                <c:pt idx="66">
                  <c:v>16836.099999999999</c:v>
                </c:pt>
                <c:pt idx="67">
                  <c:v>16791.7</c:v>
                </c:pt>
                <c:pt idx="68">
                  <c:v>16564.3</c:v>
                </c:pt>
                <c:pt idx="69">
                  <c:v>16547.400000000001</c:v>
                </c:pt>
                <c:pt idx="70">
                  <c:v>16499.8</c:v>
                </c:pt>
                <c:pt idx="71">
                  <c:v>16418.5</c:v>
                </c:pt>
                <c:pt idx="72">
                  <c:v>16080.8</c:v>
                </c:pt>
                <c:pt idx="73">
                  <c:v>16092.7</c:v>
                </c:pt>
                <c:pt idx="74">
                  <c:v>16028.1</c:v>
                </c:pt>
                <c:pt idx="75">
                  <c:v>16042.6</c:v>
                </c:pt>
                <c:pt idx="76">
                  <c:v>16023.2</c:v>
                </c:pt>
                <c:pt idx="77">
                  <c:v>15963.4</c:v>
                </c:pt>
                <c:pt idx="78">
                  <c:v>16109.3</c:v>
                </c:pt>
                <c:pt idx="79">
                  <c:v>16161.4</c:v>
                </c:pt>
                <c:pt idx="80">
                  <c:v>16184.9</c:v>
                </c:pt>
                <c:pt idx="81">
                  <c:v>16223.5</c:v>
                </c:pt>
                <c:pt idx="82">
                  <c:v>16229.6</c:v>
                </c:pt>
                <c:pt idx="83">
                  <c:v>16265.1</c:v>
                </c:pt>
                <c:pt idx="84">
                  <c:v>16601.900000000001</c:v>
                </c:pt>
                <c:pt idx="85">
                  <c:v>16656.099999999999</c:v>
                </c:pt>
                <c:pt idx="86">
                  <c:v>16730.2</c:v>
                </c:pt>
                <c:pt idx="87">
                  <c:v>16763.900000000001</c:v>
                </c:pt>
                <c:pt idx="88">
                  <c:v>16818.5</c:v>
                </c:pt>
                <c:pt idx="89">
                  <c:v>16809.5</c:v>
                </c:pt>
                <c:pt idx="90">
                  <c:v>16796.900000000001</c:v>
                </c:pt>
                <c:pt idx="91">
                  <c:v>16799.7</c:v>
                </c:pt>
                <c:pt idx="92">
                  <c:v>16804.8</c:v>
                </c:pt>
                <c:pt idx="93">
                  <c:v>16848.7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C-BF4D-BC2F-47BC574B13DB}"/>
            </c:ext>
          </c:extLst>
        </c:ser>
        <c:ser>
          <c:idx val="1"/>
          <c:order val="1"/>
          <c:tx>
            <c:strRef>
              <c:f>Sheet5!$I$6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Sheet5!$G$7:$G$101</c:f>
              <c:numCache>
                <c:formatCode>m/d/yyyy</c:formatCode>
                <c:ptCount val="9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 formatCode="m/d/yy">
                  <c:v>45170</c:v>
                </c:pt>
                <c:pt idx="93" formatCode="m/d/yy">
                  <c:v>45200</c:v>
                </c:pt>
              </c:numCache>
            </c:numRef>
          </c:cat>
          <c:val>
            <c:numRef>
              <c:f>Sheet5!$I$7:$I$101</c:f>
              <c:numCache>
                <c:formatCode>General</c:formatCode>
                <c:ptCount val="95"/>
                <c:pt idx="0">
                  <c:v>14121.1</c:v>
                </c:pt>
                <c:pt idx="1">
                  <c:v>14152.030190641131</c:v>
                </c:pt>
                <c:pt idx="2">
                  <c:v>14183.02812931132</c:v>
                </c:pt>
                <c:pt idx="3">
                  <c:v>14214.093964402649</c:v>
                </c:pt>
                <c:pt idx="4">
                  <c:v>14245.227844632233</c:v>
                </c:pt>
                <c:pt idx="5">
                  <c:v>14276.429919042925</c:v>
                </c:pt>
                <c:pt idx="6">
                  <c:v>14307.700337004046</c:v>
                </c:pt>
                <c:pt idx="7">
                  <c:v>14339.039248212079</c:v>
                </c:pt>
                <c:pt idx="8">
                  <c:v>14370.446802691396</c:v>
                </c:pt>
                <c:pt idx="9">
                  <c:v>14401.923150794979</c:v>
                </c:pt>
                <c:pt idx="10">
                  <c:v>14433.468443205133</c:v>
                </c:pt>
                <c:pt idx="11">
                  <c:v>14465.082830934212</c:v>
                </c:pt>
                <c:pt idx="12">
                  <c:v>14496.766465325343</c:v>
                </c:pt>
                <c:pt idx="13">
                  <c:v>14528.519498053141</c:v>
                </c:pt>
                <c:pt idx="14">
                  <c:v>14560.342081124443</c:v>
                </c:pt>
                <c:pt idx="15">
                  <c:v>14592.234366879045</c:v>
                </c:pt>
                <c:pt idx="16">
                  <c:v>14624.196507990406</c:v>
                </c:pt>
                <c:pt idx="17">
                  <c:v>14656.228657466407</c:v>
                </c:pt>
                <c:pt idx="18">
                  <c:v>14688.33096865006</c:v>
                </c:pt>
                <c:pt idx="19">
                  <c:v>14720.503595220256</c:v>
                </c:pt>
                <c:pt idx="20">
                  <c:v>14752.7466911925</c:v>
                </c:pt>
                <c:pt idx="21">
                  <c:v>14785.060410919639</c:v>
                </c:pt>
                <c:pt idx="22">
                  <c:v>14817.444909092615</c:v>
                </c:pt>
                <c:pt idx="23">
                  <c:v>14849.900340741193</c:v>
                </c:pt>
                <c:pt idx="24">
                  <c:v>14882.426861234708</c:v>
                </c:pt>
                <c:pt idx="25">
                  <c:v>14915.024626282804</c:v>
                </c:pt>
                <c:pt idx="26">
                  <c:v>14947.693791936199</c:v>
                </c:pt>
                <c:pt idx="27">
                  <c:v>14980.434514587398</c:v>
                </c:pt>
                <c:pt idx="28">
                  <c:v>15013.246950971476</c:v>
                </c:pt>
                <c:pt idx="29">
                  <c:v>15046.131258166806</c:v>
                </c:pt>
                <c:pt idx="30">
                  <c:v>15079.087593595814</c:v>
                </c:pt>
                <c:pt idx="31">
                  <c:v>15112.11611502575</c:v>
                </c:pt>
                <c:pt idx="32">
                  <c:v>15145.216980569418</c:v>
                </c:pt>
                <c:pt idx="33">
                  <c:v>15178.390348685949</c:v>
                </c:pt>
                <c:pt idx="34">
                  <c:v>15211.636378181553</c:v>
                </c:pt>
                <c:pt idx="35">
                  <c:v>15244.955228210287</c:v>
                </c:pt>
                <c:pt idx="36">
                  <c:v>15278.347058274807</c:v>
                </c:pt>
                <c:pt idx="37">
                  <c:v>15311.812028227137</c:v>
                </c:pt>
                <c:pt idx="38">
                  <c:v>15345.35029826943</c:v>
                </c:pt>
                <c:pt idx="39">
                  <c:v>15378.962028954749</c:v>
                </c:pt>
                <c:pt idx="40">
                  <c:v>15412.647381187811</c:v>
                </c:pt>
                <c:pt idx="41">
                  <c:v>15446.406516225785</c:v>
                </c:pt>
                <c:pt idx="42">
                  <c:v>15480.239595679035</c:v>
                </c:pt>
                <c:pt idx="43">
                  <c:v>15514.146781511923</c:v>
                </c:pt>
                <c:pt idx="44">
                  <c:v>15548.128236043558</c:v>
                </c:pt>
                <c:pt idx="45">
                  <c:v>15582.184121948594</c:v>
                </c:pt>
                <c:pt idx="46">
                  <c:v>15616.314602257995</c:v>
                </c:pt>
                <c:pt idx="47">
                  <c:v>15650.519840359826</c:v>
                </c:pt>
                <c:pt idx="48">
                  <c:v>15684.800000000023</c:v>
                </c:pt>
                <c:pt idx="49">
                  <c:v>15719.155245283182</c:v>
                </c:pt>
                <c:pt idx="50">
                  <c:v>15753.585740673356</c:v>
                </c:pt>
                <c:pt idx="51">
                  <c:v>15788.091650994824</c:v>
                </c:pt>
                <c:pt idx="52">
                  <c:v>15822.673141432886</c:v>
                </c:pt>
                <c:pt idx="53">
                  <c:v>15857.330377534669</c:v>
                </c:pt>
                <c:pt idx="54">
                  <c:v>15892.063525209891</c:v>
                </c:pt>
                <c:pt idx="55">
                  <c:v>15926.872750731678</c:v>
                </c:pt>
                <c:pt idx="56">
                  <c:v>15961.758220737358</c:v>
                </c:pt>
                <c:pt idx="57">
                  <c:v>15996.720102229245</c:v>
                </c:pt>
                <c:pt idx="58">
                  <c:v>16031.758562575449</c:v>
                </c:pt>
                <c:pt idx="59">
                  <c:v>16066.873769510679</c:v>
                </c:pt>
                <c:pt idx="60">
                  <c:v>16102.065891137037</c:v>
                </c:pt>
                <c:pt idx="61">
                  <c:v>16137.335095924835</c:v>
                </c:pt>
                <c:pt idx="62">
                  <c:v>16172.681552713386</c:v>
                </c:pt>
                <c:pt idx="63">
                  <c:v>16208.105430711825</c:v>
                </c:pt>
                <c:pt idx="64">
                  <c:v>16243.606899499915</c:v>
                </c:pt>
                <c:pt idx="65">
                  <c:v>16279.18612902886</c:v>
                </c:pt>
                <c:pt idx="66">
                  <c:v>16314.843289622109</c:v>
                </c:pt>
                <c:pt idx="67">
                  <c:v>16350.578551976192</c:v>
                </c:pt>
                <c:pt idx="68">
                  <c:v>16386.392087161512</c:v>
                </c:pt>
                <c:pt idx="69">
                  <c:v>16422.284066623186</c:v>
                </c:pt>
                <c:pt idx="70">
                  <c:v>16458.254662181855</c:v>
                </c:pt>
                <c:pt idx="71">
                  <c:v>16494.3040460345</c:v>
                </c:pt>
                <c:pt idx="72">
                  <c:v>16530.432390755283</c:v>
                </c:pt>
                <c:pt idx="73">
                  <c:v>16566.639869296363</c:v>
                </c:pt>
                <c:pt idx="74">
                  <c:v>16602.926654988718</c:v>
                </c:pt>
                <c:pt idx="75">
                  <c:v>16639.292921542994</c:v>
                </c:pt>
                <c:pt idx="76">
                  <c:v>16675.738843050309</c:v>
                </c:pt>
                <c:pt idx="77">
                  <c:v>16712.26459398312</c:v>
                </c:pt>
                <c:pt idx="78">
                  <c:v>16748.870349196026</c:v>
                </c:pt>
                <c:pt idx="79">
                  <c:v>16785.55628392662</c:v>
                </c:pt>
                <c:pt idx="80">
                  <c:v>16822.322573796344</c:v>
                </c:pt>
                <c:pt idx="81">
                  <c:v>16859.169394811288</c:v>
                </c:pt>
                <c:pt idx="82">
                  <c:v>16896.096923363079</c:v>
                </c:pt>
                <c:pt idx="83">
                  <c:v>16933.105336229688</c:v>
                </c:pt>
                <c:pt idx="84">
                  <c:v>16970.194810576304</c:v>
                </c:pt>
                <c:pt idx="85">
                  <c:v>17007.365523956159</c:v>
                </c:pt>
                <c:pt idx="86">
                  <c:v>17044.617654311402</c:v>
                </c:pt>
                <c:pt idx="87">
                  <c:v>17081.951379973925</c:v>
                </c:pt>
                <c:pt idx="88">
                  <c:v>17119.366879666242</c:v>
                </c:pt>
                <c:pt idx="89">
                  <c:v>17156.864332502322</c:v>
                </c:pt>
                <c:pt idx="90">
                  <c:v>17194.443917988461</c:v>
                </c:pt>
                <c:pt idx="91">
                  <c:v>17232.105816024145</c:v>
                </c:pt>
                <c:pt idx="92">
                  <c:v>17269.850206902887</c:v>
                </c:pt>
                <c:pt idx="93">
                  <c:v>17307.677271313118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BC-BF4D-BC2F-47BC574B1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7098815"/>
        <c:axId val="1496939231"/>
      </c:lineChart>
      <c:dateAx>
        <c:axId val="149709881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939231"/>
        <c:crosses val="autoZero"/>
        <c:auto val="1"/>
        <c:lblOffset val="100"/>
        <c:baseTimeUnit val="months"/>
      </c:dateAx>
      <c:valAx>
        <c:axId val="1496939231"/>
        <c:scaling>
          <c:orientation val="minMax"/>
          <c:min val="1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98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0.34502</cdr:x>
      <cdr:y>0.03548</cdr:y>
    </cdr:from>
    <cdr:to>
      <cdr:x>0.34502</cdr:x>
      <cdr:y>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99BF231A-0A51-F7D3-4164-8C642974A0CF}"/>
            </a:ext>
          </a:extLst>
        </cdr:cNvPr>
        <cdr:cNvCxnSpPr/>
      </cdr:nvCxnSpPr>
      <cdr:spPr>
        <a:xfrm xmlns:a="http://schemas.openxmlformats.org/drawingml/2006/main">
          <a:off x="3726385" y="219345"/>
          <a:ext cx="0" cy="596347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0.01741</cdr:x>
      <cdr:y>0.64804</cdr:y>
    </cdr:from>
    <cdr:to>
      <cdr:x>0.07049</cdr:x>
      <cdr:y>0.71365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a16="http://schemas.microsoft.com/office/drawing/2014/main" id="{1AD205A8-FA8A-EE11-61B8-4FFCBA8A4956}"/>
            </a:ext>
          </a:extLst>
        </cdr:cNvPr>
        <cdr:cNvSpPr txBox="1"/>
      </cdr:nvSpPr>
      <cdr:spPr>
        <a:xfrm xmlns:a="http://schemas.openxmlformats.org/drawingml/2006/main">
          <a:off x="186164" y="3272322"/>
          <a:ext cx="567558" cy="331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rgbClr val="FF0000"/>
              </a:solidFill>
            </a:rPr>
            <a:t>-0.46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EBF7A-45F0-D944-8149-F6DC69A8056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E89B4-38B9-4B43-A9D1-C9A65F44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E89B4-38B9-4B43-A9D1-C9A65F44A4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CB9B-2469-EF0D-0C69-4E372D8FA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FF770-767E-634F-D59A-732B39A28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FD9B-9B17-0E65-1AE8-54913AAD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93D4E-0768-2AAE-AA3F-C5319458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80451-7B33-7D4D-EB9F-9DAC3E61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3C6B-B4D0-99F3-C152-FEBB8E48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577E9-CC91-D28B-2F0B-717385390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E5C14-6A32-CB69-656F-C3702886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FBEDC-E70D-2505-0CEA-A6F9FB6E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906E1-46CD-9FA4-37E1-A27CEEE0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A2B5F-A388-0D88-7304-3D40B5781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EAFCB-9714-5BF1-2D79-245FB2804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7FE53-B849-AAFF-FBC5-22FD401A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5B7B4-0FE8-FFD1-6EA2-FEA64E1E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05A68-FD74-CF04-8A1C-7FB1CF06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3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7660-B8DE-6BEF-79A8-10267478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6440-26A7-71E0-B201-C29CDF0F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EECE-0AB2-6A6D-670B-40175045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A862E-57DD-7569-38F4-CEB68490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0F81-F98A-96BF-A941-D0B9D80F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3B5C-C122-7655-3906-86F1F05A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2DFF8-46E7-4588-CAE5-5B9692E88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A14EA-BBEF-4C35-05C8-8CE75E1B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8C740-DDF0-BA7A-09F5-9E70528D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054F9-503C-ADF2-2185-CDF0EB62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4900-8BDE-7FA5-E127-3E74D61C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6B65D-2DEB-9D96-11D0-EC9F926CE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A10B9-55E6-21D5-B7E1-A9CCFE814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F60AF-3414-1108-F2F7-2ED5CF7E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AF8C4-6831-E453-2F74-7B154DC2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5D411-1382-BA40-6E81-1EE1AAA4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5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6B24-5FCD-D99E-543E-25857B4C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A29C6-9AB2-01B8-9AD0-11C4FA308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C5B67-7E82-445C-00BE-E1A9ACA02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CE922-707E-9A13-CD02-01DD6EB52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2EAD8-AD05-46E6-3A72-E70647588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04CD9-B601-6AED-817F-8CED285B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AB962-C7BE-BD44-4A3E-309BDDA0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3E084-74A3-E46A-731E-FCA09D20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10E2-664A-152C-BD0A-FB469331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F4DFF-CED7-7B77-9F65-602304CD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C962B-51DC-35BE-54F9-F67E906D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43F04-ACE8-C69C-1F82-3F02743F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0367A-5CE2-1C4E-AA29-68B83841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384F7-4A3E-3269-093D-A054257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60275-8138-DC36-2ED3-1F747DEF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F4E1-8D0D-A549-54B1-6D2A63A4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625E-EEAA-FBBD-D172-74807306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A6280-76BB-6CF2-0287-0378F45EA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D8EF6-1D6F-001D-9E30-11C73085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2376A-1FFE-65B2-B63C-3AEBB9AF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3AC6F-5CAC-FCA9-066F-CABF7690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1C39-7A69-0F9F-87F7-BD5F5A61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281A3-1934-1078-62B5-1086EB7A9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50B61-00F6-664F-CDFA-C5F8927BA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06CD1-B930-0A26-5ACF-7E882CE4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40842-2834-AB5B-CB08-6E963EAD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DEB59-5124-36F4-A354-B4D695BD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3DE04-F475-16C0-29C5-0817FEA1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48A46-ACE3-206B-BFE7-968CEDF1A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4C3B-07A2-96A2-251E-1450B4A86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6679-FCB8-484C-8358-DEE776A2F47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66B1B-3B29-D53A-BBB2-FBAF99C9E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B1EA0-FD11-CB20-6B66-33CAB59C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20D8-6C9A-0D4A-8CDB-8CB94BE1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4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FileShare/Presentations/Base_New/Charts/gdp_comp_real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pbs.twimg.com/media/GA1P5ahXAAAns3p?format=jpg&amp;name=lar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n at the Top - Upstate South Carolina | Greenville SC">
            <a:extLst>
              <a:ext uri="{FF2B5EF4-FFF2-40B4-BE49-F238E27FC236}">
                <a16:creationId xmlns:a16="http://schemas.microsoft.com/office/drawing/2014/main" id="{0F942567-EA61-1FE4-6E24-27413BAB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3" y="507999"/>
            <a:ext cx="10697029" cy="61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8DC18F-A0BD-4F3D-82D8-6684D2726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State of the Economy 2024</a:t>
            </a:r>
            <a:br>
              <a:rPr lang="en-US" dirty="0"/>
            </a:br>
            <a:r>
              <a:rPr lang="en-US" sz="4000" dirty="0"/>
              <a:t>Soft Landing, Sustained Growth, or Recession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33510-8536-0003-EF60-417326CFF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Scott Baier</a:t>
            </a:r>
          </a:p>
          <a:p>
            <a:r>
              <a:rPr lang="en-US" dirty="0"/>
              <a:t>Clemson University</a:t>
            </a:r>
          </a:p>
          <a:p>
            <a:r>
              <a:rPr lang="en-US" dirty="0"/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386609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199986"/>
            <a:ext cx="10515600" cy="949325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Real Gross Domestic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3553F-5885-8C9C-69D9-7BA8E8BC59AD}"/>
              </a:ext>
            </a:extLst>
          </p:cNvPr>
          <p:cNvSpPr txBox="1"/>
          <p:nvPr/>
        </p:nvSpPr>
        <p:spPr>
          <a:xfrm>
            <a:off x="3958532" y="6572512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19DBD5-BC8B-4823-7B34-7CBE2EF1381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60809"/>
          <a:ext cx="10515600" cy="511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1DDACD-793D-1F21-6A95-39393C8113B7}"/>
              </a:ext>
            </a:extLst>
          </p:cNvPr>
          <p:cNvCxnSpPr>
            <a:cxnSpLocks/>
          </p:cNvCxnSpPr>
          <p:nvPr/>
        </p:nvCxnSpPr>
        <p:spPr>
          <a:xfrm flipV="1">
            <a:off x="1431306" y="2642839"/>
            <a:ext cx="6798294" cy="281205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6484AB-C9C2-0A24-F03F-7CFF4377D776}"/>
              </a:ext>
            </a:extLst>
          </p:cNvPr>
          <p:cNvCxnSpPr>
            <a:cxnSpLocks/>
          </p:cNvCxnSpPr>
          <p:nvPr/>
        </p:nvCxnSpPr>
        <p:spPr>
          <a:xfrm>
            <a:off x="4830453" y="4215161"/>
            <a:ext cx="366014" cy="5129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03EB07-C5F8-898F-98B9-7F9BFF367D24}"/>
              </a:ext>
            </a:extLst>
          </p:cNvPr>
          <p:cNvCxnSpPr>
            <a:cxnSpLocks/>
          </p:cNvCxnSpPr>
          <p:nvPr/>
        </p:nvCxnSpPr>
        <p:spPr>
          <a:xfrm flipH="1">
            <a:off x="5196467" y="2843561"/>
            <a:ext cx="4360128" cy="18845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631556-4869-0F46-C935-CA774BA8D492}"/>
              </a:ext>
            </a:extLst>
          </p:cNvPr>
          <p:cNvCxnSpPr>
            <a:cxnSpLocks/>
          </p:cNvCxnSpPr>
          <p:nvPr/>
        </p:nvCxnSpPr>
        <p:spPr>
          <a:xfrm flipV="1">
            <a:off x="6001871" y="1727532"/>
            <a:ext cx="5351929" cy="242169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72A281-0186-1247-29A2-50D00DD8C9EC}"/>
              </a:ext>
            </a:extLst>
          </p:cNvPr>
          <p:cNvSpPr txBox="1"/>
          <p:nvPr/>
        </p:nvSpPr>
        <p:spPr>
          <a:xfrm rot="20195185">
            <a:off x="9469180" y="1743079"/>
            <a:ext cx="205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V-Shaped Recovery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41A0F-F771-F0EF-7471-078C58827860}"/>
              </a:ext>
            </a:extLst>
          </p:cNvPr>
          <p:cNvSpPr txBox="1"/>
          <p:nvPr/>
        </p:nvSpPr>
        <p:spPr>
          <a:xfrm rot="20231092">
            <a:off x="6756298" y="3794933"/>
            <a:ext cx="195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L-Shaped Recovery</a:t>
            </a:r>
          </a:p>
        </p:txBody>
      </p:sp>
    </p:spTree>
    <p:extLst>
      <p:ext uri="{BB962C8B-B14F-4D97-AF65-F5344CB8AC3E}">
        <p14:creationId xmlns:p14="http://schemas.microsoft.com/office/powerpoint/2010/main" val="3671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26A1-7579-A125-7B8F-07DE3E6C9C3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GDP Growth and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8F62F-20B0-4940-2433-B7786B19DBB1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For the rest of the talk, we will focus on the demand side because</a:t>
            </a:r>
          </a:p>
          <a:p>
            <a:pPr lvl="1"/>
            <a:r>
              <a:rPr lang="en-US" dirty="0"/>
              <a:t>This is where the imbalances come from,</a:t>
            </a:r>
          </a:p>
          <a:p>
            <a:pPr lvl="1"/>
            <a:r>
              <a:rPr lang="en-US" dirty="0"/>
              <a:t>It is easier to identify (historically) the nature of the imbalances,</a:t>
            </a:r>
          </a:p>
          <a:p>
            <a:pPr lvl="1"/>
            <a:r>
              <a:rPr lang="en-US" dirty="0"/>
              <a:t>It is easier to describe how components of demand also respond to economic shocks.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3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772008"/>
          </a:xfrm>
          <a:noFill/>
          <a:ln w="31750"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 Composition and Contribution of Real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8A25A-55FE-964C-870F-0E071280726B}" type="slidenum">
              <a:rPr lang="en-US" smtClean="0"/>
              <a:pPr/>
              <a:t>12</a:t>
            </a:fld>
            <a:endParaRPr lang="en-GB"/>
          </a:p>
        </p:txBody>
      </p:sp>
      <p:pic>
        <p:nvPicPr>
          <p:cNvPr id="6" name="gdp_comp_real.png" descr="/FileShare/Presentations/Base_New/Charts/gdp_comp_real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7" y="1155306"/>
            <a:ext cx="10149839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8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6E85-8D48-E946-B391-4A42E5AF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37"/>
            <a:ext cx="10515600" cy="863600"/>
          </a:xfrm>
          <a:ln w="31750"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 Understanding Contributions to GDP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83B5E-7AF3-5345-8A2D-B7ADDB081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7338"/>
                <a:ext cx="10515600" cy="4619625"/>
              </a:xfrm>
              <a:ln w="19050"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GDP Growth is a combination of the growth in its components:</a:t>
                </a:r>
              </a:p>
              <a:p>
                <a:pPr lvl="1"/>
                <a:r>
                  <a:rPr lang="en-US" dirty="0"/>
                  <a:t>Consumption, Investment, Government, and Net Exports</a:t>
                </a:r>
              </a:p>
              <a:p>
                <a:pPr lvl="1"/>
                <a:r>
                  <a:rPr lang="en-US" dirty="0"/>
                  <a:t>It’s a weighted average of these components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For example:  Consumption</a:t>
                </a:r>
              </a:p>
              <a:p>
                <a:pPr lvl="1"/>
                <a:r>
                  <a:rPr lang="en-US" dirty="0"/>
                  <a:t>If consumption accounts for </a:t>
                </a:r>
                <a:r>
                  <a:rPr lang="en-US" b="1" dirty="0"/>
                  <a:t>2/3</a:t>
                </a:r>
                <a:r>
                  <a:rPr lang="en-US" dirty="0"/>
                  <a:t> of the economy,</a:t>
                </a:r>
              </a:p>
              <a:p>
                <a:pPr lvl="1"/>
                <a:r>
                  <a:rPr lang="en-US" dirty="0"/>
                  <a:t>If consumption grew by </a:t>
                </a:r>
                <a:r>
                  <a:rPr lang="en-US" b="1" dirty="0"/>
                  <a:t>3%,</a:t>
                </a:r>
              </a:p>
              <a:p>
                <a:pPr lvl="1"/>
                <a:r>
                  <a:rPr lang="en-US" dirty="0"/>
                  <a:t>It implies that consumption growth accounts for </a:t>
                </a:r>
                <a:r>
                  <a:rPr lang="en-US" b="1" i="1" dirty="0"/>
                  <a:t>2 percentage points </a:t>
                </a:r>
                <a:r>
                  <a:rPr lang="en-US" dirty="0"/>
                  <a:t>of GDP growth;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∗3%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83B5E-7AF3-5345-8A2D-B7ADDB081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7338"/>
                <a:ext cx="10515600" cy="4619625"/>
              </a:xfrm>
              <a:blipFill>
                <a:blip r:embed="rId2"/>
                <a:stretch>
                  <a:fillRect l="-963" t="-1907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9AD9E-035E-B644-8FB4-D12D1CF0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8A25A-55FE-964C-870F-0E071280726B}" type="slidenum">
              <a:rPr lang="en-US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CF2A-479F-BFCB-D259-1EFA946C1AE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Contributions to 2023:Q3 GDP Growth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3A97BB-6D46-0273-CFB3-AF9ACF899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95921"/>
              </p:ext>
            </p:extLst>
          </p:nvPr>
        </p:nvGraphicFramePr>
        <p:xfrm>
          <a:off x="1084881" y="2167365"/>
          <a:ext cx="10151390" cy="432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62A8DA9-1857-91BE-DA27-58AFD2406C86}"/>
              </a:ext>
            </a:extLst>
          </p:cNvPr>
          <p:cNvSpPr/>
          <p:nvPr/>
        </p:nvSpPr>
        <p:spPr>
          <a:xfrm>
            <a:off x="3927821" y="1980470"/>
            <a:ext cx="7842142" cy="4512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E2B8A2-B54F-A6EC-04B8-D6898DEE2E96}"/>
              </a:ext>
            </a:extLst>
          </p:cNvPr>
          <p:cNvCxnSpPr/>
          <p:nvPr/>
        </p:nvCxnSpPr>
        <p:spPr>
          <a:xfrm>
            <a:off x="3781586" y="1875295"/>
            <a:ext cx="0" cy="4835471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755E48-B285-894D-918D-0E5C705EF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32786"/>
              </p:ext>
            </p:extLst>
          </p:nvPr>
        </p:nvGraphicFramePr>
        <p:xfrm>
          <a:off x="598714" y="148614"/>
          <a:ext cx="10800522" cy="618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BF231A-0A51-F7D3-4164-8C642974A0CF}"/>
              </a:ext>
            </a:extLst>
          </p:cNvPr>
          <p:cNvCxnSpPr/>
          <p:nvPr/>
        </p:nvCxnSpPr>
        <p:spPr>
          <a:xfrm>
            <a:off x="2478157" y="592089"/>
            <a:ext cx="0" cy="596347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CF7EF-1068-9B71-D9AD-5BA99A11F425}"/>
              </a:ext>
            </a:extLst>
          </p:cNvPr>
          <p:cNvCxnSpPr/>
          <p:nvPr/>
        </p:nvCxnSpPr>
        <p:spPr>
          <a:xfrm>
            <a:off x="6113985" y="592089"/>
            <a:ext cx="0" cy="596347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F2A9D-9EAD-8C12-22A1-08CBA6C1021A}"/>
              </a:ext>
            </a:extLst>
          </p:cNvPr>
          <p:cNvCxnSpPr>
            <a:cxnSpLocks/>
          </p:cNvCxnSpPr>
          <p:nvPr/>
        </p:nvCxnSpPr>
        <p:spPr>
          <a:xfrm>
            <a:off x="7859487" y="592089"/>
            <a:ext cx="0" cy="587497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F605A3-70EE-465B-650A-2A91B7B452BD}"/>
              </a:ext>
            </a:extLst>
          </p:cNvPr>
          <p:cNvCxnSpPr>
            <a:cxnSpLocks/>
          </p:cNvCxnSpPr>
          <p:nvPr/>
        </p:nvCxnSpPr>
        <p:spPr>
          <a:xfrm>
            <a:off x="9717157" y="796550"/>
            <a:ext cx="0" cy="553488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F256506-64A2-88A2-74B5-204CD60A31BB}"/>
              </a:ext>
            </a:extLst>
          </p:cNvPr>
          <p:cNvSpPr/>
          <p:nvPr/>
        </p:nvSpPr>
        <p:spPr>
          <a:xfrm>
            <a:off x="2474842" y="592089"/>
            <a:ext cx="1858619" cy="587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1BBA64-CFC8-8D30-D405-5F7BF68515AC}"/>
              </a:ext>
            </a:extLst>
          </p:cNvPr>
          <p:cNvSpPr/>
          <p:nvPr/>
        </p:nvSpPr>
        <p:spPr>
          <a:xfrm>
            <a:off x="4334407" y="592089"/>
            <a:ext cx="1858619" cy="587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0C63B-DF50-C4C6-EECE-859B1150F2D1}"/>
              </a:ext>
            </a:extLst>
          </p:cNvPr>
          <p:cNvSpPr/>
          <p:nvPr/>
        </p:nvSpPr>
        <p:spPr>
          <a:xfrm>
            <a:off x="6193026" y="592089"/>
            <a:ext cx="1858619" cy="587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E27627-6E17-D059-1B69-3F4546BB2129}"/>
              </a:ext>
            </a:extLst>
          </p:cNvPr>
          <p:cNvSpPr/>
          <p:nvPr/>
        </p:nvSpPr>
        <p:spPr>
          <a:xfrm>
            <a:off x="8031292" y="592089"/>
            <a:ext cx="1858619" cy="587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9029CD-948D-D4FC-CBB0-E4C991FFFB03}"/>
              </a:ext>
            </a:extLst>
          </p:cNvPr>
          <p:cNvSpPr/>
          <p:nvPr/>
        </p:nvSpPr>
        <p:spPr>
          <a:xfrm>
            <a:off x="9749813" y="568530"/>
            <a:ext cx="1858619" cy="587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02FB7C-3DE5-324B-6836-FD45D31D109D}"/>
              </a:ext>
            </a:extLst>
          </p:cNvPr>
          <p:cNvSpPr txBox="1"/>
          <p:nvPr/>
        </p:nvSpPr>
        <p:spPr>
          <a:xfrm>
            <a:off x="942306" y="390939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2023:Q2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95F37-D020-CF85-9A89-84E269FA0396}"/>
              </a:ext>
            </a:extLst>
          </p:cNvPr>
          <p:cNvSpPr txBox="1"/>
          <p:nvPr/>
        </p:nvSpPr>
        <p:spPr>
          <a:xfrm>
            <a:off x="2710766" y="389613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2023:Q1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6FE058-7C59-41DC-423B-312C490707C8}"/>
              </a:ext>
            </a:extLst>
          </p:cNvPr>
          <p:cNvSpPr txBox="1"/>
          <p:nvPr/>
        </p:nvSpPr>
        <p:spPr>
          <a:xfrm>
            <a:off x="4204950" y="389613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2022:Q4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64C72E-1F3A-D3BC-C540-934493CD6F34}"/>
              </a:ext>
            </a:extLst>
          </p:cNvPr>
          <p:cNvSpPr txBox="1"/>
          <p:nvPr/>
        </p:nvSpPr>
        <p:spPr>
          <a:xfrm>
            <a:off x="5759013" y="389613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2022:Q3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EBDB9-527F-ACB4-9B51-8D0F0AF36D24}"/>
              </a:ext>
            </a:extLst>
          </p:cNvPr>
          <p:cNvSpPr txBox="1"/>
          <p:nvPr/>
        </p:nvSpPr>
        <p:spPr>
          <a:xfrm>
            <a:off x="7713946" y="389613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2022:Q2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A381FF-7022-A3B0-8D00-74B1C5CA0C5E}"/>
              </a:ext>
            </a:extLst>
          </p:cNvPr>
          <p:cNvSpPr txBox="1"/>
          <p:nvPr/>
        </p:nvSpPr>
        <p:spPr>
          <a:xfrm>
            <a:off x="9412114" y="389613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2022:Q1</a:t>
            </a:r>
          </a:p>
        </p:txBody>
      </p:sp>
    </p:spTree>
    <p:extLst>
      <p:ext uri="{BB962C8B-B14F-4D97-AF65-F5344CB8AC3E}">
        <p14:creationId xmlns:p14="http://schemas.microsoft.com/office/powerpoint/2010/main" val="4561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5E07-DE57-4088-E160-5A1E3EE7A38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Consumption’s Contribution to GDP Growth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894289-4301-89B5-B6CF-7FF637FE7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98682"/>
              </p:ext>
            </p:extLst>
          </p:nvPr>
        </p:nvGraphicFramePr>
        <p:xfrm>
          <a:off x="838200" y="1937288"/>
          <a:ext cx="10515600" cy="4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5D27EB-09F9-CF44-5A0F-19D0050FA199}"/>
              </a:ext>
            </a:extLst>
          </p:cNvPr>
          <p:cNvSpPr txBox="1"/>
          <p:nvPr/>
        </p:nvSpPr>
        <p:spPr>
          <a:xfrm>
            <a:off x="552988" y="1937288"/>
            <a:ext cx="11162223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2000 through 2019, consumption growth contributed about 1.56 percentage points to GDP growth (about 70 %)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AE282-4495-DC7C-E4DA-1515A3DC63CD}"/>
              </a:ext>
            </a:extLst>
          </p:cNvPr>
          <p:cNvSpPr txBox="1"/>
          <p:nvPr/>
        </p:nvSpPr>
        <p:spPr>
          <a:xfrm>
            <a:off x="552988" y="2553220"/>
            <a:ext cx="8528873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Since the end of the pandemic, consumption growth accounts for 2.58 ppt (about 82.5%)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84D48-8DBC-3044-B1E3-FCC218F0DFDC}"/>
              </a:ext>
            </a:extLst>
          </p:cNvPr>
          <p:cNvSpPr txBox="1"/>
          <p:nvPr/>
        </p:nvSpPr>
        <p:spPr>
          <a:xfrm>
            <a:off x="838200" y="6581001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0608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0D20-654E-97A8-E7B9-3898CFDD101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Real Disposable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02B186-1435-3BF9-689D-685F71BFB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33231"/>
              </p:ext>
            </p:extLst>
          </p:nvPr>
        </p:nvGraphicFramePr>
        <p:xfrm>
          <a:off x="838201" y="1875295"/>
          <a:ext cx="10515600" cy="470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B5D5CA-6181-2426-31D3-29EA1670F88C}"/>
              </a:ext>
            </a:extLst>
          </p:cNvPr>
          <p:cNvCxnSpPr>
            <a:cxnSpLocks/>
          </p:cNvCxnSpPr>
          <p:nvPr/>
        </p:nvCxnSpPr>
        <p:spPr>
          <a:xfrm flipV="1">
            <a:off x="6679769" y="4602997"/>
            <a:ext cx="5052448" cy="1084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A5744B-8815-39EA-BF6E-F6679B19AC24}"/>
              </a:ext>
            </a:extLst>
          </p:cNvPr>
          <p:cNvSpPr txBox="1"/>
          <p:nvPr/>
        </p:nvSpPr>
        <p:spPr>
          <a:xfrm>
            <a:off x="6788258" y="2554463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Stimulus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08546-FD95-794F-806D-F4F6C5C98013}"/>
              </a:ext>
            </a:extLst>
          </p:cNvPr>
          <p:cNvSpPr txBox="1"/>
          <p:nvPr/>
        </p:nvSpPr>
        <p:spPr>
          <a:xfrm>
            <a:off x="838200" y="6581001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7173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E26B-1261-7888-AD36-256C0936FB9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Real Disposable Income and Consumption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85BB6E-CFF4-752E-9C03-8777627558F6}"/>
              </a:ext>
            </a:extLst>
          </p:cNvPr>
          <p:cNvCxnSpPr>
            <a:cxnSpLocks/>
          </p:cNvCxnSpPr>
          <p:nvPr/>
        </p:nvCxnSpPr>
        <p:spPr>
          <a:xfrm flipV="1">
            <a:off x="1418476" y="3898382"/>
            <a:ext cx="9699083" cy="110200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B2E0B5-C1BD-BB60-B277-13BD9A864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24530"/>
              </p:ext>
            </p:extLst>
          </p:nvPr>
        </p:nvGraphicFramePr>
        <p:xfrm>
          <a:off x="838200" y="1852498"/>
          <a:ext cx="10515599" cy="475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95C0FF-EEAB-2D9D-C5C5-7EDE323E2899}"/>
              </a:ext>
            </a:extLst>
          </p:cNvPr>
          <p:cNvCxnSpPr>
            <a:cxnSpLocks/>
          </p:cNvCxnSpPr>
          <p:nvPr/>
        </p:nvCxnSpPr>
        <p:spPr>
          <a:xfrm flipV="1">
            <a:off x="1680426" y="3254636"/>
            <a:ext cx="9673373" cy="119475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D94A0ED-794C-B991-DF0A-7742E04E864C}"/>
              </a:ext>
            </a:extLst>
          </p:cNvPr>
          <p:cNvSpPr txBox="1"/>
          <p:nvPr/>
        </p:nvSpPr>
        <p:spPr>
          <a:xfrm>
            <a:off x="838200" y="6581001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7870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BF80-91EF-D120-E45E-623DE4B8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228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Rebalancing is Taking Some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831A8-313A-077C-C997-A48858E0CEF5}"/>
              </a:ext>
            </a:extLst>
          </p:cNvPr>
          <p:cNvSpPr txBox="1"/>
          <p:nvPr/>
        </p:nvSpPr>
        <p:spPr>
          <a:xfrm>
            <a:off x="6818963" y="2107486"/>
            <a:ext cx="15793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Durable Goods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8B6F2-82E5-DD0C-C236-828B16DC64B4}"/>
              </a:ext>
            </a:extLst>
          </p:cNvPr>
          <p:cNvSpPr txBox="1"/>
          <p:nvPr/>
        </p:nvSpPr>
        <p:spPr>
          <a:xfrm>
            <a:off x="8994660" y="3020928"/>
            <a:ext cx="195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Nondurable Goods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AF90F-D8D0-F4EF-91DB-C8871A91C3B8}"/>
              </a:ext>
            </a:extLst>
          </p:cNvPr>
          <p:cNvSpPr txBox="1"/>
          <p:nvPr/>
        </p:nvSpPr>
        <p:spPr>
          <a:xfrm>
            <a:off x="6500134" y="4339999"/>
            <a:ext cx="9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5464E0-B8BA-F779-68A6-87C4E2DCB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22478"/>
              </p:ext>
            </p:extLst>
          </p:nvPr>
        </p:nvGraphicFramePr>
        <p:xfrm>
          <a:off x="838200" y="1383601"/>
          <a:ext cx="10515600" cy="518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181E58-56A8-754E-2A8D-55FE0CCD0448}"/>
              </a:ext>
            </a:extLst>
          </p:cNvPr>
          <p:cNvCxnSpPr/>
          <p:nvPr/>
        </p:nvCxnSpPr>
        <p:spPr>
          <a:xfrm flipV="1">
            <a:off x="1472402" y="3364908"/>
            <a:ext cx="10259878" cy="112451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AF2164-95DB-BB18-96AB-EA5F0BF6DAC8}"/>
              </a:ext>
            </a:extLst>
          </p:cNvPr>
          <p:cNvSpPr txBox="1"/>
          <p:nvPr/>
        </p:nvSpPr>
        <p:spPr>
          <a:xfrm>
            <a:off x="838200" y="6581001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40606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84A6-F7E3-E8A9-7A5D-FEC1ADED9DB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A5208-ECC7-ABBD-338D-67099A4F62DB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 the December meeting, the Federal Reserve decided to hold their targeted interest rate steady the Federal Funds Rate, to 5.25% – 5.50%</a:t>
            </a:r>
          </a:p>
          <a:p>
            <a:r>
              <a:rPr lang="en-US" dirty="0"/>
              <a:t>2023:Q3  GDP growth came in at 4.9%</a:t>
            </a:r>
          </a:p>
          <a:p>
            <a:pPr lvl="1"/>
            <a:r>
              <a:rPr lang="en-US" dirty="0"/>
              <a:t>It was higher than most expected (3.4 %), and the Atlanta Fed </a:t>
            </a:r>
            <a:r>
              <a:rPr lang="en-US" dirty="0" err="1"/>
              <a:t>GDPNow</a:t>
            </a:r>
            <a:r>
              <a:rPr lang="en-US" dirty="0"/>
              <a:t> forecast was 5.4%</a:t>
            </a:r>
          </a:p>
          <a:p>
            <a:r>
              <a:rPr lang="en-US" dirty="0"/>
              <a:t>Inflation continues to trend down.</a:t>
            </a:r>
          </a:p>
          <a:p>
            <a:r>
              <a:rPr lang="en-US" dirty="0"/>
              <a:t>Labor market continues to add jobs, but the last couple of job reports indicate that the labor market is cooling.</a:t>
            </a:r>
          </a:p>
        </p:txBody>
      </p:sp>
    </p:spTree>
    <p:extLst>
      <p:ext uri="{BB962C8B-B14F-4D97-AF65-F5344CB8AC3E}">
        <p14:creationId xmlns:p14="http://schemas.microsoft.com/office/powerpoint/2010/main" val="16008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319CD-AE6C-03E0-3AF1-BFF808F207A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Excess Saving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601794-6463-8259-F3FF-F8D97A70765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935724" y="1907966"/>
            <a:ext cx="8978081" cy="4308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0FF518-EE01-0B30-22D5-AB931CFD9923}"/>
              </a:ext>
            </a:extLst>
          </p:cNvPr>
          <p:cNvSpPr txBox="1"/>
          <p:nvPr/>
        </p:nvSpPr>
        <p:spPr>
          <a:xfrm>
            <a:off x="254000" y="6488668"/>
            <a:ext cx="466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Wells Fargo: Special Commentary Oct 5</a:t>
            </a:r>
          </a:p>
        </p:txBody>
      </p:sp>
    </p:spTree>
    <p:extLst>
      <p:ext uri="{BB962C8B-B14F-4D97-AF65-F5344CB8AC3E}">
        <p14:creationId xmlns:p14="http://schemas.microsoft.com/office/powerpoint/2010/main" val="4187602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5D35-276F-5282-2B9D-79EA95BCC44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Consumer Borrowing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F9A72-C8E6-F982-1127-1F8232F2C0EE}"/>
              </a:ext>
            </a:extLst>
          </p:cNvPr>
          <p:cNvSpPr txBox="1"/>
          <p:nvPr/>
        </p:nvSpPr>
        <p:spPr>
          <a:xfrm>
            <a:off x="2438400" y="6175861"/>
            <a:ext cx="158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Mortgage debt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CE5DBE1-E364-EA11-63BE-3A6E7F67A1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445507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959F856-1E1B-6806-C506-DFB31522DC92}"/>
              </a:ext>
            </a:extLst>
          </p:cNvPr>
          <p:cNvSpPr txBox="1"/>
          <p:nvPr/>
        </p:nvSpPr>
        <p:spPr>
          <a:xfrm>
            <a:off x="9467377" y="1994224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Student loans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CA385-8FA2-6DAC-6297-5900132BFDB3}"/>
              </a:ext>
            </a:extLst>
          </p:cNvPr>
          <p:cNvSpPr txBox="1"/>
          <p:nvPr/>
        </p:nvSpPr>
        <p:spPr>
          <a:xfrm>
            <a:off x="10630324" y="2637522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8432E-37F5-BDCB-4646-158DC3C655A7}"/>
              </a:ext>
            </a:extLst>
          </p:cNvPr>
          <p:cNvSpPr txBox="1"/>
          <p:nvPr/>
        </p:nvSpPr>
        <p:spPr>
          <a:xfrm>
            <a:off x="10186328" y="3851147"/>
            <a:ext cx="123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 Card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09C6717C-B387-42A8-526C-BEB73EB18D5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22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326C-AF9C-BBBA-7D16-B776F224291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Consumer Sentiment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3A8DD-9F14-8213-DE37-3BBCDCD0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25" y="1907905"/>
            <a:ext cx="10089397" cy="44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6B9E-5A07-5175-9321-6FC4DA643C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Investment Spending’s Contribution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180AB7-A94D-9F01-2D96-2693275B6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81390"/>
              </p:ext>
            </p:extLst>
          </p:nvPr>
        </p:nvGraphicFramePr>
        <p:xfrm>
          <a:off x="838201" y="1825625"/>
          <a:ext cx="10515600" cy="474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D0FBF8-4D8B-8039-4E68-83C69934314E}"/>
              </a:ext>
            </a:extLst>
          </p:cNvPr>
          <p:cNvSpPr txBox="1"/>
          <p:nvPr/>
        </p:nvSpPr>
        <p:spPr>
          <a:xfrm>
            <a:off x="602226" y="6492875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142360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66B6-94D9-7668-9336-9ECF7344288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1750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Investment Spending: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673C5-C514-1B63-7AC4-45920A40C36A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Investment includes the:</a:t>
            </a:r>
          </a:p>
          <a:p>
            <a:pPr lvl="1"/>
            <a:r>
              <a:rPr lang="en-US" dirty="0"/>
              <a:t>purchase of plants machines and equipment, </a:t>
            </a:r>
          </a:p>
          <a:p>
            <a:pPr lvl="1"/>
            <a:r>
              <a:rPr lang="en-US" dirty="0"/>
              <a:t>changes in business Inventories, </a:t>
            </a:r>
          </a:p>
          <a:p>
            <a:pPr lvl="1"/>
            <a:r>
              <a:rPr lang="en-US" dirty="0"/>
              <a:t>and residential investment</a:t>
            </a:r>
          </a:p>
          <a:p>
            <a:endParaRPr lang="en-US" dirty="0"/>
          </a:p>
          <a:p>
            <a:r>
              <a:rPr lang="en-US" dirty="0"/>
              <a:t>The drivers of each of these components are different.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65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3206-D1CE-C959-A4C8-BE17A2F2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246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Investment’s Contribution to GDP Growth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5F0439-9CC3-8C28-6DC8-63F073F3B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93582"/>
              </p:ext>
            </p:extLst>
          </p:nvPr>
        </p:nvGraphicFramePr>
        <p:xfrm>
          <a:off x="838199" y="1597813"/>
          <a:ext cx="10692539" cy="504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E77118E-F3CD-DAF6-35C6-BFD3DB3AA311}"/>
              </a:ext>
            </a:extLst>
          </p:cNvPr>
          <p:cNvSpPr/>
          <p:nvPr/>
        </p:nvSpPr>
        <p:spPr>
          <a:xfrm>
            <a:off x="11202613" y="3491297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2654E7-AD62-9092-0BF6-712EDA619394}"/>
              </a:ext>
            </a:extLst>
          </p:cNvPr>
          <p:cNvSpPr/>
          <p:nvPr/>
        </p:nvSpPr>
        <p:spPr>
          <a:xfrm>
            <a:off x="1259443" y="4165927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9BE113-A95B-8AB3-25FB-A66734FB8BCF}"/>
              </a:ext>
            </a:extLst>
          </p:cNvPr>
          <p:cNvSpPr/>
          <p:nvPr/>
        </p:nvSpPr>
        <p:spPr>
          <a:xfrm>
            <a:off x="2292834" y="4267067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A49D3A-9B6F-32E1-A685-D3E5E3BE5FEA}"/>
              </a:ext>
            </a:extLst>
          </p:cNvPr>
          <p:cNvSpPr/>
          <p:nvPr/>
        </p:nvSpPr>
        <p:spPr>
          <a:xfrm>
            <a:off x="3233522" y="2896362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AD647C-124E-6F4F-D06B-A1653F642815}"/>
              </a:ext>
            </a:extLst>
          </p:cNvPr>
          <p:cNvSpPr/>
          <p:nvPr/>
        </p:nvSpPr>
        <p:spPr>
          <a:xfrm>
            <a:off x="5213091" y="3504072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AA628C-2C7E-BF00-5359-6F05A15CE157}"/>
              </a:ext>
            </a:extLst>
          </p:cNvPr>
          <p:cNvSpPr/>
          <p:nvPr/>
        </p:nvSpPr>
        <p:spPr>
          <a:xfrm>
            <a:off x="4223976" y="2254453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00C7E0-284C-AE9C-C49C-5DFFB41372C4}"/>
              </a:ext>
            </a:extLst>
          </p:cNvPr>
          <p:cNvSpPr/>
          <p:nvPr/>
        </p:nvSpPr>
        <p:spPr>
          <a:xfrm>
            <a:off x="8207852" y="3645186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0F9411-167C-7386-7CD4-03AE79515826}"/>
              </a:ext>
            </a:extLst>
          </p:cNvPr>
          <p:cNvSpPr/>
          <p:nvPr/>
        </p:nvSpPr>
        <p:spPr>
          <a:xfrm>
            <a:off x="6241868" y="4825728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BEB4B0-5192-45A7-E3EB-5F6EF604FD94}"/>
              </a:ext>
            </a:extLst>
          </p:cNvPr>
          <p:cNvSpPr/>
          <p:nvPr/>
        </p:nvSpPr>
        <p:spPr>
          <a:xfrm>
            <a:off x="7195454" y="4560075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DBB7FC-2CA6-D7E1-A27B-C1FB56D38F82}"/>
              </a:ext>
            </a:extLst>
          </p:cNvPr>
          <p:cNvSpPr/>
          <p:nvPr/>
        </p:nvSpPr>
        <p:spPr>
          <a:xfrm>
            <a:off x="10206449" y="3662894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D30B0C-B5F4-5068-40B0-38C0CDEFDB33}"/>
              </a:ext>
            </a:extLst>
          </p:cNvPr>
          <p:cNvSpPr/>
          <p:nvPr/>
        </p:nvSpPr>
        <p:spPr>
          <a:xfrm flipH="1">
            <a:off x="9190109" y="4633336"/>
            <a:ext cx="114801" cy="1497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F6FD9-88E8-710E-E5A0-5343BFAA877D}"/>
              </a:ext>
            </a:extLst>
          </p:cNvPr>
          <p:cNvSpPr txBox="1"/>
          <p:nvPr/>
        </p:nvSpPr>
        <p:spPr>
          <a:xfrm>
            <a:off x="10960958" y="297125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1.74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F9596-FD2D-67E3-7A20-6AF21B560483}"/>
              </a:ext>
            </a:extLst>
          </p:cNvPr>
          <p:cNvSpPr txBox="1"/>
          <p:nvPr/>
        </p:nvSpPr>
        <p:spPr>
          <a:xfrm>
            <a:off x="9954617" y="333740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0.89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AF0C8F-B490-57A4-A106-1981F7FEA94F}"/>
              </a:ext>
            </a:extLst>
          </p:cNvPr>
          <p:cNvSpPr txBox="1"/>
          <p:nvPr/>
        </p:nvSpPr>
        <p:spPr>
          <a:xfrm>
            <a:off x="8906546" y="4983057"/>
            <a:ext cx="68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sz="1400" dirty="0">
                <a:solidFill>
                  <a:srgbClr val="FF0000"/>
                </a:solidFill>
              </a:rPr>
              <a:t>1.68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A88BF-6EF5-C556-C7D5-FF9F01C71CB0}"/>
              </a:ext>
            </a:extLst>
          </p:cNvPr>
          <p:cNvSpPr txBox="1"/>
          <p:nvPr/>
        </p:nvSpPr>
        <p:spPr>
          <a:xfrm>
            <a:off x="8013421" y="295053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0.62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E06364-9CD9-6B5D-3A54-71D814950AC6}"/>
              </a:ext>
            </a:extLst>
          </p:cNvPr>
          <p:cNvSpPr txBox="1"/>
          <p:nvPr/>
        </p:nvSpPr>
        <p:spPr>
          <a:xfrm>
            <a:off x="7031172" y="4859946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-1.45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BBFD5-76DB-02CF-6E09-088BCE72CD8D}"/>
              </a:ext>
            </a:extLst>
          </p:cNvPr>
          <p:cNvSpPr txBox="1"/>
          <p:nvPr/>
        </p:nvSpPr>
        <p:spPr>
          <a:xfrm>
            <a:off x="6020186" y="5144457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-2.10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ED19FD-B702-B898-1921-AA5CC8613334}"/>
              </a:ext>
            </a:extLst>
          </p:cNvPr>
          <p:cNvSpPr txBox="1"/>
          <p:nvPr/>
        </p:nvSpPr>
        <p:spPr>
          <a:xfrm>
            <a:off x="5065884" y="321843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8F279F-4C40-BAF8-0B12-EC0C5DD18F8C}"/>
              </a:ext>
            </a:extLst>
          </p:cNvPr>
          <p:cNvSpPr txBox="1"/>
          <p:nvPr/>
        </p:nvSpPr>
        <p:spPr>
          <a:xfrm>
            <a:off x="4029545" y="180201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4.63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11CEFD-48E5-AE71-B009-68BD407F203C}"/>
              </a:ext>
            </a:extLst>
          </p:cNvPr>
          <p:cNvSpPr txBox="1"/>
          <p:nvPr/>
        </p:nvSpPr>
        <p:spPr>
          <a:xfrm>
            <a:off x="3068664" y="2479729"/>
            <a:ext cx="526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2.71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D205A8-FA8A-EE11-61B8-4FFCBA8A4956}"/>
              </a:ext>
            </a:extLst>
          </p:cNvPr>
          <p:cNvSpPr txBox="1"/>
          <p:nvPr/>
        </p:nvSpPr>
        <p:spPr>
          <a:xfrm>
            <a:off x="2013751" y="4964377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-0.84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6FF0DC-4480-D428-DBB8-76141C7B9A59}"/>
              </a:ext>
            </a:extLst>
          </p:cNvPr>
          <p:cNvCxnSpPr>
            <a:cxnSpLocks/>
          </p:cNvCxnSpPr>
          <p:nvPr/>
        </p:nvCxnSpPr>
        <p:spPr>
          <a:xfrm>
            <a:off x="870954" y="4011561"/>
            <a:ext cx="1100471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E7A23CC-AD6A-EF0C-474F-4A62FA9E1C27}"/>
              </a:ext>
            </a:extLst>
          </p:cNvPr>
          <p:cNvSpPr txBox="1"/>
          <p:nvPr/>
        </p:nvSpPr>
        <p:spPr>
          <a:xfrm>
            <a:off x="838200" y="6581001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7597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3AA1-E383-33CA-7737-6C9245D049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Fixed Investment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AEFAE5-A44D-7383-EA6C-8CCFD534E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667297"/>
              </p:ext>
            </p:extLst>
          </p:nvPr>
        </p:nvGraphicFramePr>
        <p:xfrm>
          <a:off x="838201" y="1946787"/>
          <a:ext cx="10515600" cy="462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CEFBDB-2A8A-07E0-C1C7-7D7E17815FDA}"/>
              </a:ext>
            </a:extLst>
          </p:cNvPr>
          <p:cNvSpPr txBox="1"/>
          <p:nvPr/>
        </p:nvSpPr>
        <p:spPr>
          <a:xfrm>
            <a:off x="838200" y="6581001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455275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BD5E-6A68-0813-5A3B-CAB8F156848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Business Sales and Employment Forecast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ED41049-D577-6A60-ECC9-90A490B7C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699881"/>
              </p:ext>
            </p:extLst>
          </p:nvPr>
        </p:nvGraphicFramePr>
        <p:xfrm>
          <a:off x="838201" y="1946786"/>
          <a:ext cx="10515600" cy="462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637418-250F-F34B-B2B7-97B1EE7DAF99}"/>
              </a:ext>
            </a:extLst>
          </p:cNvPr>
          <p:cNvCxnSpPr/>
          <p:nvPr/>
        </p:nvCxnSpPr>
        <p:spPr>
          <a:xfrm>
            <a:off x="1091380" y="3628104"/>
            <a:ext cx="1026242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E4F76C-E441-A986-E64A-B43DAE63A1D8}"/>
              </a:ext>
            </a:extLst>
          </p:cNvPr>
          <p:cNvCxnSpPr/>
          <p:nvPr/>
        </p:nvCxnSpPr>
        <p:spPr>
          <a:xfrm>
            <a:off x="1091380" y="4886633"/>
            <a:ext cx="1026242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51BDAE-51D4-EF23-D4B4-5C5DD412E76F}"/>
              </a:ext>
            </a:extLst>
          </p:cNvPr>
          <p:cNvSpPr txBox="1"/>
          <p:nvPr/>
        </p:nvSpPr>
        <p:spPr>
          <a:xfrm>
            <a:off x="449857" y="345849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0E645-3A5E-5575-BEF1-CA13210E42B0}"/>
              </a:ext>
            </a:extLst>
          </p:cNvPr>
          <p:cNvSpPr txBox="1"/>
          <p:nvPr/>
        </p:nvSpPr>
        <p:spPr>
          <a:xfrm>
            <a:off x="449857" y="470196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13C03-CB7D-30C5-BE49-BA0CB2AEA35F}"/>
              </a:ext>
            </a:extLst>
          </p:cNvPr>
          <p:cNvSpPr txBox="1"/>
          <p:nvPr/>
        </p:nvSpPr>
        <p:spPr>
          <a:xfrm>
            <a:off x="73740" y="6458721"/>
            <a:ext cx="370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Federal Reserve Bank of Atlanta</a:t>
            </a:r>
          </a:p>
        </p:txBody>
      </p:sp>
    </p:spTree>
    <p:extLst>
      <p:ext uri="{BB962C8B-B14F-4D97-AF65-F5344CB8AC3E}">
        <p14:creationId xmlns:p14="http://schemas.microsoft.com/office/powerpoint/2010/main" val="17483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BD5E-6A68-0813-5A3B-CAB8F156848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Business Uncertainty: Sales and Employment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E280C6-756B-E40F-E0B3-8799A54BC96B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1799303"/>
          <a:ext cx="10515600" cy="477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3981D0-E060-7259-4828-0DC5E9E2506C}"/>
              </a:ext>
            </a:extLst>
          </p:cNvPr>
          <p:cNvSpPr txBox="1"/>
          <p:nvPr/>
        </p:nvSpPr>
        <p:spPr>
          <a:xfrm>
            <a:off x="707922" y="4660491"/>
            <a:ext cx="7997767" cy="646331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Take Away:  Employment Growth Uncertainty has returned to pre-pandemic levels, </a:t>
            </a:r>
          </a:p>
          <a:p>
            <a:r>
              <a:rPr lang="en-US" dirty="0">
                <a:solidFill>
                  <a:schemeClr val="bg1"/>
                </a:solidFill>
              </a:rPr>
              <a:t> whereas sales uncertainty remains elevated</a:t>
            </a:r>
          </a:p>
        </p:txBody>
      </p:sp>
    </p:spTree>
    <p:extLst>
      <p:ext uri="{BB962C8B-B14F-4D97-AF65-F5344CB8AC3E}">
        <p14:creationId xmlns:p14="http://schemas.microsoft.com/office/powerpoint/2010/main" val="18422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2E6B-27A9-7C5A-BA40-4EC37B13647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Inventory’s Contribution to GDP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C7C54-600C-AC4C-0831-F8BF72C20188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995A26F-8A2F-A271-772A-849A37DF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4813"/>
              </p:ext>
            </p:extLst>
          </p:nvPr>
        </p:nvGraphicFramePr>
        <p:xfrm>
          <a:off x="838201" y="1917290"/>
          <a:ext cx="10515600" cy="465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EC87CDC-CFD3-042D-BB81-BBF27578BE5F}"/>
              </a:ext>
            </a:extLst>
          </p:cNvPr>
          <p:cNvSpPr txBox="1"/>
          <p:nvPr/>
        </p:nvSpPr>
        <p:spPr>
          <a:xfrm>
            <a:off x="535756" y="5715298"/>
            <a:ext cx="6755952" cy="92333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Inventory Investment is the most volatile component.</a:t>
            </a:r>
          </a:p>
          <a:p>
            <a:r>
              <a:rPr lang="en-US" dirty="0">
                <a:solidFill>
                  <a:schemeClr val="bg1"/>
                </a:solidFill>
              </a:rPr>
              <a:t>Inventories of intermediate inputs and finished products move quickly</a:t>
            </a:r>
          </a:p>
          <a:p>
            <a:r>
              <a:rPr lang="en-US" dirty="0">
                <a:solidFill>
                  <a:schemeClr val="bg1"/>
                </a:solidFill>
              </a:rPr>
              <a:t>JIT and JIC</a:t>
            </a:r>
          </a:p>
        </p:txBody>
      </p:sp>
    </p:spTree>
    <p:extLst>
      <p:ext uri="{BB962C8B-B14F-4D97-AF65-F5344CB8AC3E}">
        <p14:creationId xmlns:p14="http://schemas.microsoft.com/office/powerpoint/2010/main" val="401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03A1-4611-27E1-96AA-B0ED74861FB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The News Does Not Align with the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E55C9-B785-0A89-B34A-CEF62C70C9C2}"/>
              </a:ext>
            </a:extLst>
          </p:cNvPr>
          <p:cNvSpPr/>
          <p:nvPr/>
        </p:nvSpPr>
        <p:spPr>
          <a:xfrm>
            <a:off x="7672040" y="3021980"/>
            <a:ext cx="1550019" cy="304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1873F-BFEF-A421-01C1-60515903126D}"/>
              </a:ext>
            </a:extLst>
          </p:cNvPr>
          <p:cNvSpPr/>
          <p:nvPr/>
        </p:nvSpPr>
        <p:spPr>
          <a:xfrm>
            <a:off x="4906537" y="5374888"/>
            <a:ext cx="2888165" cy="71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56DF58-89C7-2673-8020-C2E56847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8975" y="1813302"/>
            <a:ext cx="21011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Image">
            <a:extLst>
              <a:ext uri="{FF2B5EF4-FFF2-40B4-BE49-F238E27FC236}">
                <a16:creationId xmlns:a16="http://schemas.microsoft.com/office/drawing/2014/main" id="{C51AB9B9-0FC5-5265-C20B-683E138E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3302"/>
            <a:ext cx="102430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94BE9D-B9AF-255A-433D-38D6F370743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Residential Investment’s Contribution to GDP Growths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C4504F5-5044-E149-8B30-4150990C5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12715"/>
              </p:ext>
            </p:extLst>
          </p:nvPr>
        </p:nvGraphicFramePr>
        <p:xfrm>
          <a:off x="838201" y="1887794"/>
          <a:ext cx="10515600" cy="438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10C84C-347A-286E-5A07-24D148317C1A}"/>
              </a:ext>
            </a:extLst>
          </p:cNvPr>
          <p:cNvSpPr txBox="1"/>
          <p:nvPr/>
        </p:nvSpPr>
        <p:spPr>
          <a:xfrm>
            <a:off x="587477" y="6492875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79854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55DF2-73A5-CD95-ABDF-0AF042C4729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Mortgage Rates and Housing Starts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B803F-D637-FBDD-0BB1-594AAC5A556C}"/>
              </a:ext>
            </a:extLst>
          </p:cNvPr>
          <p:cNvSpPr txBox="1"/>
          <p:nvPr/>
        </p:nvSpPr>
        <p:spPr>
          <a:xfrm>
            <a:off x="838200" y="6581001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E3D170-DE48-ADEF-4E91-DE69D44B4A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62427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5C8FC21-9877-26B3-8565-03EEE9B8E43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4209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2E6B-27A9-7C5A-BA40-4EC37B13647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Net Exports and GDP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AF4AA-C96B-D78A-DBEC-89372067B509}"/>
              </a:ext>
            </a:extLst>
          </p:cNvPr>
          <p:cNvSpPr txBox="1"/>
          <p:nvPr/>
        </p:nvSpPr>
        <p:spPr>
          <a:xfrm>
            <a:off x="838200" y="6581001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8094C5-AF7C-42F3-2161-46C3A4395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55708"/>
              </p:ext>
            </p:extLst>
          </p:nvPr>
        </p:nvGraphicFramePr>
        <p:xfrm>
          <a:off x="838201" y="1961536"/>
          <a:ext cx="10515600" cy="453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197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DE0F-0DE2-170D-1E53-B7C682B66C8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Government Spending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A22E9-E728-2018-AF3D-F02440CD2307}"/>
              </a:ext>
            </a:extLst>
          </p:cNvPr>
          <p:cNvSpPr txBox="1"/>
          <p:nvPr/>
        </p:nvSpPr>
        <p:spPr>
          <a:xfrm>
            <a:off x="9714155" y="-806824"/>
            <a:ext cx="1847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FE0F45-3C54-5FD4-09FF-17ABC0749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4063"/>
              </p:ext>
            </p:extLst>
          </p:nvPr>
        </p:nvGraphicFramePr>
        <p:xfrm>
          <a:off x="838201" y="1917290"/>
          <a:ext cx="10515600" cy="465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4748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DE0F-0DE2-170D-1E53-B7C682B66C8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Government Spending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A22E9-E728-2018-AF3D-F02440CD2307}"/>
              </a:ext>
            </a:extLst>
          </p:cNvPr>
          <p:cNvSpPr txBox="1"/>
          <p:nvPr/>
        </p:nvSpPr>
        <p:spPr>
          <a:xfrm>
            <a:off x="9714155" y="-806824"/>
            <a:ext cx="1847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27B2BDC-DA25-953C-991B-BB62494A5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51243"/>
              </p:ext>
            </p:extLst>
          </p:nvPr>
        </p:nvGraphicFramePr>
        <p:xfrm>
          <a:off x="838201" y="1976284"/>
          <a:ext cx="10515600" cy="459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273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E61B-F205-86D8-C4C2-1CAD5B88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and Local Gov’t Employment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83A26D-ACDD-B4F7-33D6-5B7AA85AD4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904321"/>
              </p:ext>
            </p:extLst>
          </p:nvPr>
        </p:nvGraphicFramePr>
        <p:xfrm>
          <a:off x="838200" y="1890793"/>
          <a:ext cx="10515599" cy="438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6028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ECABA-4699-D4AE-EAE2-38A4630E71C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Interest Rate on 10-year US Security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00F7AE-001E-B161-E6CA-BF269B9A2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416200"/>
              </p:ext>
            </p:extLst>
          </p:nvPr>
        </p:nvGraphicFramePr>
        <p:xfrm>
          <a:off x="838200" y="2107580"/>
          <a:ext cx="10625254" cy="409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EF5E35-8404-D841-114F-60F7AFA4E770}"/>
              </a:ext>
            </a:extLst>
          </p:cNvPr>
          <p:cNvSpPr txBox="1"/>
          <p:nvPr/>
        </p:nvSpPr>
        <p:spPr>
          <a:xfrm>
            <a:off x="6985647" y="1743579"/>
            <a:ext cx="4055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was driving the higher rates?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Belief that Fed will keep rates higher.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Concern over the path of the US Debt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Fitch downgrading of US Securities</a:t>
            </a:r>
          </a:p>
        </p:txBody>
      </p:sp>
    </p:spTree>
    <p:extLst>
      <p:ext uri="{BB962C8B-B14F-4D97-AF65-F5344CB8AC3E}">
        <p14:creationId xmlns:p14="http://schemas.microsoft.com/office/powerpoint/2010/main" val="25052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CF3C02-6442-18DA-3182-4E77931ECF1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Unemployment: US and SC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9A0DA3-41D8-7686-0BBC-61A88352C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130882"/>
              </p:ext>
            </p:extLst>
          </p:nvPr>
        </p:nvGraphicFramePr>
        <p:xfrm>
          <a:off x="838201" y="1858297"/>
          <a:ext cx="10515600" cy="471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968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935C-4AEF-A85E-2793-64C3469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Gains in Non-Farm Payrolls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24983EA-F425-13AB-4501-76DF5C70C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07418"/>
              </p:ext>
            </p:extLst>
          </p:nvPr>
        </p:nvGraphicFramePr>
        <p:xfrm>
          <a:off x="876300" y="1993605"/>
          <a:ext cx="10515600" cy="468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209F1E-825E-4496-FCAD-CA063F35E020}"/>
              </a:ext>
            </a:extLst>
          </p:cNvPr>
          <p:cNvSpPr txBox="1"/>
          <p:nvPr/>
        </p:nvSpPr>
        <p:spPr>
          <a:xfrm>
            <a:off x="6291039" y="3326485"/>
            <a:ext cx="429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 2023, the average monthly gain was 232k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F597-1FDB-8424-E554-776B98BC8178}"/>
              </a:ext>
            </a:extLst>
          </p:cNvPr>
          <p:cNvSpPr txBox="1"/>
          <p:nvPr/>
        </p:nvSpPr>
        <p:spPr>
          <a:xfrm>
            <a:off x="6291039" y="2838902"/>
            <a:ext cx="429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 2022, the average monthly gain was 399k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E655F-51B7-945F-9BA8-C702BA1E3A58}"/>
              </a:ext>
            </a:extLst>
          </p:cNvPr>
          <p:cNvSpPr txBox="1"/>
          <p:nvPr/>
        </p:nvSpPr>
        <p:spPr>
          <a:xfrm>
            <a:off x="6291039" y="2318112"/>
            <a:ext cx="429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 2021, the average monthly gain was 605k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1961A-A803-C3EC-32EA-D8362F388B4D}"/>
              </a:ext>
            </a:extLst>
          </p:cNvPr>
          <p:cNvSpPr txBox="1"/>
          <p:nvPr/>
        </p:nvSpPr>
        <p:spPr>
          <a:xfrm>
            <a:off x="5948911" y="1873051"/>
            <a:ext cx="450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There have been almost 27 million jobs added</a:t>
            </a:r>
          </a:p>
        </p:txBody>
      </p:sp>
    </p:spTree>
    <p:extLst>
      <p:ext uri="{BB962C8B-B14F-4D97-AF65-F5344CB8AC3E}">
        <p14:creationId xmlns:p14="http://schemas.microsoft.com/office/powerpoint/2010/main" val="30430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29C3-5842-983D-5B0E-25707D88FAB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Employment Gains By Industry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7E8B19-6202-880F-5100-3DE0EFE6C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73322"/>
              </p:ext>
            </p:extLst>
          </p:nvPr>
        </p:nvGraphicFramePr>
        <p:xfrm>
          <a:off x="838201" y="1917290"/>
          <a:ext cx="10515600" cy="465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149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03A1-4611-27E1-96AA-B0ED74861FB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The News Does Not Align with the Data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2BD398-AAB5-C47E-B68B-81F3F8CB6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27" y="1825625"/>
            <a:ext cx="8352263" cy="48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EE55C9-B785-0A89-B34A-CEF62C70C9C2}"/>
              </a:ext>
            </a:extLst>
          </p:cNvPr>
          <p:cNvSpPr/>
          <p:nvPr/>
        </p:nvSpPr>
        <p:spPr>
          <a:xfrm>
            <a:off x="7672040" y="3021980"/>
            <a:ext cx="1550019" cy="304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1873F-BFEF-A421-01C1-60515903126D}"/>
              </a:ext>
            </a:extLst>
          </p:cNvPr>
          <p:cNvSpPr/>
          <p:nvPr/>
        </p:nvSpPr>
        <p:spPr>
          <a:xfrm>
            <a:off x="4906537" y="5374888"/>
            <a:ext cx="2888165" cy="71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29C3-5842-983D-5B0E-25707D88FAB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Employment Gains and Losses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86D6F3-9BE6-4C00-6D3F-8B8DB19A4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71112"/>
              </p:ext>
            </p:extLst>
          </p:nvPr>
        </p:nvGraphicFramePr>
        <p:xfrm>
          <a:off x="838199" y="1878843"/>
          <a:ext cx="10515601" cy="461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AAAA08-0D5C-A629-3D5C-D5381F8C006C}"/>
              </a:ext>
            </a:extLst>
          </p:cNvPr>
          <p:cNvSpPr txBox="1"/>
          <p:nvPr/>
        </p:nvSpPr>
        <p:spPr>
          <a:xfrm>
            <a:off x="204147" y="6488668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1512458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848A-0CC2-9FF3-AA46-8D29D93833F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Wage Gains by Industry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993C7-6C70-25E5-B4E9-9B9853CA8C8D}"/>
              </a:ext>
            </a:extLst>
          </p:cNvPr>
          <p:cNvSpPr txBox="1"/>
          <p:nvPr/>
        </p:nvSpPr>
        <p:spPr>
          <a:xfrm>
            <a:off x="323385" y="6488668"/>
            <a:ext cx="308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BLS Change in Weekly Earnings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8ABC2C-415E-121C-CD01-8A3F25177456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786146"/>
          <a:ext cx="10515600" cy="470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7630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848A-0CC2-9FF3-AA46-8D29D93833F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Wage Gains by Industry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15FC4-62C5-47B0-F145-C14A21D5B18B}"/>
              </a:ext>
            </a:extLst>
          </p:cNvPr>
          <p:cNvSpPr txBox="1"/>
          <p:nvPr/>
        </p:nvSpPr>
        <p:spPr>
          <a:xfrm>
            <a:off x="412595" y="6492875"/>
            <a:ext cx="308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BLS Change in Weekly Earnings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450B256-52B2-7604-0268-8099BBBCBAA7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1946787"/>
          <a:ext cx="10515600" cy="462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158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447D-D20D-D18B-9BCA-E9267F7C594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Job Separations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120443-5E1B-7757-2C10-D7122B1E6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02797"/>
              </p:ext>
            </p:extLst>
          </p:nvPr>
        </p:nvGraphicFramePr>
        <p:xfrm>
          <a:off x="838200" y="1857956"/>
          <a:ext cx="10515600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782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D89E-CEAC-6B64-D273-9404777DF3B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Quits and Layoffs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04535D-3C20-07EA-FCB6-018797B13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1861"/>
              </p:ext>
            </p:extLst>
          </p:nvPr>
        </p:nvGraphicFramePr>
        <p:xfrm>
          <a:off x="838200" y="1940312"/>
          <a:ext cx="10515600" cy="463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59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12B2-04A4-5F18-1A05-703D834D896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Vacancies Per Unemployed Worker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982CFB-832B-8138-BBBE-FA5922540632}"/>
              </a:ext>
            </a:extLst>
          </p:cNvPr>
          <p:cNvCxnSpPr/>
          <p:nvPr/>
        </p:nvCxnSpPr>
        <p:spPr>
          <a:xfrm>
            <a:off x="533400" y="2298700"/>
            <a:ext cx="0" cy="3213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E5BD9E-6EF5-5185-8463-D4FF2048DAD6}"/>
              </a:ext>
            </a:extLst>
          </p:cNvPr>
          <p:cNvSpPr txBox="1"/>
          <p:nvPr/>
        </p:nvSpPr>
        <p:spPr>
          <a:xfrm rot="16200000">
            <a:off x="10679040" y="3571358"/>
            <a:ext cx="216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Tighter Labor Market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42C8B7-9C39-C7D6-8B68-BDCFC889A12E}"/>
              </a:ext>
            </a:extLst>
          </p:cNvPr>
          <p:cNvCxnSpPr>
            <a:cxnSpLocks/>
          </p:cNvCxnSpPr>
          <p:nvPr/>
        </p:nvCxnSpPr>
        <p:spPr>
          <a:xfrm flipV="1">
            <a:off x="11557000" y="2146300"/>
            <a:ext cx="0" cy="3219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DED694-4B3E-9762-EFFF-2F4ED591BC67}"/>
              </a:ext>
            </a:extLst>
          </p:cNvPr>
          <p:cNvSpPr txBox="1"/>
          <p:nvPr/>
        </p:nvSpPr>
        <p:spPr>
          <a:xfrm rot="16200000">
            <a:off x="-596442" y="3720583"/>
            <a:ext cx="25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Slack in the Labor Market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3261B-D78E-FCB9-40CA-4ABC4DC2ACA3}"/>
              </a:ext>
            </a:extLst>
          </p:cNvPr>
          <p:cNvSpPr txBox="1"/>
          <p:nvPr/>
        </p:nvSpPr>
        <p:spPr>
          <a:xfrm>
            <a:off x="2100263" y="6049962"/>
            <a:ext cx="7467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When vacancies per worker go up, more firms are competing for each worker.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This can induce pressure on wage.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9F9095-925A-3479-BD1D-0FE2468E2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17003"/>
              </p:ext>
            </p:extLst>
          </p:nvPr>
        </p:nvGraphicFramePr>
        <p:xfrm>
          <a:off x="902733" y="1794932"/>
          <a:ext cx="10451067" cy="409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76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A0A-1164-6037-D2B5-BE984EECE2C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Employment Cost Index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607F42-5C99-6AFA-9E6E-99746558D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0921"/>
              </p:ext>
            </p:extLst>
          </p:nvPr>
        </p:nvGraphicFramePr>
        <p:xfrm>
          <a:off x="838199" y="1940312"/>
          <a:ext cx="10776741" cy="463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85D6BF9-12D0-FE52-748C-4759E8720583}"/>
              </a:ext>
            </a:extLst>
          </p:cNvPr>
          <p:cNvSpPr txBox="1"/>
          <p:nvPr/>
        </p:nvSpPr>
        <p:spPr>
          <a:xfrm>
            <a:off x="10947689" y="2135180"/>
            <a:ext cx="107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Quarterly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92698-A6F1-7A24-63BA-4517F5A056A0}"/>
              </a:ext>
            </a:extLst>
          </p:cNvPr>
          <p:cNvSpPr txBox="1"/>
          <p:nvPr/>
        </p:nvSpPr>
        <p:spPr>
          <a:xfrm>
            <a:off x="263458" y="2224391"/>
            <a:ext cx="8467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Annual</a:t>
            </a:r>
          </a:p>
        </p:txBody>
      </p:sp>
    </p:spTree>
    <p:extLst>
      <p:ext uri="{BB962C8B-B14F-4D97-AF65-F5344CB8AC3E}">
        <p14:creationId xmlns:p14="http://schemas.microsoft.com/office/powerpoint/2010/main" val="2966483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241B-53D0-4C7D-D0A5-69C71123E4F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Inflation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464EF-1CDD-EF99-19E2-4E80066A8B01}"/>
              </a:ext>
            </a:extLst>
          </p:cNvPr>
          <p:cNvSpPr txBox="1"/>
          <p:nvPr/>
        </p:nvSpPr>
        <p:spPr>
          <a:xfrm>
            <a:off x="7681002" y="4042152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432FF"/>
                </a:solidFill>
              </a:rPr>
              <a:t>Inflation CPI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0AD97-CBDC-8D16-493C-C64D8CFC7E15}"/>
              </a:ext>
            </a:extLst>
          </p:cNvPr>
          <p:cNvSpPr txBox="1"/>
          <p:nvPr/>
        </p:nvSpPr>
        <p:spPr>
          <a:xfrm>
            <a:off x="1675022" y="3352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Inflation less </a:t>
            </a:r>
          </a:p>
          <a:p>
            <a:r>
              <a:rPr lang="en-US" sz="900" dirty="0">
                <a:solidFill>
                  <a:srgbClr val="FF0000"/>
                </a:solidFill>
              </a:rPr>
              <a:t>food and energy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6D3223-5C60-D1AB-2092-D0995CE6F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80442"/>
              </p:ext>
            </p:extLst>
          </p:nvPr>
        </p:nvGraphicFramePr>
        <p:xfrm>
          <a:off x="838200" y="2035276"/>
          <a:ext cx="10515600" cy="453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951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CDE6-2CCF-3A76-E1C7-2972E65827C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Consumer Inflation Expectation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F546E6-429B-26D3-285E-7852D2C2F87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7967BB4-7372-75CA-AB7B-5D087DF807E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0824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B75C-095A-D522-A088-412F54A2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5" y="146030"/>
            <a:ext cx="10515600" cy="1006475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Global Supply (and Demand) Chains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F3747-FDFA-5C73-39C1-39B3D0C59115}"/>
              </a:ext>
            </a:extLst>
          </p:cNvPr>
          <p:cNvSpPr txBox="1"/>
          <p:nvPr/>
        </p:nvSpPr>
        <p:spPr>
          <a:xfrm>
            <a:off x="9067800" y="6432550"/>
            <a:ext cx="2581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Federal Reserve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63262B-7DC8-57D7-E3F9-ACD115A9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224482"/>
              </p:ext>
            </p:extLst>
          </p:nvPr>
        </p:nvGraphicFramePr>
        <p:xfrm>
          <a:off x="999565" y="1349829"/>
          <a:ext cx="10515600" cy="458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2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F54F-2276-F870-16C7-6B200C135BB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GDP Growth: 1947 - 2023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1E6CE-BB81-01B8-7570-EEE537CC3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7640" y="1825625"/>
            <a:ext cx="4007603" cy="4351338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GDP Growth is the norm:</a:t>
            </a:r>
          </a:p>
          <a:p>
            <a:r>
              <a:rPr lang="en-US" dirty="0"/>
              <a:t>Over time, income grows because</a:t>
            </a:r>
          </a:p>
          <a:p>
            <a:pPr lvl="1"/>
            <a:r>
              <a:rPr lang="en-US" dirty="0"/>
              <a:t>Population growth</a:t>
            </a:r>
          </a:p>
          <a:p>
            <a:pPr lvl="1"/>
            <a:r>
              <a:rPr lang="en-US" dirty="0"/>
              <a:t>More educated population</a:t>
            </a:r>
          </a:p>
          <a:p>
            <a:pPr lvl="1"/>
            <a:r>
              <a:rPr lang="en-US" dirty="0"/>
              <a:t>Accumulation of physical capital,</a:t>
            </a:r>
          </a:p>
          <a:p>
            <a:pPr lvl="1"/>
            <a:r>
              <a:rPr lang="en-US" dirty="0"/>
              <a:t>New Technologies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3444EEB-964A-4289-6964-822A86B851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9504218"/>
              </p:ext>
            </p:extLst>
          </p:nvPr>
        </p:nvGraphicFramePr>
        <p:xfrm>
          <a:off x="838199" y="1825625"/>
          <a:ext cx="663198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5677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700444-1CCF-F244-D6DF-E5E36963828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Goods and Service Consumption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775B19F-D678-36F3-2966-46DF4E78458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976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61CF1-1CC8-6D12-1C24-9E132703E433}"/>
              </a:ext>
            </a:extLst>
          </p:cNvPr>
          <p:cNvCxnSpPr>
            <a:cxnSpLocks/>
          </p:cNvCxnSpPr>
          <p:nvPr/>
        </p:nvCxnSpPr>
        <p:spPr>
          <a:xfrm flipV="1">
            <a:off x="8407400" y="2965756"/>
            <a:ext cx="2946400" cy="1948106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D9CA88-6F46-B3CB-C72B-803313ECE67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593C1-5744-D097-B006-0952D427BB55}"/>
              </a:ext>
            </a:extLst>
          </p:cNvPr>
          <p:cNvCxnSpPr>
            <a:cxnSpLocks/>
          </p:cNvCxnSpPr>
          <p:nvPr/>
        </p:nvCxnSpPr>
        <p:spPr>
          <a:xfrm flipV="1">
            <a:off x="2855706" y="2524021"/>
            <a:ext cx="3044825" cy="19954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4EEF18-D5DB-2FE9-61A0-6459CB820E4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Goods and Service Inflation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335AE1-77E9-1218-CF0D-F8CF00B1F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45409"/>
              </p:ext>
            </p:extLst>
          </p:nvPr>
        </p:nvGraphicFramePr>
        <p:xfrm>
          <a:off x="838200" y="1857828"/>
          <a:ext cx="10515600" cy="471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320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B657-86BC-A2B3-4722-1B0A07A5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518"/>
            <a:ext cx="10515600" cy="935038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Federal Funds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ADF48C-E8FD-F8D2-C358-ED563AF8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763230"/>
            <a:ext cx="11246501" cy="4881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099614-BD0D-F2B6-382D-46FF577DF33C}"/>
              </a:ext>
            </a:extLst>
          </p:cNvPr>
          <p:cNvSpPr txBox="1"/>
          <p:nvPr/>
        </p:nvSpPr>
        <p:spPr>
          <a:xfrm>
            <a:off x="1054100" y="2198246"/>
            <a:ext cx="4965655" cy="2308324"/>
          </a:xfrm>
          <a:prstGeom prst="rect">
            <a:avLst/>
          </a:prstGeom>
          <a:solidFill>
            <a:srgbClr val="01189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July, the Federal Reserve decided</a:t>
            </a:r>
          </a:p>
          <a:p>
            <a:r>
              <a:rPr lang="en-US" dirty="0">
                <a:solidFill>
                  <a:schemeClr val="bg1"/>
                </a:solidFill>
              </a:rPr>
              <a:t>to raise interest rates 25 basis points</a:t>
            </a:r>
          </a:p>
          <a:p>
            <a:r>
              <a:rPr lang="en-US" dirty="0">
                <a:solidFill>
                  <a:schemeClr val="bg1"/>
                </a:solidFill>
              </a:rPr>
              <a:t>at 5.0 to 5.25. percent.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September, it held the target rate</a:t>
            </a:r>
          </a:p>
          <a:p>
            <a:r>
              <a:rPr lang="en-US" dirty="0">
                <a:solidFill>
                  <a:schemeClr val="bg1"/>
                </a:solidFill>
              </a:rPr>
              <a:t>constant.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November, it  again held the target rate constant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F9AB8-0BA2-3257-E04B-A03C8DD995B7}"/>
              </a:ext>
            </a:extLst>
          </p:cNvPr>
          <p:cNvSpPr txBox="1"/>
          <p:nvPr/>
        </p:nvSpPr>
        <p:spPr>
          <a:xfrm>
            <a:off x="6096000" y="1875080"/>
            <a:ext cx="5326651" cy="646331"/>
          </a:xfrm>
          <a:prstGeom prst="rect">
            <a:avLst/>
          </a:prstGeom>
          <a:solidFill>
            <a:srgbClr val="01189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Tomorrow, the Federal Reserve will likely </a:t>
            </a:r>
          </a:p>
          <a:p>
            <a:r>
              <a:rPr lang="en-US" dirty="0">
                <a:solidFill>
                  <a:schemeClr val="bg1"/>
                </a:solidFill>
              </a:rPr>
              <a:t>hold  the Federal Funds target Rate at its current level. </a:t>
            </a:r>
          </a:p>
        </p:txBody>
      </p:sp>
    </p:spTree>
    <p:extLst>
      <p:ext uri="{BB962C8B-B14F-4D97-AF65-F5344CB8AC3E}">
        <p14:creationId xmlns:p14="http://schemas.microsoft.com/office/powerpoint/2010/main" val="40798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296"/>
            <a:ext cx="10515600" cy="813970"/>
          </a:xfrm>
          <a:ln w="28575"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Money Growth:  M2 (Transactions Money)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FC6384-3208-5E20-CF3E-0B94516EA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64306"/>
              </p:ext>
            </p:extLst>
          </p:nvPr>
        </p:nvGraphicFramePr>
        <p:xfrm>
          <a:off x="838200" y="1441276"/>
          <a:ext cx="10089995" cy="513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7E7C81-2601-3883-706F-F795D4501F99}"/>
              </a:ext>
            </a:extLst>
          </p:cNvPr>
          <p:cNvCxnSpPr>
            <a:cxnSpLocks/>
          </p:cNvCxnSpPr>
          <p:nvPr/>
        </p:nvCxnSpPr>
        <p:spPr>
          <a:xfrm flipV="1">
            <a:off x="2097411" y="3352800"/>
            <a:ext cx="7280765" cy="219557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AB6C8F-9455-AA4D-EA19-2A2CF88729D9}"/>
              </a:ext>
            </a:extLst>
          </p:cNvPr>
          <p:cNvSpPr txBox="1"/>
          <p:nvPr/>
        </p:nvSpPr>
        <p:spPr>
          <a:xfrm rot="20570874">
            <a:off x="5343978" y="4513992"/>
            <a:ext cx="107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 percent</a:t>
            </a:r>
          </a:p>
        </p:txBody>
      </p:sp>
    </p:spTree>
    <p:extLst>
      <p:ext uri="{BB962C8B-B14F-4D97-AF65-F5344CB8AC3E}">
        <p14:creationId xmlns:p14="http://schemas.microsoft.com/office/powerpoint/2010/main" val="13320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2C1B-1BEA-CE86-FC7B-92C83138DFD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Inflation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2797-3C2A-D395-5DA9-4105439380A9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The inflation outlook is improved:</a:t>
            </a:r>
          </a:p>
          <a:p>
            <a:pPr lvl="1"/>
            <a:r>
              <a:rPr lang="en-US" dirty="0"/>
              <a:t>Falling commodity prices,</a:t>
            </a:r>
          </a:p>
          <a:p>
            <a:pPr lvl="1"/>
            <a:r>
              <a:rPr lang="en-US" dirty="0"/>
              <a:t>Supply chain improvements,</a:t>
            </a:r>
          </a:p>
          <a:p>
            <a:pPr lvl="1"/>
            <a:r>
              <a:rPr lang="en-US" dirty="0"/>
              <a:t>Higher interest rates cooling demand,</a:t>
            </a:r>
          </a:p>
          <a:p>
            <a:pPr lvl="1"/>
            <a:r>
              <a:rPr lang="en-US" dirty="0"/>
              <a:t>Reduction of the money supply.</a:t>
            </a:r>
          </a:p>
          <a:p>
            <a:r>
              <a:rPr lang="en-US" dirty="0"/>
              <a:t>Still issues – core inflation is above the target rate of 2 percent. </a:t>
            </a:r>
          </a:p>
          <a:p>
            <a:r>
              <a:rPr lang="en-US" dirty="0"/>
              <a:t>Main question: How much lower will inflation have to go before the Fed takes off the breaks?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1D2C-14AF-34FB-E3BF-3F1E902A13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Inflation: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E26761-75C3-62F6-15B5-64C0BE6001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6B309E-BDD7-EF91-D6B3-7C3CF51B66B7}"/>
              </a:ext>
            </a:extLst>
          </p:cNvPr>
          <p:cNvSpPr txBox="1"/>
          <p:nvPr/>
        </p:nvSpPr>
        <p:spPr>
          <a:xfrm>
            <a:off x="7400925" y="4843463"/>
            <a:ext cx="17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Current 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029C7-39DF-AE54-2984-5E0D26765679}"/>
              </a:ext>
            </a:extLst>
          </p:cNvPr>
          <p:cNvSpPr txBox="1"/>
          <p:nvPr/>
        </p:nvSpPr>
        <p:spPr>
          <a:xfrm>
            <a:off x="5386388" y="3059668"/>
            <a:ext cx="259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Inflation 1967-1977 (RHS)</a:t>
            </a:r>
          </a:p>
        </p:txBody>
      </p:sp>
    </p:spTree>
    <p:extLst>
      <p:ext uri="{BB962C8B-B14F-4D97-AF65-F5344CB8AC3E}">
        <p14:creationId xmlns:p14="http://schemas.microsoft.com/office/powerpoint/2010/main" val="26663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1D2C-14AF-34FB-E3BF-3F1E902A13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Inflation: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B309E-BDD7-EF91-D6B3-7C3CF51B66B7}"/>
              </a:ext>
            </a:extLst>
          </p:cNvPr>
          <p:cNvSpPr txBox="1"/>
          <p:nvPr/>
        </p:nvSpPr>
        <p:spPr>
          <a:xfrm>
            <a:off x="3617254" y="2893180"/>
            <a:ext cx="17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Current 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029C7-39DF-AE54-2984-5E0D26765679}"/>
              </a:ext>
            </a:extLst>
          </p:cNvPr>
          <p:cNvSpPr txBox="1"/>
          <p:nvPr/>
        </p:nvSpPr>
        <p:spPr>
          <a:xfrm>
            <a:off x="6223221" y="2238098"/>
            <a:ext cx="259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Inflation 1967-1983 (RHS)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D3CED0D-5FFE-7AAE-B287-33A47310DD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097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5C660C-7A6E-9357-E884-1F69EF10B907}"/>
              </a:ext>
            </a:extLst>
          </p:cNvPr>
          <p:cNvCxnSpPr/>
          <p:nvPr/>
        </p:nvCxnSpPr>
        <p:spPr>
          <a:xfrm flipV="1">
            <a:off x="7743825" y="3262512"/>
            <a:ext cx="971550" cy="15809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D317-6148-94D9-238D-7BD542ECD17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Inflation and Federal Funds Rate: 1967-1976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11E325-AC11-FD63-6761-CAD810A073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6DE316-D088-DECB-A4B4-378BB4383B35}"/>
              </a:ext>
            </a:extLst>
          </p:cNvPr>
          <p:cNvSpPr txBox="1"/>
          <p:nvPr/>
        </p:nvSpPr>
        <p:spPr>
          <a:xfrm>
            <a:off x="7858125" y="4001294"/>
            <a:ext cx="196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Federal Funds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20D2E-0A0D-7AF6-411D-F4880CE62A88}"/>
              </a:ext>
            </a:extLst>
          </p:cNvPr>
          <p:cNvSpPr txBox="1"/>
          <p:nvPr/>
        </p:nvSpPr>
        <p:spPr>
          <a:xfrm>
            <a:off x="9826997" y="2856706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37164915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84A6-F7E3-E8A9-7A5D-FEC1ADED9DB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A5208-ECC7-ABBD-338D-67099A4F62DB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the September meeting, the Federal Reserve decided to hold their targeted interest rate steady the Federal Funds Rate, to 5.25% – 5.50%</a:t>
            </a:r>
          </a:p>
          <a:p>
            <a:pPr lvl="1"/>
            <a:r>
              <a:rPr lang="en-US" dirty="0"/>
              <a:t>The Federal Reserve is expected to hold interest rate at this level when they meet next week from Oct 31 to November 3</a:t>
            </a:r>
          </a:p>
          <a:p>
            <a:r>
              <a:rPr lang="en-US" dirty="0"/>
              <a:t>2023:Q2  GDP growth was a revised down to 2.1% following a 2.2% increase in the first quarter. </a:t>
            </a:r>
          </a:p>
          <a:p>
            <a:pPr lvl="1"/>
            <a:r>
              <a:rPr lang="en-US" dirty="0"/>
              <a:t>2023:Q3 Comes out tomorrow – expected to be 3.4 % and Atlanta Fed </a:t>
            </a:r>
            <a:r>
              <a:rPr lang="en-US" dirty="0" err="1"/>
              <a:t>GDPNow</a:t>
            </a:r>
            <a:r>
              <a:rPr lang="en-US" dirty="0"/>
              <a:t> comes in at 5.4%</a:t>
            </a:r>
          </a:p>
          <a:p>
            <a:r>
              <a:rPr lang="en-US" dirty="0"/>
              <a:t>Inflation continues to trend down.</a:t>
            </a:r>
          </a:p>
          <a:p>
            <a:r>
              <a:rPr lang="en-US" dirty="0"/>
              <a:t>Labor market continues to add jobs, but the last couple of job reports indicate that the labor is not quite as overheated as it was earlier in the year.</a:t>
            </a:r>
          </a:p>
        </p:txBody>
      </p:sp>
    </p:spTree>
    <p:extLst>
      <p:ext uri="{BB962C8B-B14F-4D97-AF65-F5344CB8AC3E}">
        <p14:creationId xmlns:p14="http://schemas.microsoft.com/office/powerpoint/2010/main" val="3067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8F94-0B95-6610-24A8-F36436EB0AA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Not all Supply Disruptions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A351D9-62AB-A2BE-1999-ABDE2092C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89" y="1825625"/>
            <a:ext cx="99430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4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F54F-2276-F870-16C7-6B200C135BB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GDP Growth: 1947 - 2023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A6EFF2-3047-E2F1-CBC1-45254D03CCA0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1937657"/>
          <a:ext cx="10515600" cy="463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4550EB-5EE2-DE41-6208-77B47CFD5B79}"/>
              </a:ext>
            </a:extLst>
          </p:cNvPr>
          <p:cNvSpPr txBox="1"/>
          <p:nvPr/>
        </p:nvSpPr>
        <p:spPr>
          <a:xfrm>
            <a:off x="1927583" y="2029521"/>
            <a:ext cx="8336834" cy="461665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Prior to 2000, real GDP growth averaged about 3 percent a year</a:t>
            </a:r>
          </a:p>
        </p:txBody>
      </p:sp>
    </p:spTree>
    <p:extLst>
      <p:ext uri="{BB962C8B-B14F-4D97-AF65-F5344CB8AC3E}">
        <p14:creationId xmlns:p14="http://schemas.microsoft.com/office/powerpoint/2010/main" val="34841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BDB0-D6B8-26E8-5F0B-0256F54D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830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6B9E-5A07-5175-9321-6FC4DA64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46"/>
            <a:ext cx="10515600" cy="1325563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ISM Manufacturing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3B896-5EF4-F8C0-3A15-15D42D91742B}"/>
              </a:ext>
            </a:extLst>
          </p:cNvPr>
          <p:cNvSpPr txBox="1"/>
          <p:nvPr/>
        </p:nvSpPr>
        <p:spPr>
          <a:xfrm>
            <a:off x="7208479" y="3552618"/>
            <a:ext cx="111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Recession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961F47-6D5C-B948-AA8A-71873E1B25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2052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6FAE-5EE0-CBF9-0A13-27A50504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38893"/>
            <a:ext cx="10515600" cy="1325563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ISM Manufacturing Index and Real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8DC21-221A-3685-4C21-DB5BEC34C1A4}"/>
              </a:ext>
            </a:extLst>
          </p:cNvPr>
          <p:cNvSpPr txBox="1"/>
          <p:nvPr/>
        </p:nvSpPr>
        <p:spPr>
          <a:xfrm>
            <a:off x="8707620" y="3817729"/>
            <a:ext cx="1626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Real GDP Growth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AA91CD-B0FB-944A-9937-925508E091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5500" y="18113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93E16D-590D-B487-B152-7A866B5F4B50}"/>
              </a:ext>
            </a:extLst>
          </p:cNvPr>
          <p:cNvCxnSpPr/>
          <p:nvPr/>
        </p:nvCxnSpPr>
        <p:spPr>
          <a:xfrm>
            <a:off x="4029075" y="2886075"/>
            <a:ext cx="400050" cy="728663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9575B3-A60C-EBA6-9D13-8F9C95D3D5D0}"/>
              </a:ext>
            </a:extLst>
          </p:cNvPr>
          <p:cNvCxnSpPr>
            <a:cxnSpLocks/>
          </p:cNvCxnSpPr>
          <p:nvPr/>
        </p:nvCxnSpPr>
        <p:spPr>
          <a:xfrm flipV="1">
            <a:off x="6953250" y="3313321"/>
            <a:ext cx="233363" cy="757237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F868E8-DA63-0E39-25EF-4C0AA81E43C9}"/>
              </a:ext>
            </a:extLst>
          </p:cNvPr>
          <p:cNvCxnSpPr/>
          <p:nvPr/>
        </p:nvCxnSpPr>
        <p:spPr>
          <a:xfrm>
            <a:off x="10753725" y="2243137"/>
            <a:ext cx="400050" cy="728663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5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319CD-AE6C-03E0-3AF1-BFF808F207A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Excess Saving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5BCAD1-4C70-1152-6922-46E707BCF2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1700" y="2058194"/>
            <a:ext cx="5054600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0FF518-EE01-0B30-22D5-AB931CFD9923}"/>
              </a:ext>
            </a:extLst>
          </p:cNvPr>
          <p:cNvSpPr txBox="1"/>
          <p:nvPr/>
        </p:nvSpPr>
        <p:spPr>
          <a:xfrm>
            <a:off x="254000" y="6488668"/>
            <a:ext cx="466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Wells Fargo: Special Commentary Oct 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912A95-1121-9633-EDF8-15F996C7E6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31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D368-8968-BF27-FC9F-159AF16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Consumption of Real Goods and Services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775B19F-D678-36F3-2966-46DF4E78458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EDC77B-479A-CCF1-71D4-5A2AB35DCAD9}"/>
              </a:ext>
            </a:extLst>
          </p:cNvPr>
          <p:cNvCxnSpPr>
            <a:cxnSpLocks/>
          </p:cNvCxnSpPr>
          <p:nvPr/>
        </p:nvCxnSpPr>
        <p:spPr>
          <a:xfrm flipV="1">
            <a:off x="7356113" y="2939660"/>
            <a:ext cx="3848100" cy="2209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903683-D014-BEFF-E43A-8463967871A6}"/>
              </a:ext>
            </a:extLst>
          </p:cNvPr>
          <p:cNvSpPr txBox="1"/>
          <p:nvPr/>
        </p:nvSpPr>
        <p:spPr>
          <a:xfrm>
            <a:off x="7042321" y="2016125"/>
            <a:ext cx="3012620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Goods consumption is up 18%</a:t>
            </a:r>
          </a:p>
          <a:p>
            <a:r>
              <a:rPr lang="en-US" dirty="0">
                <a:solidFill>
                  <a:schemeClr val="bg1"/>
                </a:solidFill>
              </a:rPr>
              <a:t>compared to pre-pandemic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94D9CA88-6F46-B3CB-C72B-803313ECE67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33565AB-8098-9805-9B92-A545FCE6349D}"/>
              </a:ext>
            </a:extLst>
          </p:cNvPr>
          <p:cNvSpPr txBox="1"/>
          <p:nvPr/>
        </p:nvSpPr>
        <p:spPr>
          <a:xfrm>
            <a:off x="938225" y="1825625"/>
            <a:ext cx="3935116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Service spending is up back to trend </a:t>
            </a:r>
          </a:p>
          <a:p>
            <a:r>
              <a:rPr lang="en-US" dirty="0">
                <a:solidFill>
                  <a:schemeClr val="bg1"/>
                </a:solidFill>
              </a:rPr>
              <a:t>About 5% higher than start of </a:t>
            </a:r>
            <a:r>
              <a:rPr lang="en-US" dirty="0" err="1">
                <a:solidFill>
                  <a:schemeClr val="bg1"/>
                </a:solidFill>
              </a:rPr>
              <a:t>pandamic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491037-EFB5-D318-596F-B1F5008B0DB7}"/>
              </a:ext>
            </a:extLst>
          </p:cNvPr>
          <p:cNvCxnSpPr/>
          <p:nvPr/>
        </p:nvCxnSpPr>
        <p:spPr>
          <a:xfrm flipV="1">
            <a:off x="2137059" y="2393560"/>
            <a:ext cx="3721100" cy="1651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9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BAFA-20AE-7800-1FD0-52263D2D8C1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Recession in the Future?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13DCB3-2440-C0CD-E9C5-6123D4E9D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58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EF41-D0CB-0ED9-948F-3C0DFCF7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4930" cy="1325563"/>
          </a:xfrm>
          <a:noFill/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Real Gross Domestic Product Growth Rates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E484EF-025F-FC34-965E-5A418D5C7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40465"/>
              </p:ext>
            </p:extLst>
          </p:nvPr>
        </p:nvGraphicFramePr>
        <p:xfrm>
          <a:off x="838200" y="2045776"/>
          <a:ext cx="10624930" cy="452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2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EF41-D0CB-0ED9-948F-3C0DFCF7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4930" cy="1325563"/>
          </a:xfrm>
          <a:noFill/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Real Gross Domestic Product Growth Rates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FDE395-D0B5-8CBB-5BDC-F23E6E700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64089"/>
              </p:ext>
            </p:extLst>
          </p:nvPr>
        </p:nvGraphicFramePr>
        <p:xfrm>
          <a:off x="838200" y="1952786"/>
          <a:ext cx="10624930" cy="462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8D4F57-E4E5-1FF7-56DD-5CB7A39180E1}"/>
              </a:ext>
            </a:extLst>
          </p:cNvPr>
          <p:cNvCxnSpPr/>
          <p:nvPr/>
        </p:nvCxnSpPr>
        <p:spPr>
          <a:xfrm>
            <a:off x="747091" y="3543660"/>
            <a:ext cx="1080714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74D143-7AE5-FE24-C0A1-A2EB5D0244CE}"/>
              </a:ext>
            </a:extLst>
          </p:cNvPr>
          <p:cNvSpPr txBox="1"/>
          <p:nvPr/>
        </p:nvSpPr>
        <p:spPr>
          <a:xfrm>
            <a:off x="391838" y="5588914"/>
            <a:ext cx="424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36% of the time GDP growth has been</a:t>
            </a:r>
          </a:p>
          <a:p>
            <a:r>
              <a:rPr lang="en-US" dirty="0">
                <a:solidFill>
                  <a:srgbClr val="FF0000"/>
                </a:solidFill>
              </a:rPr>
              <a:t> above 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DDA6E-B3EE-EF5F-CCC9-4C0ADF5FD49B}"/>
              </a:ext>
            </a:extLst>
          </p:cNvPr>
          <p:cNvSpPr txBox="1"/>
          <p:nvPr/>
        </p:nvSpPr>
        <p:spPr>
          <a:xfrm>
            <a:off x="6531903" y="4711751"/>
            <a:ext cx="46606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the underperformance?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Slower population growth and demographic,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Slower growth in educational attainment,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productivity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Taxes and Regulation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CF7FA-7815-CB15-59E7-9F84A3240FC4}"/>
              </a:ext>
            </a:extLst>
          </p:cNvPr>
          <p:cNvSpPr txBox="1"/>
          <p:nvPr/>
        </p:nvSpPr>
        <p:spPr>
          <a:xfrm>
            <a:off x="4990454" y="1952786"/>
            <a:ext cx="6757684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Since the end of the pandemic, GDP growth has averaged about 3.14%</a:t>
            </a:r>
          </a:p>
        </p:txBody>
      </p:sp>
    </p:spTree>
    <p:extLst>
      <p:ext uri="{BB962C8B-B14F-4D97-AF65-F5344CB8AC3E}">
        <p14:creationId xmlns:p14="http://schemas.microsoft.com/office/powerpoint/2010/main" val="19239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BAFA-20AE-7800-1FD0-52263D2D8C1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GDP Long Run Growth </a:t>
            </a:r>
            <a:r>
              <a:rPr lang="en-US">
                <a:solidFill>
                  <a:srgbClr val="0432FF"/>
                </a:solidFill>
              </a:rPr>
              <a:t>vs Recessions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878BCD-688D-249C-1883-CA2DB502EF61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we think of GDP growth in the economy, it is important to remember that economic growth is the norm.</a:t>
            </a:r>
          </a:p>
          <a:p>
            <a:r>
              <a:rPr lang="en-US" dirty="0"/>
              <a:t>Typically, recessions are result of imbalances in the economy that</a:t>
            </a:r>
          </a:p>
          <a:p>
            <a:pPr lvl="1"/>
            <a:r>
              <a:rPr lang="en-US" dirty="0"/>
              <a:t>Result in periods of slack in output ,</a:t>
            </a:r>
          </a:p>
          <a:p>
            <a:pPr lvl="1"/>
            <a:r>
              <a:rPr lang="en-US" dirty="0"/>
              <a:t>These imbalances an be caused by shifts in demand that are large and sustained,</a:t>
            </a:r>
          </a:p>
          <a:p>
            <a:pPr lvl="1"/>
            <a:r>
              <a:rPr lang="en-US" dirty="0"/>
              <a:t>Structure of supply is not able to adjust rapidly enough to reallocate resources across sectors,</a:t>
            </a:r>
          </a:p>
          <a:p>
            <a:pPr lvl="1"/>
            <a:r>
              <a:rPr lang="en-US" dirty="0"/>
              <a:t>Length of the cycle depends on the permanence of the demand shock and the appropriateness of the policy response.</a:t>
            </a:r>
          </a:p>
          <a:p>
            <a:r>
              <a:rPr lang="en-US" dirty="0"/>
              <a:t>Sometimes these imbalances are easy to identify – often times not.</a:t>
            </a:r>
          </a:p>
          <a:p>
            <a:r>
              <a:rPr lang="en-US" dirty="0"/>
              <a:t>Imbalances may also result in inflation:</a:t>
            </a:r>
          </a:p>
          <a:p>
            <a:pPr lvl="1"/>
            <a:r>
              <a:rPr lang="en-US" dirty="0"/>
              <a:t>The inflation may be the result of </a:t>
            </a:r>
            <a:r>
              <a:rPr lang="en-US" i="1" dirty="0"/>
              <a:t>increases </a:t>
            </a:r>
            <a:r>
              <a:rPr lang="en-US" dirty="0"/>
              <a:t>in demand or </a:t>
            </a:r>
            <a:r>
              <a:rPr lang="en-US" i="1" dirty="0"/>
              <a:t>decreases </a:t>
            </a:r>
            <a:r>
              <a:rPr lang="en-US" dirty="0"/>
              <a:t>in supply.</a:t>
            </a:r>
          </a:p>
          <a:p>
            <a:r>
              <a:rPr lang="en-US" dirty="0">
                <a:solidFill>
                  <a:schemeClr val="bg1"/>
                </a:solidFill>
              </a:rPr>
              <a:t>Typically, recessions are se.</a:t>
            </a:r>
          </a:p>
        </p:txBody>
      </p:sp>
    </p:spTree>
    <p:extLst>
      <p:ext uri="{BB962C8B-B14F-4D97-AF65-F5344CB8AC3E}">
        <p14:creationId xmlns:p14="http://schemas.microsoft.com/office/powerpoint/2010/main" val="32399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BDC8A4DCE9D4B90E2ABFFE714037C" ma:contentTypeVersion="18" ma:contentTypeDescription="Create a new document." ma:contentTypeScope="" ma:versionID="b11576251a79e10e012a1dd943c8df9a">
  <xsd:schema xmlns:xsd="http://www.w3.org/2001/XMLSchema" xmlns:xs="http://www.w3.org/2001/XMLSchema" xmlns:p="http://schemas.microsoft.com/office/2006/metadata/properties" xmlns:ns2="1534a23f-d0cd-4ef3-b36c-f5375c80445c" xmlns:ns3="3b183aac-699a-4125-b6e7-984211f4a549" targetNamespace="http://schemas.microsoft.com/office/2006/metadata/properties" ma:root="true" ma:fieldsID="08fdf583ec835e3aefcb9bfddfc7b383" ns2:_="" ns3:_="">
    <xsd:import namespace="1534a23f-d0cd-4ef3-b36c-f5375c80445c"/>
    <xsd:import namespace="3b183aac-699a-4125-b6e7-984211f4a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4a23f-d0cd-4ef3-b36c-f5375c804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ab49ec-2853-4106-9827-913de7df1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83aac-699a-4125-b6e7-984211f4a5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cfe6ce-0cb2-4845-ad35-55d8d8a59bb8}" ma:internalName="TaxCatchAll" ma:showField="CatchAllData" ma:web="3b183aac-699a-4125-b6e7-984211f4a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183aac-699a-4125-b6e7-984211f4a549" xsi:nil="true"/>
    <lcf76f155ced4ddcb4097134ff3c332f xmlns="1534a23f-d0cd-4ef3-b36c-f5375c8044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AAC560-22AE-40D3-B461-9EEBFC413474}"/>
</file>

<file path=customXml/itemProps2.xml><?xml version="1.0" encoding="utf-8"?>
<ds:datastoreItem xmlns:ds="http://schemas.openxmlformats.org/officeDocument/2006/customXml" ds:itemID="{4B3EE6ED-2DC0-4584-95B4-7090DCE88A52}"/>
</file>

<file path=customXml/itemProps3.xml><?xml version="1.0" encoding="utf-8"?>
<ds:datastoreItem xmlns:ds="http://schemas.openxmlformats.org/officeDocument/2006/customXml" ds:itemID="{9ADAB17D-EE03-4BBA-932A-C216F693CD33}"/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1468</Words>
  <Application>Microsoft Office PowerPoint</Application>
  <PresentationFormat>Widescreen</PresentationFormat>
  <Paragraphs>241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Office Theme</vt:lpstr>
      <vt:lpstr>State of the Economy 2024 Soft Landing, Sustained Growth, or Recession</vt:lpstr>
      <vt:lpstr>Summary</vt:lpstr>
      <vt:lpstr>The News Does Not Align with the Data</vt:lpstr>
      <vt:lpstr>The News Does Not Align with the Data</vt:lpstr>
      <vt:lpstr>GDP Growth: 1947 - 2023</vt:lpstr>
      <vt:lpstr>GDP Growth: 1947 - 2023</vt:lpstr>
      <vt:lpstr>Real Gross Domestic Product Growth Rates</vt:lpstr>
      <vt:lpstr>Real Gross Domestic Product Growth Rates</vt:lpstr>
      <vt:lpstr>GDP Long Run Growth vs Recessions</vt:lpstr>
      <vt:lpstr>Real Gross Domestic Product</vt:lpstr>
      <vt:lpstr>GDP Growth and the Economy</vt:lpstr>
      <vt:lpstr> Composition and Contribution of Real GDP</vt:lpstr>
      <vt:lpstr> Understanding Contributions to GDP Growth</vt:lpstr>
      <vt:lpstr>Contributions to 2023:Q3 GDP Growth</vt:lpstr>
      <vt:lpstr>PowerPoint Presentation</vt:lpstr>
      <vt:lpstr>Consumption’s Contribution to GDP Growth</vt:lpstr>
      <vt:lpstr>Real Disposable Income</vt:lpstr>
      <vt:lpstr>Real Disposable Income and Consumption</vt:lpstr>
      <vt:lpstr>Rebalancing is Taking Some Time</vt:lpstr>
      <vt:lpstr>Excess Saving</vt:lpstr>
      <vt:lpstr>Consumer Borrowing</vt:lpstr>
      <vt:lpstr>Consumer Sentiment</vt:lpstr>
      <vt:lpstr>Investment Spending’s Contribution</vt:lpstr>
      <vt:lpstr>Investment Spending: </vt:lpstr>
      <vt:lpstr>Investment’s Contribution to GDP Growth</vt:lpstr>
      <vt:lpstr>Fixed Investment</vt:lpstr>
      <vt:lpstr>Business Sales and Employment Forecast</vt:lpstr>
      <vt:lpstr>Business Uncertainty: Sales and Employment</vt:lpstr>
      <vt:lpstr>Inventory’s Contribution to GDP Growth</vt:lpstr>
      <vt:lpstr>Residential Investment’s Contribution to GDP Growths</vt:lpstr>
      <vt:lpstr>Mortgage Rates and Housing Starts</vt:lpstr>
      <vt:lpstr>Net Exports and GDP Growth</vt:lpstr>
      <vt:lpstr>Government Spending</vt:lpstr>
      <vt:lpstr>Government Spending</vt:lpstr>
      <vt:lpstr>State and Local Gov’t Employment</vt:lpstr>
      <vt:lpstr>Interest Rate on 10-year US Security</vt:lpstr>
      <vt:lpstr>Unemployment: US and SC</vt:lpstr>
      <vt:lpstr>Gains in Non-Farm Payrolls</vt:lpstr>
      <vt:lpstr>Employment Gains By Industry</vt:lpstr>
      <vt:lpstr>Employment Gains and Losses</vt:lpstr>
      <vt:lpstr>Wage Gains by Industry</vt:lpstr>
      <vt:lpstr>Wage Gains by Industry</vt:lpstr>
      <vt:lpstr>Job Separations</vt:lpstr>
      <vt:lpstr>Quits and Layoffs</vt:lpstr>
      <vt:lpstr>Vacancies Per Unemployed Worker</vt:lpstr>
      <vt:lpstr>Employment Cost Index</vt:lpstr>
      <vt:lpstr>Inflation</vt:lpstr>
      <vt:lpstr>Consumer Inflation Expectation</vt:lpstr>
      <vt:lpstr>Global Supply (and Demand) Chains</vt:lpstr>
      <vt:lpstr>Goods and Service Consumption</vt:lpstr>
      <vt:lpstr>Goods and Service Inflation</vt:lpstr>
      <vt:lpstr>Federal Funds Rate</vt:lpstr>
      <vt:lpstr>Money Growth:  M2 (Transactions Money)</vt:lpstr>
      <vt:lpstr>Inflation Outlook</vt:lpstr>
      <vt:lpstr>Inflation: Comparison</vt:lpstr>
      <vt:lpstr>Inflation: Comparison</vt:lpstr>
      <vt:lpstr>Inflation and Federal Funds Rate: 1967-1976</vt:lpstr>
      <vt:lpstr>Summary</vt:lpstr>
      <vt:lpstr>Not all Supply Disruptions</vt:lpstr>
      <vt:lpstr>PowerPoint Presentation</vt:lpstr>
      <vt:lpstr>ISM Manufacturing Index</vt:lpstr>
      <vt:lpstr>ISM Manufacturing Index and Real GDP</vt:lpstr>
      <vt:lpstr>Excess Saving</vt:lpstr>
      <vt:lpstr>Consumption of Real Goods and Services</vt:lpstr>
      <vt:lpstr>Recession in the Future?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BAIER</dc:creator>
  <cp:lastModifiedBy>Justine Allen</cp:lastModifiedBy>
  <cp:revision>59</cp:revision>
  <cp:lastPrinted>2023-12-11T22:52:08Z</cp:lastPrinted>
  <dcterms:created xsi:type="dcterms:W3CDTF">2023-10-20T20:13:00Z</dcterms:created>
  <dcterms:modified xsi:type="dcterms:W3CDTF">2024-01-11T21:25:11Z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0x010100EBDBDC8A4DCE9D4B90E2ABFFE714037C</vt:lpwstr>
  </property>
</Properties>
</file>