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  <p:sldMasterId id="2147483699" r:id="rId5"/>
    <p:sldMasterId id="2147483679" r:id="rId6"/>
    <p:sldMasterId id="2147483682" r:id="rId7"/>
  </p:sldMasterIdLst>
  <p:notesMasterIdLst>
    <p:notesMasterId r:id="rId9"/>
  </p:notesMasterIdLst>
  <p:sldIdLst>
    <p:sldId id="4220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itchFamily="2" charset="0"/>
      <p:regular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layfair Display" panose="00000500000000000000" pitchFamily="2" charset="0"/>
      <p:regular r:id="rId24"/>
      <p:bold r:id="rId25"/>
      <p:italic r:id="rId26"/>
      <p:boldItalic r:id="rId27"/>
    </p:embeddedFont>
    <p:embeddedFont>
      <p:font typeface="Tinos" panose="020B060402020202020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592CF-B9AD-44F8-A1B4-43B073AE25A1}" v="4" dt="2024-02-08T18:35:52.120"/>
    <p1510:client id="{8626FE95-E7F2-4084-A04D-98B51CD95677}" v="42" dt="2024-02-08T16:09:47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tableStyles" Target="tableStyle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Allen" userId="74a19456-9297-4ccb-83db-a0ad0cec6ea4" providerId="ADAL" clId="{2AAD0C90-FC3D-49F6-B340-130A526F4937}"/>
    <pc:docChg chg="undo custSel addSld delSld modSld addMainMaster delMainMaster">
      <pc:chgData name="Justine Allen" userId="74a19456-9297-4ccb-83db-a0ad0cec6ea4" providerId="ADAL" clId="{2AAD0C90-FC3D-49F6-B340-130A526F4937}" dt="2024-01-11T22:13:34.583" v="12" actId="27636"/>
      <pc:docMkLst>
        <pc:docMk/>
      </pc:docMkLst>
      <pc:sldChg chg="add del">
        <pc:chgData name="Justine Allen" userId="74a19456-9297-4ccb-83db-a0ad0cec6ea4" providerId="ADAL" clId="{2AAD0C90-FC3D-49F6-B340-130A526F4937}" dt="2024-01-11T22:13:34.462" v="10"/>
        <pc:sldMkLst>
          <pc:docMk/>
          <pc:sldMk cId="3866095581" sldId="4221"/>
        </pc:sldMkLst>
      </pc:sldChg>
      <pc:sldChg chg="add del">
        <pc:chgData name="Justine Allen" userId="74a19456-9297-4ccb-83db-a0ad0cec6ea4" providerId="ADAL" clId="{2AAD0C90-FC3D-49F6-B340-130A526F4937}" dt="2024-01-11T22:13:34.462" v="10"/>
        <pc:sldMkLst>
          <pc:docMk/>
          <pc:sldMk cId="1600830773" sldId="422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726697141" sldId="422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853871" sldId="422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65677880" sldId="422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484176933" sldId="422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11624893" sldId="422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23972843" sldId="4228"/>
        </pc:sldMkLst>
      </pc:sldChg>
      <pc:sldChg chg="modSp add mod">
        <pc:chgData name="Justine Allen" userId="74a19456-9297-4ccb-83db-a0ad0cec6ea4" providerId="ADAL" clId="{2AAD0C90-FC3D-49F6-B340-130A526F4937}" dt="2024-01-11T22:13:34.559" v="11" actId="27636"/>
        <pc:sldMkLst>
          <pc:docMk/>
          <pc:sldMk cId="3239904474" sldId="4229"/>
        </pc:sldMkLst>
        <pc:spChg chg="mod">
          <ac:chgData name="Justine Allen" userId="74a19456-9297-4ccb-83db-a0ad0cec6ea4" providerId="ADAL" clId="{2AAD0C90-FC3D-49F6-B340-130A526F4937}" dt="2024-01-11T22:13:34.559" v="11" actId="27636"/>
          <ac:spMkLst>
            <pc:docMk/>
            <pc:sldMk cId="3239904474" sldId="4229"/>
            <ac:spMk id="5" creationId="{08878BCD-688D-249C-1883-CA2DB502EF61}"/>
          </ac:spMkLst>
        </pc:spChg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67146197" sldId="423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75932387" sldId="4231"/>
        </pc:sldMkLst>
      </pc:sldChg>
      <pc:sldChg chg="add modNotes">
        <pc:chgData name="Justine Allen" userId="74a19456-9297-4ccb-83db-a0ad0cec6ea4" providerId="ADAL" clId="{2AAD0C90-FC3D-49F6-B340-130A526F4937}" dt="2024-01-11T22:13:34.462" v="10"/>
        <pc:sldMkLst>
          <pc:docMk/>
          <pc:sldMk cId="3563848057" sldId="423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93202797" sldId="423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039780012" sldId="423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56196114" sldId="423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060894498" sldId="423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17339720" sldId="423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787047079" sldId="423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60638716" sldId="423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187602665" sldId="424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262282621" sldId="424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806065037" sldId="424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142360472" sldId="424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80365158" sldId="424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59736138" sldId="424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55275591" sldId="424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748378733" sldId="424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842277837" sldId="424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132413" sldId="424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98544814" sldId="425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44209951" sldId="425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33197088" sldId="425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424748658" sldId="425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979273197" sldId="425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476028308" sldId="425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505281419" sldId="425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597968246" sldId="4257"/>
        </pc:sldMkLst>
      </pc:sldChg>
      <pc:sldChg chg="add modNotes">
        <pc:chgData name="Justine Allen" userId="74a19456-9297-4ccb-83db-a0ad0cec6ea4" providerId="ADAL" clId="{2AAD0C90-FC3D-49F6-B340-130A526F4937}" dt="2024-01-11T22:13:34.462" v="10"/>
        <pc:sldMkLst>
          <pc:docMk/>
          <pc:sldMk cId="3043080043" sldId="425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301490626" sldId="425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512458826" sldId="426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817630871" sldId="426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20158061" sldId="426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20782326" sldId="426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8859485" sldId="426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827684134" sldId="426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966483258" sldId="426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74951095" sldId="4267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520824307" sldId="4268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94525795" sldId="426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262192021" sldId="427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02320606" sldId="427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4079807514" sldId="427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32059713" sldId="427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08263826" sldId="427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666303691" sldId="4275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721061585" sldId="4276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3716491544" sldId="4277"/>
        </pc:sldMkLst>
      </pc:sldChg>
      <pc:sldChg chg="modSp add mod">
        <pc:chgData name="Justine Allen" userId="74a19456-9297-4ccb-83db-a0ad0cec6ea4" providerId="ADAL" clId="{2AAD0C90-FC3D-49F6-B340-130A526F4937}" dt="2024-01-11T22:13:34.583" v="12" actId="27636"/>
        <pc:sldMkLst>
          <pc:docMk/>
          <pc:sldMk cId="306715214" sldId="4278"/>
        </pc:sldMkLst>
        <pc:spChg chg="mod">
          <ac:chgData name="Justine Allen" userId="74a19456-9297-4ccb-83db-a0ad0cec6ea4" providerId="ADAL" clId="{2AAD0C90-FC3D-49F6-B340-130A526F4937}" dt="2024-01-11T22:13:34.583" v="12" actId="27636"/>
          <ac:spMkLst>
            <pc:docMk/>
            <pc:sldMk cId="306715214" sldId="4278"/>
            <ac:spMk id="3" creationId="{8C7A5208-ECC7-ABBD-338D-67099A4F62DB}"/>
          </ac:spMkLst>
        </pc:spChg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523244440" sldId="4279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037783027" sldId="4280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864205231" sldId="4281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391532828" sldId="4282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962453186" sldId="4283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1112952706" sldId="4284"/>
        </pc:sldMkLst>
      </pc:sldChg>
      <pc:sldChg chg="add">
        <pc:chgData name="Justine Allen" userId="74a19456-9297-4ccb-83db-a0ad0cec6ea4" providerId="ADAL" clId="{2AAD0C90-FC3D-49F6-B340-130A526F4937}" dt="2024-01-11T22:13:34.462" v="10"/>
        <pc:sldMkLst>
          <pc:docMk/>
          <pc:sldMk cId="269026150" sldId="4285"/>
        </pc:sldMkLst>
      </pc:sldChg>
      <pc:sldMasterChg chg="add del addSldLayout delSldLayout">
        <pc:chgData name="Justine Allen" userId="74a19456-9297-4ccb-83db-a0ad0cec6ea4" providerId="ADAL" clId="{2AAD0C90-FC3D-49F6-B340-130A526F4937}" dt="2024-01-11T22:13:34.462" v="9" actId="27028"/>
        <pc:sldMasterMkLst>
          <pc:docMk/>
          <pc:sldMasterMk cId="2109947927" sldId="2147483648"/>
        </pc:sldMasterMkLst>
        <pc:sldLayoutChg chg="add del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794030590" sldId="2147483649"/>
          </pc:sldLayoutMkLst>
        </pc:sldLayoutChg>
        <pc:sldLayoutChg chg="add del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38914057" sldId="2147483650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2837323496" sldId="2147483651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4124255931" sldId="2147483652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467482967" sldId="2147483653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20416657" sldId="2147483654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551721959" sldId="2147483655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2546627886" sldId="2147483656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3929090260" sldId="2147483657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677934258" sldId="2147483658"/>
          </pc:sldLayoutMkLst>
        </pc:sldLayoutChg>
        <pc:sldLayoutChg chg="add">
          <pc:chgData name="Justine Allen" userId="74a19456-9297-4ccb-83db-a0ad0cec6ea4" providerId="ADAL" clId="{2AAD0C90-FC3D-49F6-B340-130A526F4937}" dt="2024-01-11T22:13:34.462" v="9" actId="27028"/>
          <pc:sldLayoutMkLst>
            <pc:docMk/>
            <pc:sldMasterMk cId="2109947927" sldId="2147483648"/>
            <pc:sldLayoutMk cId="1412637199" sldId="2147483659"/>
          </pc:sldLayoutMkLst>
        </pc:sldLayoutChg>
      </pc:sldMasterChg>
    </pc:docChg>
  </pc:docChgLst>
  <pc:docChgLst>
    <pc:chgData name="Justine Allen" userId="74a19456-9297-4ccb-83db-a0ad0cec6ea4" providerId="ADAL" clId="{147592CF-B9AD-44F8-A1B4-43B073AE25A1}"/>
    <pc:docChg chg="delSld delMainMaster">
      <pc:chgData name="Justine Allen" userId="74a19456-9297-4ccb-83db-a0ad0cec6ea4" providerId="ADAL" clId="{147592CF-B9AD-44F8-A1B4-43B073AE25A1}" dt="2024-02-08T19:44:20.973" v="4" actId="47"/>
      <pc:docMkLst>
        <pc:docMk/>
      </pc:docMkLst>
      <pc:sldChg chg="del">
        <pc:chgData name="Justine Allen" userId="74a19456-9297-4ccb-83db-a0ad0cec6ea4" providerId="ADAL" clId="{147592CF-B9AD-44F8-A1B4-43B073AE25A1}" dt="2024-02-08T19:44:18.258" v="0" actId="47"/>
        <pc:sldMkLst>
          <pc:docMk/>
          <pc:sldMk cId="3013068127" sldId="258"/>
        </pc:sldMkLst>
      </pc:sldChg>
      <pc:sldChg chg="del">
        <pc:chgData name="Justine Allen" userId="74a19456-9297-4ccb-83db-a0ad0cec6ea4" providerId="ADAL" clId="{147592CF-B9AD-44F8-A1B4-43B073AE25A1}" dt="2024-02-08T19:44:20.973" v="4" actId="47"/>
        <pc:sldMkLst>
          <pc:docMk/>
          <pc:sldMk cId="643801695" sldId="292"/>
        </pc:sldMkLst>
      </pc:sldChg>
      <pc:sldChg chg="del">
        <pc:chgData name="Justine Allen" userId="74a19456-9297-4ccb-83db-a0ad0cec6ea4" providerId="ADAL" clId="{147592CF-B9AD-44F8-A1B4-43B073AE25A1}" dt="2024-02-08T19:44:18.258" v="0" actId="47"/>
        <pc:sldMkLst>
          <pc:docMk/>
          <pc:sldMk cId="89204853" sldId="294"/>
        </pc:sldMkLst>
      </pc:sldChg>
      <pc:sldChg chg="del">
        <pc:chgData name="Justine Allen" userId="74a19456-9297-4ccb-83db-a0ad0cec6ea4" providerId="ADAL" clId="{147592CF-B9AD-44F8-A1B4-43B073AE25A1}" dt="2024-02-08T19:44:19.536" v="1" actId="47"/>
        <pc:sldMkLst>
          <pc:docMk/>
          <pc:sldMk cId="1413202731" sldId="299"/>
        </pc:sldMkLst>
      </pc:sldChg>
      <pc:sldChg chg="del">
        <pc:chgData name="Justine Allen" userId="74a19456-9297-4ccb-83db-a0ad0cec6ea4" providerId="ADAL" clId="{147592CF-B9AD-44F8-A1B4-43B073AE25A1}" dt="2024-02-08T19:44:19.831" v="2" actId="47"/>
        <pc:sldMkLst>
          <pc:docMk/>
          <pc:sldMk cId="517680780" sldId="302"/>
        </pc:sldMkLst>
      </pc:sldChg>
      <pc:sldChg chg="del">
        <pc:chgData name="Justine Allen" userId="74a19456-9297-4ccb-83db-a0ad0cec6ea4" providerId="ADAL" clId="{147592CF-B9AD-44F8-A1B4-43B073AE25A1}" dt="2024-02-08T19:44:20.318" v="3" actId="47"/>
        <pc:sldMkLst>
          <pc:docMk/>
          <pc:sldMk cId="2689780903" sldId="304"/>
        </pc:sldMkLst>
      </pc:sldChg>
      <pc:sldMasterChg chg="del delSldLayout">
        <pc:chgData name="Justine Allen" userId="74a19456-9297-4ccb-83db-a0ad0cec6ea4" providerId="ADAL" clId="{147592CF-B9AD-44F8-A1B4-43B073AE25A1}" dt="2024-02-08T19:44:20.973" v="4" actId="47"/>
        <pc:sldMasterMkLst>
          <pc:docMk/>
          <pc:sldMasterMk cId="2640570097" sldId="2147483708"/>
        </pc:sldMasterMkLst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587609612" sldId="214748370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213476284" sldId="214748371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370771119" sldId="214748371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912695964" sldId="214748371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54220922" sldId="214748371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3684714" sldId="214748371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76626914" sldId="214748371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779028465" sldId="214748371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72555876" sldId="214748371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59728168" sldId="214748371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95896286" sldId="214748371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594952574" sldId="214748372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75285020" sldId="214748372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11535075" sldId="214748372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878895368" sldId="214748372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699309781" sldId="214748372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8394617" sldId="214748372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365130352" sldId="214748372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4235762" sldId="214748372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648441687" sldId="214748372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744852043" sldId="214748372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747862554" sldId="214748373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160605480" sldId="214748373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85826344" sldId="214748373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659227277" sldId="214748373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175890452" sldId="214748373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53063101" sldId="214748373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292755960" sldId="214748373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878478397" sldId="214748373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48791662" sldId="214748373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214726813" sldId="214748373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07512535" sldId="214748374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14975576" sldId="214748374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008941853" sldId="214748374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512315012" sldId="214748374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464060224" sldId="214748374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24300882" sldId="2147483745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26584164" sldId="2147483746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4239675682" sldId="2147483747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908284383" sldId="2147483748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74747939" sldId="2147483749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570095063" sldId="2147483750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939495241" sldId="2147483751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3864332597" sldId="2147483752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126799269" sldId="2147483753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788079391" sldId="2147483754"/>
          </pc:sldLayoutMkLst>
        </pc:sldLayoutChg>
        <pc:sldLayoutChg chg="del">
          <pc:chgData name="Justine Allen" userId="74a19456-9297-4ccb-83db-a0ad0cec6ea4" providerId="ADAL" clId="{147592CF-B9AD-44F8-A1B4-43B073AE25A1}" dt="2024-02-08T19:44:20.973" v="4" actId="47"/>
          <pc:sldLayoutMkLst>
            <pc:docMk/>
            <pc:sldMasterMk cId="2640570097" sldId="2147483708"/>
            <pc:sldLayoutMk cId="2669222289" sldId="2147483755"/>
          </pc:sldLayoutMkLst>
        </pc:sldLayoutChg>
      </pc:sldMasterChg>
    </pc:docChg>
  </pc:docChgLst>
  <pc:docChgLst>
    <pc:chgData name="Lena Dunham" userId="7a8e6d5e-cb96-47cf-aa9f-438249cb2abd" providerId="ADAL" clId="{8626FE95-E7F2-4084-A04D-98B51CD95677}"/>
    <pc:docChg chg="undo custSel addSld delSld modSld delMainMaster">
      <pc:chgData name="Lena Dunham" userId="7a8e6d5e-cb96-47cf-aa9f-438249cb2abd" providerId="ADAL" clId="{8626FE95-E7F2-4084-A04D-98B51CD95677}" dt="2024-02-08T16:09:47.049" v="193" actId="27636"/>
      <pc:docMkLst>
        <pc:docMk/>
      </pc:docMkLst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3013068127" sldId="258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3013068127" sldId="258"/>
            <ac:spMk id="4" creationId="{42484CCC-9AB9-41BA-BF31-C9CA5A121895}"/>
          </ac:spMkLst>
        </pc:spChg>
      </pc:sldChg>
      <pc:sldChg chg="modSp add del mod modNotes">
        <pc:chgData name="Lena Dunham" userId="7a8e6d5e-cb96-47cf-aa9f-438249cb2abd" providerId="ADAL" clId="{8626FE95-E7F2-4084-A04D-98B51CD95677}" dt="2024-02-08T16:09:47.020" v="191" actId="27636"/>
        <pc:sldMkLst>
          <pc:docMk/>
          <pc:sldMk cId="643801695" sldId="292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7" creationId="{109BBFAA-ECE3-46DC-A227-38CCA1EED110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29" creationId="{5BD9075D-1F42-4726-8EC6-EE8B416392B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0" creationId="{0AC0E371-764C-41CA-9680-267350C7EE1C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1" creationId="{95712C8D-157C-4EF1-B565-889F5684F1BA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2" creationId="{188B3941-E817-44DE-8D5A-DCA0DAB61823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3" creationId="{20613223-43E0-4B37-AFB8-C0C5F47750A5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4" creationId="{3C4E060E-0CFB-411A-B226-CDA349703288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6" creationId="{69F05205-BC24-4284-BB47-960282D011E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643801695" sldId="292"/>
            <ac:spMk id="37" creationId="{D78092F6-F4AA-40B6-B5DE-CEA37AB1A9D2}"/>
          </ac:spMkLst>
        </pc:spChg>
        <pc:spChg chg="mod">
          <ac:chgData name="Lena Dunham" userId="7a8e6d5e-cb96-47cf-aa9f-438249cb2abd" providerId="ADAL" clId="{8626FE95-E7F2-4084-A04D-98B51CD95677}" dt="2024-02-08T16:09:47.017" v="190" actId="27636"/>
          <ac:spMkLst>
            <pc:docMk/>
            <pc:sldMk cId="643801695" sldId="292"/>
            <ac:spMk id="38" creationId="{4EC928A2-6A4A-452E-8823-81F26EA40C9C}"/>
          </ac:spMkLst>
        </pc:spChg>
        <pc:spChg chg="mod">
          <ac:chgData name="Lena Dunham" userId="7a8e6d5e-cb96-47cf-aa9f-438249cb2abd" providerId="ADAL" clId="{8626FE95-E7F2-4084-A04D-98B51CD95677}" dt="2024-02-08T16:09:47.020" v="191" actId="27636"/>
          <ac:spMkLst>
            <pc:docMk/>
            <pc:sldMk cId="643801695" sldId="292"/>
            <ac:spMk id="39" creationId="{0388AEE0-2630-4EEB-80E0-53D74792BE97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89204853" sldId="294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89204853" sldId="294"/>
            <ac:spMk id="7" creationId="{804CE77D-1299-4572-8723-DEF99833C784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2.632" v="189"/>
        <pc:sldMkLst>
          <pc:docMk/>
          <pc:sldMk cId="1413202731" sldId="299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1413202731" sldId="299"/>
            <ac:spMk id="8" creationId="{1FBF0C73-5F2A-43A1-8833-BA6EB08A6DA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1413202731" sldId="299"/>
            <ac:spMk id="10" creationId="{9E0DB122-AE16-41BB-8223-A943F524BFE8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7.049" v="193" actId="27636"/>
        <pc:sldMkLst>
          <pc:docMk/>
          <pc:sldMk cId="517680780" sldId="302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517680780" sldId="302"/>
            <ac:spMk id="7" creationId="{F45E89FF-99DD-4E7F-972C-4C255D63567B}"/>
          </ac:spMkLst>
        </pc:spChg>
        <pc:spChg chg="mod">
          <ac:chgData name="Lena Dunham" userId="7a8e6d5e-cb96-47cf-aa9f-438249cb2abd" providerId="ADAL" clId="{8626FE95-E7F2-4084-A04D-98B51CD95677}" dt="2024-02-08T16:09:47.049" v="193" actId="27636"/>
          <ac:spMkLst>
            <pc:docMk/>
            <pc:sldMk cId="517680780" sldId="302"/>
            <ac:spMk id="13" creationId="{0EE00605-1846-D0AC-1E1F-F218D1FF1E42}"/>
          </ac:spMkLst>
        </pc:spChg>
      </pc:sldChg>
      <pc:sldChg chg="modSp add del mod">
        <pc:chgData name="Lena Dunham" userId="7a8e6d5e-cb96-47cf-aa9f-438249cb2abd" providerId="ADAL" clId="{8626FE95-E7F2-4084-A04D-98B51CD95677}" dt="2024-02-08T16:09:47.036" v="192" actId="27636"/>
        <pc:sldMkLst>
          <pc:docMk/>
          <pc:sldMk cId="2689780903" sldId="304"/>
        </pc:sldMkLst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5" creationId="{A8B52AA4-2DB7-4C7A-99AA-093B615C386A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7" creationId="{A0AB54C4-EC05-4411-89AE-C93A257E2449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8" creationId="{012D1360-1788-4AF9-9BCE-E83D34A14A8B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9" creationId="{2CC79059-C535-4122-AA80-8D550BB43135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0" creationId="{4C9B2C2F-56C0-471F-84D7-E389B1D1BDE3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1" creationId="{CB722E8B-09F3-45B3-940D-4A3ADC0B209F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3" creationId="{4510FECE-91EC-4738-A516-B9C5869993BD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4" creationId="{029D3077-AA91-442E-BF21-8658F8B14989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5" creationId="{6910B6F4-8816-48E6-A47B-A3634E669B0F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6" creationId="{904204FD-FA14-481F-B3A7-4534FB953C6D}"/>
          </ac:spMkLst>
        </pc:spChg>
        <pc:spChg chg="mod">
          <ac:chgData name="Lena Dunham" userId="7a8e6d5e-cb96-47cf-aa9f-438249cb2abd" providerId="ADAL" clId="{8626FE95-E7F2-4084-A04D-98B51CD95677}" dt="2024-02-08T16:09:47.036" v="192" actId="27636"/>
          <ac:spMkLst>
            <pc:docMk/>
            <pc:sldMk cId="2689780903" sldId="304"/>
            <ac:spMk id="17" creationId="{CBAE4116-3E8E-4A2F-9970-EADA4BE42616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18" creationId="{FB404C85-738E-4A8C-9C10-AC364571EBBC}"/>
          </ac:spMkLst>
        </pc:spChg>
        <pc:spChg chg="mod">
          <ac:chgData name="Lena Dunham" userId="7a8e6d5e-cb96-47cf-aa9f-438249cb2abd" providerId="ADAL" clId="{8626FE95-E7F2-4084-A04D-98B51CD95677}" dt="2024-02-08T16:09:42.632" v="189"/>
          <ac:spMkLst>
            <pc:docMk/>
            <pc:sldMk cId="2689780903" sldId="304"/>
            <ac:spMk id="32" creationId="{03D4A463-FDEF-491B-8A05-64D5A4BFBB4F}"/>
          </ac:spMkLst>
        </pc:spChg>
      </pc:sldChg>
      <pc:sldChg chg="modSp mod">
        <pc:chgData name="Lena Dunham" userId="7a8e6d5e-cb96-47cf-aa9f-438249cb2abd" providerId="ADAL" clId="{8626FE95-E7F2-4084-A04D-98B51CD95677}" dt="2024-01-31T15:35:15.868" v="156" actId="33524"/>
        <pc:sldMkLst>
          <pc:docMk/>
          <pc:sldMk cId="1769625664" sldId="4220"/>
        </pc:sldMkLst>
        <pc:spChg chg="mod">
          <ac:chgData name="Lena Dunham" userId="7a8e6d5e-cb96-47cf-aa9f-438249cb2abd" providerId="ADAL" clId="{8626FE95-E7F2-4084-A04D-98B51CD95677}" dt="2024-01-31T15:35:15.868" v="156" actId="33524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8626FE95-E7F2-4084-A04D-98B51CD95677}" dt="2024-01-31T15:35:11.073" v="155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8626FE95-E7F2-4084-A04D-98B51CD95677}" dt="2024-01-31T15:35:01.650" v="147" actId="20577"/>
          <ac:spMkLst>
            <pc:docMk/>
            <pc:sldMk cId="1769625664" sldId="4220"/>
            <ac:spMk id="12" creationId="{36492090-DDEF-40FC-BCE6-8DC048D8E8F5}"/>
          </ac:spMkLst>
        </pc:spChg>
      </pc:sldChg>
      <pc:sldChg chg="del">
        <pc:chgData name="Lena Dunham" userId="7a8e6d5e-cb96-47cf-aa9f-438249cb2abd" providerId="ADAL" clId="{8626FE95-E7F2-4084-A04D-98B51CD95677}" dt="2024-01-31T15:30:12.792" v="0" actId="47"/>
        <pc:sldMkLst>
          <pc:docMk/>
          <pc:sldMk cId="3866095581" sldId="4221"/>
        </pc:sldMkLst>
      </pc:sldChg>
      <pc:sldChg chg="del">
        <pc:chgData name="Lena Dunham" userId="7a8e6d5e-cb96-47cf-aa9f-438249cb2abd" providerId="ADAL" clId="{8626FE95-E7F2-4084-A04D-98B51CD95677}" dt="2024-01-31T15:30:13.280" v="1" actId="47"/>
        <pc:sldMkLst>
          <pc:docMk/>
          <pc:sldMk cId="1600830773" sldId="4222"/>
        </pc:sldMkLst>
      </pc:sldChg>
      <pc:sldChg chg="del">
        <pc:chgData name="Lena Dunham" userId="7a8e6d5e-cb96-47cf-aa9f-438249cb2abd" providerId="ADAL" clId="{8626FE95-E7F2-4084-A04D-98B51CD95677}" dt="2024-01-31T15:30:13.880" v="2" actId="47"/>
        <pc:sldMkLst>
          <pc:docMk/>
          <pc:sldMk cId="726697141" sldId="4223"/>
        </pc:sldMkLst>
      </pc:sldChg>
      <pc:sldChg chg="del">
        <pc:chgData name="Lena Dunham" userId="7a8e6d5e-cb96-47cf-aa9f-438249cb2abd" providerId="ADAL" clId="{8626FE95-E7F2-4084-A04D-98B51CD95677}" dt="2024-01-31T15:30:14.364" v="3" actId="47"/>
        <pc:sldMkLst>
          <pc:docMk/>
          <pc:sldMk cId="19853871" sldId="4224"/>
        </pc:sldMkLst>
      </pc:sldChg>
      <pc:sldChg chg="del">
        <pc:chgData name="Lena Dunham" userId="7a8e6d5e-cb96-47cf-aa9f-438249cb2abd" providerId="ADAL" clId="{8626FE95-E7F2-4084-A04D-98B51CD95677}" dt="2024-01-31T15:30:18.976" v="4" actId="47"/>
        <pc:sldMkLst>
          <pc:docMk/>
          <pc:sldMk cId="1965677880" sldId="4225"/>
        </pc:sldMkLst>
      </pc:sldChg>
      <pc:sldChg chg="del">
        <pc:chgData name="Lena Dunham" userId="7a8e6d5e-cb96-47cf-aa9f-438249cb2abd" providerId="ADAL" clId="{8626FE95-E7F2-4084-A04D-98B51CD95677}" dt="2024-01-31T15:30:18.993" v="5" actId="47"/>
        <pc:sldMkLst>
          <pc:docMk/>
          <pc:sldMk cId="3484176933" sldId="4226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11624893" sldId="4227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1923972843" sldId="4228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239904474" sldId="4229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367146197" sldId="4230"/>
        </pc:sldMkLst>
      </pc:sldChg>
      <pc:sldChg chg="del">
        <pc:chgData name="Lena Dunham" userId="7a8e6d5e-cb96-47cf-aa9f-438249cb2abd" providerId="ADAL" clId="{8626FE95-E7F2-4084-A04D-98B51CD95677}" dt="2024-01-31T15:30:23.258" v="6" actId="47"/>
        <pc:sldMkLst>
          <pc:docMk/>
          <pc:sldMk cId="2775932387" sldId="4231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3563848057" sldId="4232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1193202797" sldId="4233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3039780012" sldId="4234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456196114" sldId="4235"/>
        </pc:sldMkLst>
      </pc:sldChg>
      <pc:sldChg chg="del">
        <pc:chgData name="Lena Dunham" userId="7a8e6d5e-cb96-47cf-aa9f-438249cb2abd" providerId="ADAL" clId="{8626FE95-E7F2-4084-A04D-98B51CD95677}" dt="2024-01-31T15:30:27.617" v="7" actId="47"/>
        <pc:sldMkLst>
          <pc:docMk/>
          <pc:sldMk cId="1060894498" sldId="4236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1717339720" sldId="4237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787047079" sldId="4238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4060638716" sldId="4239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4187602665" sldId="4240"/>
        </pc:sldMkLst>
      </pc:sldChg>
      <pc:sldChg chg="del">
        <pc:chgData name="Lena Dunham" userId="7a8e6d5e-cb96-47cf-aa9f-438249cb2abd" providerId="ADAL" clId="{8626FE95-E7F2-4084-A04D-98B51CD95677}" dt="2024-01-31T15:30:29.911" v="8" actId="47"/>
        <pc:sldMkLst>
          <pc:docMk/>
          <pc:sldMk cId="3262282621" sldId="4241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806065037" sldId="4242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142360472" sldId="4243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1780365158" sldId="4244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3759736138" sldId="4245"/>
        </pc:sldMkLst>
      </pc:sldChg>
      <pc:sldChg chg="del">
        <pc:chgData name="Lena Dunham" userId="7a8e6d5e-cb96-47cf-aa9f-438249cb2abd" providerId="ADAL" clId="{8626FE95-E7F2-4084-A04D-98B51CD95677}" dt="2024-01-31T15:30:32.104" v="9" actId="47"/>
        <pc:sldMkLst>
          <pc:docMk/>
          <pc:sldMk cId="455275591" sldId="4246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748378733" sldId="4247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842277837" sldId="4248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40132413" sldId="4249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3798544814" sldId="4250"/>
        </pc:sldMkLst>
      </pc:sldChg>
      <pc:sldChg chg="del">
        <pc:chgData name="Lena Dunham" userId="7a8e6d5e-cb96-47cf-aa9f-438249cb2abd" providerId="ADAL" clId="{8626FE95-E7F2-4084-A04D-98B51CD95677}" dt="2024-01-31T15:30:34.313" v="10" actId="47"/>
        <pc:sldMkLst>
          <pc:docMk/>
          <pc:sldMk cId="1344209951" sldId="4251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733197088" sldId="4252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3424748658" sldId="4253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979273197" sldId="4254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476028308" sldId="4255"/>
        </pc:sldMkLst>
      </pc:sldChg>
      <pc:sldChg chg="del">
        <pc:chgData name="Lena Dunham" userId="7a8e6d5e-cb96-47cf-aa9f-438249cb2abd" providerId="ADAL" clId="{8626FE95-E7F2-4084-A04D-98B51CD95677}" dt="2024-01-31T15:30:36.474" v="11" actId="47"/>
        <pc:sldMkLst>
          <pc:docMk/>
          <pc:sldMk cId="2505281419" sldId="4256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1597968246" sldId="4257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3043080043" sldId="4258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3301490626" sldId="4259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1512458826" sldId="4260"/>
        </pc:sldMkLst>
      </pc:sldChg>
      <pc:sldChg chg="del">
        <pc:chgData name="Lena Dunham" userId="7a8e6d5e-cb96-47cf-aa9f-438249cb2abd" providerId="ADAL" clId="{8626FE95-E7F2-4084-A04D-98B51CD95677}" dt="2024-01-31T15:30:38.402" v="12" actId="47"/>
        <pc:sldMkLst>
          <pc:docMk/>
          <pc:sldMk cId="2817630871" sldId="4261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3720158061" sldId="4262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1120782326" sldId="4263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198859485" sldId="4264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3827684134" sldId="4265"/>
        </pc:sldMkLst>
      </pc:sldChg>
      <pc:sldChg chg="del">
        <pc:chgData name="Lena Dunham" userId="7a8e6d5e-cb96-47cf-aa9f-438249cb2abd" providerId="ADAL" clId="{8626FE95-E7F2-4084-A04D-98B51CD95677}" dt="2024-01-31T15:30:40.410" v="13" actId="47"/>
        <pc:sldMkLst>
          <pc:docMk/>
          <pc:sldMk cId="2966483258" sldId="4266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1374951095" sldId="4267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520824307" sldId="4268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94525795" sldId="4269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1262192021" sldId="4270"/>
        </pc:sldMkLst>
      </pc:sldChg>
      <pc:sldChg chg="del">
        <pc:chgData name="Lena Dunham" userId="7a8e6d5e-cb96-47cf-aa9f-438249cb2abd" providerId="ADAL" clId="{8626FE95-E7F2-4084-A04D-98B51CD95677}" dt="2024-01-31T15:30:42.263" v="14" actId="47"/>
        <pc:sldMkLst>
          <pc:docMk/>
          <pc:sldMk cId="302320606" sldId="4271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4079807514" sldId="4272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1332059713" sldId="4273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3708263826" sldId="4274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2666303691" sldId="4275"/>
        </pc:sldMkLst>
      </pc:sldChg>
      <pc:sldChg chg="del">
        <pc:chgData name="Lena Dunham" userId="7a8e6d5e-cb96-47cf-aa9f-438249cb2abd" providerId="ADAL" clId="{8626FE95-E7F2-4084-A04D-98B51CD95677}" dt="2024-01-31T15:30:44.375" v="15" actId="47"/>
        <pc:sldMkLst>
          <pc:docMk/>
          <pc:sldMk cId="2721061585" sldId="4276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3716491544" sldId="4277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306715214" sldId="4278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2523244440" sldId="4279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1037783027" sldId="4280"/>
        </pc:sldMkLst>
      </pc:sldChg>
      <pc:sldChg chg="del">
        <pc:chgData name="Lena Dunham" userId="7a8e6d5e-cb96-47cf-aa9f-438249cb2abd" providerId="ADAL" clId="{8626FE95-E7F2-4084-A04D-98B51CD95677}" dt="2024-01-31T15:30:46.674" v="16" actId="47"/>
        <pc:sldMkLst>
          <pc:docMk/>
          <pc:sldMk cId="864205231" sldId="4281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391532828" sldId="4282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962453186" sldId="4283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1112952706" sldId="4284"/>
        </pc:sldMkLst>
      </pc:sldChg>
      <pc:sldChg chg="del">
        <pc:chgData name="Lena Dunham" userId="7a8e6d5e-cb96-47cf-aa9f-438249cb2abd" providerId="ADAL" clId="{8626FE95-E7F2-4084-A04D-98B51CD95677}" dt="2024-01-31T15:30:49.693" v="17" actId="47"/>
        <pc:sldMkLst>
          <pc:docMk/>
          <pc:sldMk cId="269026150" sldId="4285"/>
        </pc:sldMkLst>
      </pc:sldChg>
      <pc:sldMasterChg chg="del delSldLayout">
        <pc:chgData name="Lena Dunham" userId="7a8e6d5e-cb96-47cf-aa9f-438249cb2abd" providerId="ADAL" clId="{8626FE95-E7F2-4084-A04D-98B51CD95677}" dt="2024-01-31T15:30:49.693" v="17" actId="47"/>
        <pc:sldMasterMkLst>
          <pc:docMk/>
          <pc:sldMasterMk cId="2109947927" sldId="2147483648"/>
        </pc:sldMasterMkLst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794030590" sldId="2147483649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38914057" sldId="2147483650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2837323496" sldId="2147483651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4124255931" sldId="2147483652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467482967" sldId="2147483653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20416657" sldId="2147483654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551721959" sldId="2147483655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2546627886" sldId="2147483656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3929090260" sldId="2147483657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677934258" sldId="2147483658"/>
          </pc:sldLayoutMkLst>
        </pc:sldLayoutChg>
        <pc:sldLayoutChg chg="del">
          <pc:chgData name="Lena Dunham" userId="7a8e6d5e-cb96-47cf-aa9f-438249cb2abd" providerId="ADAL" clId="{8626FE95-E7F2-4084-A04D-98B51CD95677}" dt="2024-01-31T15:30:49.693" v="17" actId="47"/>
          <pc:sldLayoutMkLst>
            <pc:docMk/>
            <pc:sldMasterMk cId="2109947927" sldId="2147483648"/>
            <pc:sldLayoutMk cId="1412637199" sldId="2147483659"/>
          </pc:sldLayoutMkLst>
        </pc:sldLayoutChg>
      </pc:sldMasterChg>
    </pc:docChg>
  </pc:docChgLst>
  <pc:docChgLst>
    <pc:chgData name="Justine Allen" userId="74a19456-9297-4ccb-83db-a0ad0cec6ea4" providerId="ADAL" clId="{962B5B12-534C-4845-A26C-F57BA332FBB8}"/>
    <pc:docChg chg="modSld">
      <pc:chgData name="Justine Allen" userId="74a19456-9297-4ccb-83db-a0ad0cec6ea4" providerId="ADAL" clId="{962B5B12-534C-4845-A26C-F57BA332FBB8}" dt="2023-11-09T19:41:17.594" v="1" actId="1076"/>
      <pc:docMkLst>
        <pc:docMk/>
      </pc:docMkLst>
      <pc:sldChg chg="modSp mod">
        <pc:chgData name="Justine Allen" userId="74a19456-9297-4ccb-83db-a0ad0cec6ea4" providerId="ADAL" clId="{962B5B12-534C-4845-A26C-F57BA332FBB8}" dt="2023-11-09T19:41:17.594" v="1" actId="1076"/>
        <pc:sldMkLst>
          <pc:docMk/>
          <pc:sldMk cId="1769625664" sldId="4220"/>
        </pc:sldMkLst>
        <pc:spChg chg="mod">
          <ac:chgData name="Justine Allen" userId="74a19456-9297-4ccb-83db-a0ad0cec6ea4" providerId="ADAL" clId="{962B5B12-534C-4845-A26C-F57BA332FBB8}" dt="2023-11-09T19:41:17.594" v="1" actId="1076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Lena Dunham" userId="7a8e6d5e-cb96-47cf-aa9f-438249cb2abd" providerId="ADAL" clId="{C660BEC5-CD54-4AC4-A3BB-5520642CA1A0}"/>
    <pc:docChg chg="custSel modSld">
      <pc:chgData name="Lena Dunham" userId="7a8e6d5e-cb96-47cf-aa9f-438249cb2abd" providerId="ADAL" clId="{C660BEC5-CD54-4AC4-A3BB-5520642CA1A0}" dt="2023-12-12T15:06:27.494" v="160" actId="20577"/>
      <pc:docMkLst>
        <pc:docMk/>
      </pc:docMkLst>
      <pc:sldChg chg="modSp mod">
        <pc:chgData name="Lena Dunham" userId="7a8e6d5e-cb96-47cf-aa9f-438249cb2abd" providerId="ADAL" clId="{C660BEC5-CD54-4AC4-A3BB-5520642CA1A0}" dt="2023-12-12T15:06:27.494" v="160" actId="20577"/>
        <pc:sldMkLst>
          <pc:docMk/>
          <pc:sldMk cId="1769625664" sldId="4220"/>
        </pc:sldMkLst>
        <pc:spChg chg="mod">
          <ac:chgData name="Lena Dunham" userId="7a8e6d5e-cb96-47cf-aa9f-438249cb2abd" providerId="ADAL" clId="{C660BEC5-CD54-4AC4-A3BB-5520642CA1A0}" dt="2023-12-12T15:04:53.067" v="10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C660BEC5-CD54-4AC4-A3BB-5520642CA1A0}" dt="2023-12-12T15:06:27.494" v="160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C660BEC5-CD54-4AC4-A3BB-5520642CA1A0}" dt="2023-12-12T15:05:50.274" v="146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Lena Dunham" userId="7a8e6d5e-cb96-47cf-aa9f-438249cb2abd" providerId="ADAL" clId="{3FBF0C03-1DCB-40F6-85DB-427D0767CD86}"/>
    <pc:docChg chg="undo custSel delSld modSld delMainMaster">
      <pc:chgData name="Lena Dunham" userId="7a8e6d5e-cb96-47cf-aa9f-438249cb2abd" providerId="ADAL" clId="{3FBF0C03-1DCB-40F6-85DB-427D0767CD86}" dt="2023-09-07T13:21:22.244" v="167" actId="113"/>
      <pc:docMkLst>
        <pc:docMk/>
      </pc:docMkLst>
      <pc:sldChg chg="modSp mod">
        <pc:chgData name="Lena Dunham" userId="7a8e6d5e-cb96-47cf-aa9f-438249cb2abd" providerId="ADAL" clId="{3FBF0C03-1DCB-40F6-85DB-427D0767CD86}" dt="2023-09-07T13:21:22.244" v="167" actId="113"/>
        <pc:sldMkLst>
          <pc:docMk/>
          <pc:sldMk cId="1769625664" sldId="4220"/>
        </pc:sldMkLst>
        <pc:spChg chg="mod">
          <ac:chgData name="Lena Dunham" userId="7a8e6d5e-cb96-47cf-aa9f-438249cb2abd" providerId="ADAL" clId="{3FBF0C03-1DCB-40F6-85DB-427D0767CD86}" dt="2023-09-06T15:21:27.279" v="33" actId="1076"/>
          <ac:spMkLst>
            <pc:docMk/>
            <pc:sldMk cId="1769625664" sldId="4220"/>
            <ac:spMk id="5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6T15:21:32.323" v="34" actId="1076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6T15:22:33.068" v="95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3FBF0C03-1DCB-40F6-85DB-427D0767CD86}" dt="2023-09-07T13:21:22.244" v="167" actId="113"/>
          <ac:spMkLst>
            <pc:docMk/>
            <pc:sldMk cId="1769625664" sldId="4220"/>
            <ac:spMk id="12" creationId="{36492090-DDEF-40FC-BCE6-8DC048D8E8F5}"/>
          </ac:spMkLst>
        </pc:spChg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225626674" sldId="4221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69899331" sldId="4222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388365177" sldId="4223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1115449198" sldId="4224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448454190" sldId="4225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220043904" sldId="4226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2317428002" sldId="4227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338306468" sldId="4228"/>
        </pc:sldMkLst>
      </pc:sldChg>
      <pc:sldChg chg="del">
        <pc:chgData name="Lena Dunham" userId="7a8e6d5e-cb96-47cf-aa9f-438249cb2abd" providerId="ADAL" clId="{3FBF0C03-1DCB-40F6-85DB-427D0767CD86}" dt="2023-09-06T15:22:37.373" v="96" actId="47"/>
        <pc:sldMkLst>
          <pc:docMk/>
          <pc:sldMk cId="3414692549" sldId="4229"/>
        </pc:sldMkLst>
      </pc:sldChg>
      <pc:sldMasterChg chg="del delSldLayout">
        <pc:chgData name="Lena Dunham" userId="7a8e6d5e-cb96-47cf-aa9f-438249cb2abd" providerId="ADAL" clId="{3FBF0C03-1DCB-40F6-85DB-427D0767CD86}" dt="2023-09-06T15:22:37.373" v="96" actId="47"/>
        <pc:sldMasterMkLst>
          <pc:docMk/>
          <pc:sldMasterMk cId="1960528771" sldId="2147483648"/>
        </pc:sldMasterMkLst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935002823" sldId="2147483649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072872164" sldId="2147483650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6381941" sldId="2147483651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200122681" sldId="2147483652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321738909" sldId="2147483653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198814742" sldId="2147483654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2970753844" sldId="2147483655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105302673" sldId="2147483656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397887656" sldId="2147483657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3351811013" sldId="2147483658"/>
          </pc:sldLayoutMkLst>
        </pc:sldLayoutChg>
        <pc:sldLayoutChg chg="del">
          <pc:chgData name="Lena Dunham" userId="7a8e6d5e-cb96-47cf-aa9f-438249cb2abd" providerId="ADAL" clId="{3FBF0C03-1DCB-40F6-85DB-427D0767CD86}" dt="2023-09-06T15:22:37.373" v="96" actId="47"/>
          <pc:sldLayoutMkLst>
            <pc:docMk/>
            <pc:sldMasterMk cId="1960528771" sldId="2147483648"/>
            <pc:sldLayoutMk cId="1560554693" sldId="2147483659"/>
          </pc:sldLayoutMkLst>
        </pc:sldLayoutChg>
      </pc:sldMasterChg>
    </pc:docChg>
  </pc:docChgLst>
  <pc:docChgLst>
    <pc:chgData name="Lena Dunham" userId="7a8e6d5e-cb96-47cf-aa9f-438249cb2abd" providerId="ADAL" clId="{BF87C713-C17B-413C-889B-A80714A7F1C9}"/>
    <pc:docChg chg="custSel modSld">
      <pc:chgData name="Lena Dunham" userId="7a8e6d5e-cb96-47cf-aa9f-438249cb2abd" providerId="ADAL" clId="{BF87C713-C17B-413C-889B-A80714A7F1C9}" dt="2023-11-09T13:53:56.509" v="192" actId="20577"/>
      <pc:docMkLst>
        <pc:docMk/>
      </pc:docMkLst>
      <pc:sldChg chg="modSp mod">
        <pc:chgData name="Lena Dunham" userId="7a8e6d5e-cb96-47cf-aa9f-438249cb2abd" providerId="ADAL" clId="{BF87C713-C17B-413C-889B-A80714A7F1C9}" dt="2023-11-09T13:53:56.509" v="192" actId="20577"/>
        <pc:sldMkLst>
          <pc:docMk/>
          <pc:sldMk cId="1769625664" sldId="4220"/>
        </pc:sldMkLst>
        <pc:spChg chg="mod">
          <ac:chgData name="Lena Dunham" userId="7a8e6d5e-cb96-47cf-aa9f-438249cb2abd" providerId="ADAL" clId="{BF87C713-C17B-413C-889B-A80714A7F1C9}" dt="2023-11-09T13:53:46.153" v="176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BF87C713-C17B-413C-889B-A80714A7F1C9}" dt="2023-11-09T13:53:56.509" v="192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BF87C713-C17B-413C-889B-A80714A7F1C9}" dt="2023-11-09T13:53:41.427" v="166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  <pc:docChgLst>
    <pc:chgData name="Justine Allen" userId="74a19456-9297-4ccb-83db-a0ad0cec6ea4" providerId="ADAL" clId="{1E8FE075-6A8D-466A-9967-E552B414D324}"/>
    <pc:docChg chg="custSel addSld delSld modSld addMainMaster delMainMaster modMainMaster">
      <pc:chgData name="Justine Allen" userId="74a19456-9297-4ccb-83db-a0ad0cec6ea4" providerId="ADAL" clId="{1E8FE075-6A8D-466A-9967-E552B414D324}" dt="2023-08-10T19:57:16.671" v="112"/>
      <pc:docMkLst>
        <pc:docMk/>
      </pc:docMkLst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429890097" sldId="256"/>
        </pc:sldMkLst>
      </pc:sldChg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3566271896" sldId="257"/>
        </pc:sldMkLst>
      </pc:sldChg>
      <pc:sldChg chg="del">
        <pc:chgData name="Justine Allen" userId="74a19456-9297-4ccb-83db-a0ad0cec6ea4" providerId="ADAL" clId="{1E8FE075-6A8D-466A-9967-E552B414D324}" dt="2023-08-10T15:16:33.778" v="104" actId="47"/>
        <pc:sldMkLst>
          <pc:docMk/>
          <pc:sldMk cId="13504984" sldId="258"/>
        </pc:sldMkLst>
      </pc:sldChg>
      <pc:sldChg chg="modSp mod">
        <pc:chgData name="Justine Allen" userId="74a19456-9297-4ccb-83db-a0ad0cec6ea4" providerId="ADAL" clId="{1E8FE075-6A8D-466A-9967-E552B414D324}" dt="2023-08-10T15:16:24.300" v="103" actId="20577"/>
        <pc:sldMkLst>
          <pc:docMk/>
          <pc:sldMk cId="1769625664" sldId="4220"/>
        </pc:sldMkLst>
        <pc:spChg chg="mod">
          <ac:chgData name="Justine Allen" userId="74a19456-9297-4ccb-83db-a0ad0cec6ea4" providerId="ADAL" clId="{1E8FE075-6A8D-466A-9967-E552B414D324}" dt="2023-08-10T15:12:28.838" v="15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Justine Allen" userId="74a19456-9297-4ccb-83db-a0ad0cec6ea4" providerId="ADAL" clId="{1E8FE075-6A8D-466A-9967-E552B414D324}" dt="2023-08-10T15:12:48.444" v="36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Justine Allen" userId="74a19456-9297-4ccb-83db-a0ad0cec6ea4" providerId="ADAL" clId="{1E8FE075-6A8D-466A-9967-E552B414D324}" dt="2023-08-10T15:16:24.300" v="103" actId="20577"/>
          <ac:spMkLst>
            <pc:docMk/>
            <pc:sldMk cId="1769625664" sldId="4220"/>
            <ac:spMk id="12" creationId="{36492090-DDEF-40FC-BCE6-8DC048D8E8F5}"/>
          </ac:spMkLst>
        </pc:sp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1225626674" sldId="4221"/>
        </pc:sldMkLst>
      </pc:sldChg>
      <pc:sldChg chg="modSp add mod">
        <pc:chgData name="Justine Allen" userId="74a19456-9297-4ccb-83db-a0ad0cec6ea4" providerId="ADAL" clId="{1E8FE075-6A8D-466A-9967-E552B414D324}" dt="2023-08-10T15:16:54.497" v="107" actId="27636"/>
        <pc:sldMkLst>
          <pc:docMk/>
          <pc:sldMk cId="169899331" sldId="4222"/>
        </pc:sldMkLst>
        <pc:spChg chg="mod">
          <ac:chgData name="Justine Allen" userId="74a19456-9297-4ccb-83db-a0ad0cec6ea4" providerId="ADAL" clId="{1E8FE075-6A8D-466A-9967-E552B414D324}" dt="2023-08-10T15:16:54.497" v="107" actId="27636"/>
          <ac:spMkLst>
            <pc:docMk/>
            <pc:sldMk cId="169899331" sldId="4222"/>
            <ac:spMk id="3" creationId="{440F4AB0-4A95-0994-FDE3-2ECF84A22B68}"/>
          </ac:spMkLst>
        </pc:spChg>
      </pc:sldChg>
      <pc:sldChg chg="modSp add mod modNotes">
        <pc:chgData name="Justine Allen" userId="74a19456-9297-4ccb-83db-a0ad0cec6ea4" providerId="ADAL" clId="{1E8FE075-6A8D-466A-9967-E552B414D324}" dt="2023-08-10T19:57:01.700" v="109" actId="1076"/>
        <pc:sldMkLst>
          <pc:docMk/>
          <pc:sldMk cId="3388365177" sldId="4223"/>
        </pc:sldMkLst>
        <pc:graphicFrameChg chg="mod">
          <ac:chgData name="Justine Allen" userId="74a19456-9297-4ccb-83db-a0ad0cec6ea4" providerId="ADAL" clId="{1E8FE075-6A8D-466A-9967-E552B414D324}" dt="2023-08-10T19:57:01.700" v="109" actId="1076"/>
          <ac:graphicFrameMkLst>
            <pc:docMk/>
            <pc:sldMk cId="3388365177" sldId="4223"/>
            <ac:graphicFrameMk id="7" creationId="{DC8B9CC5-3389-7A7C-FBC0-342762451C5A}"/>
          </ac:graphicFrameMkLst>
        </pc:graphicFrameChg>
      </pc:sldChg>
      <pc:sldChg chg="modSp add mod">
        <pc:chgData name="Justine Allen" userId="74a19456-9297-4ccb-83db-a0ad0cec6ea4" providerId="ADAL" clId="{1E8FE075-6A8D-466A-9967-E552B414D324}" dt="2023-08-10T15:16:54.513" v="108" actId="27636"/>
        <pc:sldMkLst>
          <pc:docMk/>
          <pc:sldMk cId="1115449198" sldId="4224"/>
        </pc:sldMkLst>
        <pc:spChg chg="mod">
          <ac:chgData name="Justine Allen" userId="74a19456-9297-4ccb-83db-a0ad0cec6ea4" providerId="ADAL" clId="{1E8FE075-6A8D-466A-9967-E552B414D324}" dt="2023-08-10T15:16:54.513" v="108" actId="27636"/>
          <ac:spMkLst>
            <pc:docMk/>
            <pc:sldMk cId="1115449198" sldId="4224"/>
            <ac:spMk id="4" creationId="{21B686E1-C01F-EEF5-1A0C-3FFE6C6AE305}"/>
          </ac:spMkLst>
        </pc:sp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2448454190" sldId="4225"/>
        </pc:sldMkLst>
      </pc:sldChg>
      <pc:sldChg chg="modSp add">
        <pc:chgData name="Justine Allen" userId="74a19456-9297-4ccb-83db-a0ad0cec6ea4" providerId="ADAL" clId="{1E8FE075-6A8D-466A-9967-E552B414D324}" dt="2023-08-10T19:57:16.671" v="112"/>
        <pc:sldMkLst>
          <pc:docMk/>
          <pc:sldMk cId="2220043904" sldId="4226"/>
        </pc:sldMkLst>
        <pc:graphicFrameChg chg="mod">
          <ac:chgData name="Justine Allen" userId="74a19456-9297-4ccb-83db-a0ad0cec6ea4" providerId="ADAL" clId="{1E8FE075-6A8D-466A-9967-E552B414D324}" dt="2023-08-10T19:57:16.671" v="112"/>
          <ac:graphicFrameMkLst>
            <pc:docMk/>
            <pc:sldMk cId="2220043904" sldId="4226"/>
            <ac:graphicFrameMk id="4" creationId="{6657D150-B512-C0D2-984B-2C73227D138E}"/>
          </ac:graphicFrameMkLst>
        </pc:graphicFrameChg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2317428002" sldId="4227"/>
        </pc:sldMkLst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3338306468" sldId="4228"/>
        </pc:sldMkLst>
      </pc:sldChg>
      <pc:sldChg chg="add">
        <pc:chgData name="Justine Allen" userId="74a19456-9297-4ccb-83db-a0ad0cec6ea4" providerId="ADAL" clId="{1E8FE075-6A8D-466A-9967-E552B414D324}" dt="2023-08-10T15:16:54.371" v="106"/>
        <pc:sldMkLst>
          <pc:docMk/>
          <pc:sldMk cId="3414692549" sldId="4229"/>
        </pc:sldMkLst>
      </pc:sldChg>
      <pc:sldMasterChg chg="add addSldLayout">
        <pc:chgData name="Justine Allen" userId="74a19456-9297-4ccb-83db-a0ad0cec6ea4" providerId="ADAL" clId="{1E8FE075-6A8D-466A-9967-E552B414D324}" dt="2023-08-10T15:16:54.371" v="105" actId="27028"/>
        <pc:sldMasterMkLst>
          <pc:docMk/>
          <pc:sldMasterMk cId="1960528771" sldId="2147483648"/>
        </pc:sldMasterMkLst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935002823" sldId="2147483649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072872164" sldId="2147483650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6381941" sldId="2147483651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200122681" sldId="2147483652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321738909" sldId="2147483653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198814742" sldId="2147483654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2970753844" sldId="2147483655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105302673" sldId="2147483656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397887656" sldId="2147483657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3351811013" sldId="2147483658"/>
          </pc:sldLayoutMkLst>
        </pc:sldLayoutChg>
        <pc:sldLayoutChg chg="ad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1960528771" sldId="2147483648"/>
            <pc:sldLayoutMk cId="1560554693" sldId="2147483659"/>
          </pc:sldLayoutMkLst>
        </pc:sldLayoutChg>
      </pc:sldMasterChg>
      <pc:sldMasterChg chg="modSldLayout">
        <pc:chgData name="Justine Allen" userId="74a19456-9297-4ccb-83db-a0ad0cec6ea4" providerId="ADAL" clId="{1E8FE075-6A8D-466A-9967-E552B414D324}" dt="2023-08-10T15:16:54.371" v="105" actId="27028"/>
        <pc:sldMasterMkLst>
          <pc:docMk/>
          <pc:sldMasterMk cId="0" sldId="2147483662"/>
        </pc:sldMasterMkLst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0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1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2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3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4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5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6"/>
          </pc:sldLayoutMkLst>
        </pc:sldLayoutChg>
        <pc:sldLayoutChg chg="replId">
          <pc:chgData name="Justine Allen" userId="74a19456-9297-4ccb-83db-a0ad0cec6ea4" providerId="ADAL" clId="{1E8FE075-6A8D-466A-9967-E552B414D324}" dt="2023-08-10T15:16:54.371" v="105" actId="27028"/>
          <pc:sldLayoutMkLst>
            <pc:docMk/>
            <pc:sldMasterMk cId="0" sldId="2147483662"/>
            <pc:sldLayoutMk cId="0" sldId="2147483707"/>
          </pc:sldLayoutMkLst>
        </pc:sldLayoutChg>
      </pc:sldMasterChg>
      <pc:sldMasterChg chg="del delSldLayout">
        <pc:chgData name="Justine Allen" userId="74a19456-9297-4ccb-83db-a0ad0cec6ea4" providerId="ADAL" clId="{1E8FE075-6A8D-466A-9967-E552B414D324}" dt="2023-08-10T15:16:33.778" v="104" actId="47"/>
        <pc:sldMasterMkLst>
          <pc:docMk/>
          <pc:sldMasterMk cId="2904556359" sldId="2147483700"/>
        </pc:sldMasterMkLst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281548633" sldId="2147483701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296967708" sldId="2147483702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854024743" sldId="2147483703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4198405534" sldId="2147483704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737572212" sldId="2147483705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161286347" sldId="2147483706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35415892" sldId="2147483707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237978812" sldId="2147483708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1346556814" sldId="2147483709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37413062" sldId="2147483710"/>
          </pc:sldLayoutMkLst>
        </pc:sldLayoutChg>
        <pc:sldLayoutChg chg="del">
          <pc:chgData name="Justine Allen" userId="74a19456-9297-4ccb-83db-a0ad0cec6ea4" providerId="ADAL" clId="{1E8FE075-6A8D-466A-9967-E552B414D324}" dt="2023-08-10T15:16:33.778" v="104" actId="47"/>
          <pc:sldLayoutMkLst>
            <pc:docMk/>
            <pc:sldMasterMk cId="2904556359" sldId="2147483700"/>
            <pc:sldLayoutMk cId="2626795391" sldId="2147483711"/>
          </pc:sldLayoutMkLst>
        </pc:sldLayoutChg>
      </pc:sldMasterChg>
    </pc:docChg>
  </pc:docChgLst>
  <pc:docChgLst>
    <pc:chgData name="Lena Dunham" userId="7a8e6d5e-cb96-47cf-aa9f-438249cb2abd" providerId="ADAL" clId="{66C4394E-CFA1-44C5-AC5B-E5892329A3D8}"/>
    <pc:docChg chg="undo custSel modSld">
      <pc:chgData name="Lena Dunham" userId="7a8e6d5e-cb96-47cf-aa9f-438249cb2abd" providerId="ADAL" clId="{66C4394E-CFA1-44C5-AC5B-E5892329A3D8}" dt="2024-01-11T16:03:51.553" v="302" actId="20577"/>
      <pc:docMkLst>
        <pc:docMk/>
      </pc:docMkLst>
      <pc:sldChg chg="modSp mod">
        <pc:chgData name="Lena Dunham" userId="7a8e6d5e-cb96-47cf-aa9f-438249cb2abd" providerId="ADAL" clId="{66C4394E-CFA1-44C5-AC5B-E5892329A3D8}" dt="2024-01-11T16:03:51.553" v="302" actId="20577"/>
        <pc:sldMkLst>
          <pc:docMk/>
          <pc:sldMk cId="1769625664" sldId="4220"/>
        </pc:sldMkLst>
        <pc:spChg chg="mod">
          <ac:chgData name="Lena Dunham" userId="7a8e6d5e-cb96-47cf-aa9f-438249cb2abd" providerId="ADAL" clId="{66C4394E-CFA1-44C5-AC5B-E5892329A3D8}" dt="2024-01-11T15:47:46.583" v="11" actId="20577"/>
          <ac:spMkLst>
            <pc:docMk/>
            <pc:sldMk cId="1769625664" sldId="4220"/>
            <ac:spMk id="6" creationId="{00000000-0000-0000-0000-000000000000}"/>
          </ac:spMkLst>
        </pc:spChg>
        <pc:spChg chg="mod">
          <ac:chgData name="Lena Dunham" userId="7a8e6d5e-cb96-47cf-aa9f-438249cb2abd" providerId="ADAL" clId="{66C4394E-CFA1-44C5-AC5B-E5892329A3D8}" dt="2024-01-11T15:49:05.433" v="206" actId="20577"/>
          <ac:spMkLst>
            <pc:docMk/>
            <pc:sldMk cId="1769625664" sldId="4220"/>
            <ac:spMk id="9" creationId="{00000000-0000-0000-0000-000000000000}"/>
          </ac:spMkLst>
        </pc:spChg>
        <pc:spChg chg="mod">
          <ac:chgData name="Lena Dunham" userId="7a8e6d5e-cb96-47cf-aa9f-438249cb2abd" providerId="ADAL" clId="{66C4394E-CFA1-44C5-AC5B-E5892329A3D8}" dt="2024-01-11T16:03:51.553" v="302" actId="20577"/>
          <ac:spMkLst>
            <pc:docMk/>
            <pc:sldMk cId="1769625664" sldId="4220"/>
            <ac:spMk id="12" creationId="{36492090-DDEF-40FC-BCE6-8DC048D8E8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_1_1_1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CB138F-5A14-49FF-BF8B-4696FF65210D}" type="datetimeFigureOut">
              <a:rPr lang="en-US"/>
              <a:t>2/8/2024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2DB14D-9FE4-4290-8DFB-6D7A976C3B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32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02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7733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4761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2695"/>
            <a:ext cx="3868340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4761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2695"/>
            <a:ext cx="3887391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83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105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8724"/>
            <a:ext cx="4629150" cy="3572194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 sz="1200">
                <a:solidFill>
                  <a:srgbClr val="84BD0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1205"/>
            <a:ext cx="2949178" cy="276971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6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812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6579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8275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80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5" y="452887"/>
            <a:ext cx="4382218" cy="1714500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5" y="2264434"/>
            <a:ext cx="4382218" cy="562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D38DE4-1F2B-4C0D-ADEE-21C620B866B0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40DEFE-E6EC-4511-987E-2546E883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D021C3-2519-4F06-A446-B38230B5787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5F5263-F606-441B-B3C1-4AB5A239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3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BD47-7D41-4C8C-8C8A-87B9A3962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4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40030"/>
            <a:ext cx="8366760" cy="630936"/>
          </a:xfrm>
        </p:spPr>
        <p:txBody>
          <a:bodyPr/>
          <a:lstStyle>
            <a:lvl1pPr algn="l">
              <a:defRPr sz="195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4" y="1304925"/>
            <a:ext cx="8339137" cy="3281363"/>
          </a:xfrm>
        </p:spPr>
        <p:txBody>
          <a:bodyPr/>
          <a:lstStyle>
            <a:lvl1pPr marL="342900" indent="-342900">
              <a:spcBef>
                <a:spcPts val="396"/>
              </a:spcBef>
              <a:buFont typeface="+mj-lt"/>
              <a:buAutoNum type="arabicPeriod"/>
              <a:defRPr sz="1650" b="1" cap="all" baseline="0">
                <a:solidFill>
                  <a:schemeClr val="bg1"/>
                </a:solidFill>
              </a:defRPr>
            </a:lvl1pPr>
            <a:lvl2pPr marL="555498" indent="-212598">
              <a:spcBef>
                <a:spcPts val="396"/>
              </a:spcBef>
              <a:buSzPct val="100000"/>
              <a:buFont typeface="Verdana" pitchFamily="34" charset="0"/>
              <a:buChar char="–"/>
              <a:defRPr sz="1650" baseline="0">
                <a:solidFill>
                  <a:schemeClr val="bg1"/>
                </a:solidFill>
              </a:defRPr>
            </a:lvl2pPr>
            <a:lvl3pPr marL="857250">
              <a:spcBef>
                <a:spcPts val="396"/>
              </a:spcBef>
              <a:buFont typeface="Arial" pitchFamily="34" charset="0"/>
              <a:buChar char="•"/>
              <a:defRPr sz="1650" baseline="0">
                <a:solidFill>
                  <a:schemeClr val="bg1"/>
                </a:solidFill>
              </a:defRPr>
            </a:lvl3pPr>
            <a:lvl4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4pPr>
            <a:lvl5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DAB349-3667-49C9-9F9B-4DC9940C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8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1178"/>
            <a:ext cx="8732520" cy="1227582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0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50044"/>
            <a:ext cx="1376362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67116"/>
            <a:ext cx="8732520" cy="711803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3350419"/>
            <a:ext cx="7048500" cy="1443038"/>
          </a:xfrm>
        </p:spPr>
        <p:txBody>
          <a:bodyPr/>
          <a:lstStyle>
            <a:lvl1pPr>
              <a:spcBef>
                <a:spcPts val="15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299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4" y="1304925"/>
            <a:ext cx="4092575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304925"/>
            <a:ext cx="4094162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9DD8-B5B8-45BF-B751-AE7B6043C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9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EC4F-1626-4135-8EDD-5B4EF05A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10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29F2-2124-40A7-9370-38AC51F2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6991-A4C7-4D9B-B0CA-17664F83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551-B5D1-4998-BDE3-627E5FBC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C829-48A4-4EFD-87DB-0616E93F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6FF-A929-452C-A618-3EEE81BE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1" y="246460"/>
            <a:ext cx="2092325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246460"/>
            <a:ext cx="6129337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9392-59BB-4024-ADA1-A33B534F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8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401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544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669" r:id="rId9"/>
    <p:sldLayoutId id="2147483661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83109C-41B8-4DBC-8B54-35A6E3F04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82253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1E1EAAC-41B9-4693-8D3B-84976E735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77629"/>
            <a:ext cx="7886700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0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00A9CE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A9CE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A9C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9" y="273845"/>
            <a:ext cx="4081462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9" y="2426494"/>
            <a:ext cx="4081462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8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246460"/>
            <a:ext cx="8374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4" y="1304925"/>
            <a:ext cx="83391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9" y="4767263"/>
            <a:ext cx="409575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CBAF7012-B5EE-4193-9BDC-59AC61AD4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6" y="4767262"/>
            <a:ext cx="8137525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1950" b="1" cap="all">
          <a:solidFill>
            <a:srgbClr val="01A4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67879" indent="-166688" algn="l" rtl="0" fontAlgn="base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5203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840581" indent="-171450" algn="l" rtl="0" fontAlgn="base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2061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15490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18919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2348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25777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reeform: Shape 3"/>
          <p:cNvSpPr/>
          <p:nvPr/>
        </p:nvSpPr>
        <p:spPr bwMode="auto">
          <a:xfrm>
            <a:off x="326572" y="139817"/>
            <a:ext cx="5365094" cy="432767"/>
          </a:xfrm>
          <a:custGeom>
            <a:avLst/>
            <a:gdLst>
              <a:gd name="connsiteX0" fmla="*/ 0 w 9539785"/>
              <a:gd name="connsiteY0" fmla="*/ 0 h 1160059"/>
              <a:gd name="connsiteX1" fmla="*/ 0 w 9539785"/>
              <a:gd name="connsiteY1" fmla="*/ 1160059 h 1160059"/>
              <a:gd name="connsiteX2" fmla="*/ 9539785 w 9539785"/>
              <a:gd name="connsiteY2" fmla="*/ 1160059 h 1160059"/>
              <a:gd name="connsiteX3" fmla="*/ 8379726 w 9539785"/>
              <a:gd name="connsiteY3" fmla="*/ 0 h 1160059"/>
              <a:gd name="connsiteX4" fmla="*/ 0 w 9539785"/>
              <a:gd name="connsiteY4" fmla="*/ 0 h 1160059"/>
              <a:gd name="connsiteX0" fmla="*/ 0 w 9149260"/>
              <a:gd name="connsiteY0" fmla="*/ 0 h 1160059"/>
              <a:gd name="connsiteX1" fmla="*/ 0 w 9149260"/>
              <a:gd name="connsiteY1" fmla="*/ 1160059 h 1160059"/>
              <a:gd name="connsiteX2" fmla="*/ 9149260 w 9149260"/>
              <a:gd name="connsiteY2" fmla="*/ 1160059 h 1160059"/>
              <a:gd name="connsiteX3" fmla="*/ 8379726 w 9149260"/>
              <a:gd name="connsiteY3" fmla="*/ 0 h 1160059"/>
              <a:gd name="connsiteX4" fmla="*/ 0 w 9149260"/>
              <a:gd name="connsiteY4" fmla="*/ 0 h 1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9260" h="1160059" extrusionOk="0">
                <a:moveTo>
                  <a:pt x="0" y="0"/>
                </a:moveTo>
                <a:lnTo>
                  <a:pt x="0" y="1160059"/>
                </a:lnTo>
                <a:lnTo>
                  <a:pt x="9149260" y="1160059"/>
                </a:lnTo>
                <a:lnTo>
                  <a:pt x="8379726" y="0"/>
                </a:lnTo>
                <a:lnTo>
                  <a:pt x="0" y="0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6" name="Title 7"/>
          <p:cNvSpPr>
            <a:spLocks/>
          </p:cNvSpPr>
          <p:nvPr/>
        </p:nvSpPr>
        <p:spPr bwMode="auto">
          <a:xfrm>
            <a:off x="326572" y="253521"/>
            <a:ext cx="5089685" cy="294994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>
              <a:buClrTx/>
              <a:defRPr/>
            </a:pPr>
            <a:r>
              <a:rPr lang="en-US" sz="2250" kern="1200" dirty="0">
                <a:solidFill>
                  <a:prstClr val="white"/>
                </a:solidFill>
                <a:latin typeface="Montserrat Medium" pitchFamily="2" charset="0"/>
                <a:cs typeface="Arial"/>
              </a:rPr>
              <a:t>TATT CHAT – February 2024</a:t>
            </a:r>
          </a:p>
        </p:txBody>
      </p:sp>
      <p:pic>
        <p:nvPicPr>
          <p:cNvPr id="7" name="Picture 5" descr="A picture containing game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56582" y="174961"/>
            <a:ext cx="671140" cy="452115"/>
          </a:xfrm>
          <a:prstGeom prst="rect">
            <a:avLst/>
          </a:prstGeom>
        </p:spPr>
      </p:pic>
      <p:sp>
        <p:nvSpPr>
          <p:cNvPr id="9" name="TextBox 8"/>
          <p:cNvSpPr>
            <a:spLocks/>
          </p:cNvSpPr>
          <p:nvPr/>
        </p:nvSpPr>
        <p:spPr bwMode="auto">
          <a:xfrm>
            <a:off x="601980" y="4634899"/>
            <a:ext cx="297384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 dirty="0">
                <a:latin typeface="Montserrat Medium" pitchFamily="2" charset="0"/>
                <a:cs typeface="Arial"/>
              </a:rPr>
              <a:t>NEXT TATT CHAT – March 14,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92090-DDEF-40FC-BCE6-8DC048D8E8F5}"/>
              </a:ext>
            </a:extLst>
          </p:cNvPr>
          <p:cNvSpPr txBox="1"/>
          <p:nvPr/>
        </p:nvSpPr>
        <p:spPr>
          <a:xfrm>
            <a:off x="256309" y="1179061"/>
            <a:ext cx="4474771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Welcome   </a:t>
            </a: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1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Todd Horne, TATT Board of Directors Chair </a:t>
            </a: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Guest Speaker</a:t>
            </a:r>
          </a:p>
          <a:p>
            <a:pPr marL="217170" marR="0">
              <a:spcBef>
                <a:spcPts val="300"/>
              </a:spcBef>
              <a:spcAft>
                <a:spcPts val="0"/>
              </a:spcAft>
              <a:tabLst>
                <a:tab pos="212725" algn="l"/>
                <a:tab pos="628650" algn="l"/>
                <a:tab pos="6960870" algn="r"/>
              </a:tabLst>
            </a:pPr>
            <a:r>
              <a:rPr lang="en-US" sz="11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Tom Tyra, VP/Chief Marketing &amp; Communications Officer, GSP International Airport</a:t>
            </a:r>
          </a:p>
          <a:p>
            <a:pPr defTabSz="685800">
              <a:buClrTx/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Resource Update</a:t>
            </a:r>
          </a:p>
          <a:p>
            <a:pPr marL="4572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US" sz="11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Brittney Mazyck, Community Initiatives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Adjourn                                                                                    </a:t>
            </a:r>
            <a:endParaRPr lang="en-US" sz="12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100" kern="1200" dirty="0">
                <a:solidFill>
                  <a:prstClr val="black"/>
                </a:solidFill>
                <a:latin typeface="Century Gothic" panose="020B0502020202020204" pitchFamily="34" charset="0"/>
              </a:rPr>
              <a:t>	Todd Horne, TATT Board of Directors Chair</a:t>
            </a:r>
          </a:p>
          <a:p>
            <a:pPr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D0C9544-2421-4646-A492-FA7D52C9D353}"/>
              </a:ext>
            </a:extLst>
          </p:cNvPr>
          <p:cNvSpPr>
            <a:spLocks/>
          </p:cNvSpPr>
          <p:nvPr/>
        </p:nvSpPr>
        <p:spPr bwMode="auto">
          <a:xfrm>
            <a:off x="5691665" y="4634899"/>
            <a:ext cx="2424793" cy="33364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defRPr/>
            </a:pPr>
            <a:r>
              <a:rPr lang="en-US" sz="1013" kern="1200" dirty="0">
                <a:latin typeface="Montserrat Medium" pitchFamily="2" charset="0"/>
                <a:cs typeface="Arial"/>
              </a:rPr>
              <a:t>LEADERSHIP LEVEL PARTNERS</a:t>
            </a:r>
          </a:p>
        </p:txBody>
      </p:sp>
      <p:pic>
        <p:nvPicPr>
          <p:cNvPr id="10" name="Picture 9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32D70FF9-D64C-4425-1A74-A2359669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80" y="884199"/>
            <a:ext cx="4078550" cy="36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5664"/>
      </p:ext>
    </p:extLst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DHEC_Photos_Standard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4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8" ma:contentTypeDescription="Create a new document." ma:contentTypeScope="" ma:versionID="b11576251a79e10e012a1dd943c8df9a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08fdf583ec835e3aefcb9bfddfc7b383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83aac-699a-4125-b6e7-984211f4a549" xsi:nil="true"/>
    <lcf76f155ced4ddcb4097134ff3c332f xmlns="1534a23f-d0cd-4ef3-b36c-f5375c8044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8E45CB-ACB7-4FE3-AF04-583765577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898AB1-136A-439D-8762-C8E2530387DD}">
  <ds:schemaRefs>
    <ds:schemaRef ds:uri="1534a23f-d0cd-4ef3-b36c-f5375c80445c"/>
    <ds:schemaRef ds:uri="3b183aac-699a-4125-b6e7-984211f4a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9FC80-3ED2-446D-8982-C71F3585D30B}">
  <ds:schemaRefs>
    <ds:schemaRef ds:uri="1534a23f-d0cd-4ef3-b36c-f5375c80445c"/>
    <ds:schemaRef ds:uri="3b183aac-699a-4125-b6e7-984211f4a54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61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Playfair Display</vt:lpstr>
      <vt:lpstr>Century Gothic</vt:lpstr>
      <vt:lpstr>Open Sans</vt:lpstr>
      <vt:lpstr>Tinos</vt:lpstr>
      <vt:lpstr>Calibri</vt:lpstr>
      <vt:lpstr>Verdana</vt:lpstr>
      <vt:lpstr>Montserrat Medium</vt:lpstr>
      <vt:lpstr>Montserrat</vt:lpstr>
      <vt:lpstr>Ophelia template</vt:lpstr>
      <vt:lpstr>Interior</vt:lpstr>
      <vt:lpstr>DHEC_Photos_Standard</vt:lpstr>
      <vt:lpstr>YMCA-Green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Allen</dc:creator>
  <cp:lastModifiedBy>Justine Allen</cp:lastModifiedBy>
  <cp:revision>7</cp:revision>
  <dcterms:modified xsi:type="dcterms:W3CDTF">2024-02-08T19:44:29Z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0x010100EBDBDC8A4DCE9D4B90E2ABFFE714037C</vt:lpwstr>
  </property>
  <property fmtid="{D5CDD505-2E9C-101B-9397-08002B2CF9AE}" pid="3" name="MediaServiceImageTags">
    <vt:lpwstr/>
  </property>
</Properties>
</file>