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4"/>
    <p:sldMasterId id="2147483699" r:id="rId5"/>
    <p:sldMasterId id="2147483679" r:id="rId6"/>
    <p:sldMasterId id="2147483682" r:id="rId7"/>
  </p:sldMasterIdLst>
  <p:notesMasterIdLst>
    <p:notesMasterId r:id="rId9"/>
  </p:notesMasterIdLst>
  <p:sldIdLst>
    <p:sldId id="4220" r:id="rId8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0"/>
      <p:bold r:id="rId11"/>
      <p:italic r:id="rId12"/>
      <p:boldItalic r:id="rId13"/>
    </p:embeddedFont>
    <p:embeddedFont>
      <p:font typeface="Montserrat" panose="00000500000000000000" pitchFamily="2" charset="0"/>
      <p:regular r:id="rId14"/>
      <p:bold r:id="rId15"/>
      <p:italic r:id="rId16"/>
      <p:boldItalic r:id="rId17"/>
    </p:embeddedFont>
    <p:embeddedFont>
      <p:font typeface="Montserrat Medium" panose="00000600000000000000" pitchFamily="2" charset="0"/>
      <p:regular r:id="rId18"/>
      <p:italic r:id="rId19"/>
    </p:embeddedFont>
    <p:embeddedFont>
      <p:font typeface="Playfair Display" panose="00000500000000000000" pitchFamily="2" charset="0"/>
      <p:regular r:id="rId20"/>
      <p:bold r:id="rId21"/>
      <p:italic r:id="rId22"/>
      <p:boldItalic r:id="rId23"/>
    </p:embeddedFont>
    <p:embeddedFont>
      <p:font typeface="Tinos" panose="020B0604020202020204" charset="0"/>
      <p:regular r:id="rId24"/>
      <p:bold r:id="rId25"/>
      <p:italic r:id="rId26"/>
      <p:boldItalic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customXml" Target="../customXml/item3.xml"/><Relationship Id="rId21" Type="http://schemas.openxmlformats.org/officeDocument/2006/relationships/font" Target="fonts/font12.fntdata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36" Type="http://schemas.microsoft.com/office/2016/11/relationships/changesInfo" Target="changesInfos/changesInfo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font" Target="fonts/font22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35" Type="http://schemas.openxmlformats.org/officeDocument/2006/relationships/tableStyles" Target="tableStyles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na Dunham" userId="7a8e6d5e-cb96-47cf-aa9f-438249cb2abd" providerId="ADAL" clId="{F3F09206-165E-4825-9BA1-353705293EFE}"/>
    <pc:docChg chg="undo custSel addSld delSld modSld">
      <pc:chgData name="Lena Dunham" userId="7a8e6d5e-cb96-47cf-aa9f-438249cb2abd" providerId="ADAL" clId="{F3F09206-165E-4825-9BA1-353705293EFE}" dt="2024-04-11T13:51:43.996" v="217"/>
      <pc:docMkLst>
        <pc:docMk/>
      </pc:docMkLst>
      <pc:sldChg chg="addSp delSp add del setBg delDesignElem modNotes">
        <pc:chgData name="Lena Dunham" userId="7a8e6d5e-cb96-47cf-aa9f-438249cb2abd" providerId="ADAL" clId="{F3F09206-165E-4825-9BA1-353705293EFE}" dt="2024-04-11T13:51:43.996" v="217"/>
        <pc:sldMkLst>
          <pc:docMk/>
          <pc:sldMk cId="570633641" sldId="256"/>
        </pc:sldMkLst>
        <pc:spChg chg="add del">
          <ac:chgData name="Lena Dunham" userId="7a8e6d5e-cb96-47cf-aa9f-438249cb2abd" providerId="ADAL" clId="{F3F09206-165E-4825-9BA1-353705293EFE}" dt="2024-04-11T13:51:43.996" v="217"/>
          <ac:spMkLst>
            <pc:docMk/>
            <pc:sldMk cId="570633641" sldId="256"/>
            <ac:spMk id="71" creationId="{9F4872A9-B8AB-4468-A644-63D8946D6294}"/>
          </ac:spMkLst>
        </pc:spChg>
        <pc:spChg chg="add del">
          <ac:chgData name="Lena Dunham" userId="7a8e6d5e-cb96-47cf-aa9f-438249cb2abd" providerId="ADAL" clId="{F3F09206-165E-4825-9BA1-353705293EFE}" dt="2024-04-11T13:51:43.996" v="217"/>
          <ac:spMkLst>
            <pc:docMk/>
            <pc:sldMk cId="570633641" sldId="256"/>
            <ac:spMk id="73" creationId="{F0C09AB9-049D-4CCE-84FB-B46523237AE9}"/>
          </ac:spMkLst>
        </pc:spChg>
        <pc:spChg chg="add del">
          <ac:chgData name="Lena Dunham" userId="7a8e6d5e-cb96-47cf-aa9f-438249cb2abd" providerId="ADAL" clId="{F3F09206-165E-4825-9BA1-353705293EFE}" dt="2024-04-11T13:51:43.996" v="217"/>
          <ac:spMkLst>
            <pc:docMk/>
            <pc:sldMk cId="570633641" sldId="256"/>
            <ac:spMk id="75" creationId="{1955AA43-884C-4A56-A86B-FAF15EB56CC1}"/>
          </ac:spMkLst>
        </pc:spChg>
        <pc:spChg chg="add del">
          <ac:chgData name="Lena Dunham" userId="7a8e6d5e-cb96-47cf-aa9f-438249cb2abd" providerId="ADAL" clId="{F3F09206-165E-4825-9BA1-353705293EFE}" dt="2024-04-11T13:51:43.996" v="217"/>
          <ac:spMkLst>
            <pc:docMk/>
            <pc:sldMk cId="570633641" sldId="256"/>
            <ac:spMk id="77" creationId="{8398466B-CED3-4787-ACF2-13E617B757C7}"/>
          </ac:spMkLst>
        </pc:spChg>
      </pc:sldChg>
      <pc:sldChg chg="modSp add del mod">
        <pc:chgData name="Lena Dunham" userId="7a8e6d5e-cb96-47cf-aa9f-438249cb2abd" providerId="ADAL" clId="{F3F09206-165E-4825-9BA1-353705293EFE}" dt="2024-04-11T13:51:43.996" v="217"/>
        <pc:sldMkLst>
          <pc:docMk/>
          <pc:sldMk cId="1146841728" sldId="283"/>
        </pc:sldMkLst>
        <pc:spChg chg="mod">
          <ac:chgData name="Lena Dunham" userId="7a8e6d5e-cb96-47cf-aa9f-438249cb2abd" providerId="ADAL" clId="{F3F09206-165E-4825-9BA1-353705293EFE}" dt="2024-04-11T13:51:43.996" v="217"/>
          <ac:spMkLst>
            <pc:docMk/>
            <pc:sldMk cId="1146841728" sldId="283"/>
            <ac:spMk id="3" creationId="{85BAFA34-63A3-4C11-B6D2-D335FBC24603}"/>
          </ac:spMkLst>
        </pc:spChg>
      </pc:sldChg>
      <pc:sldChg chg="add del">
        <pc:chgData name="Lena Dunham" userId="7a8e6d5e-cb96-47cf-aa9f-438249cb2abd" providerId="ADAL" clId="{F3F09206-165E-4825-9BA1-353705293EFE}" dt="2024-04-11T13:51:43.996" v="217"/>
        <pc:sldMkLst>
          <pc:docMk/>
          <pc:sldMk cId="3890354313" sldId="293"/>
        </pc:sldMkLst>
      </pc:sldChg>
      <pc:sldChg chg="addSp delSp add del setBg delDesignElem modNotes">
        <pc:chgData name="Lena Dunham" userId="7a8e6d5e-cb96-47cf-aa9f-438249cb2abd" providerId="ADAL" clId="{F3F09206-165E-4825-9BA1-353705293EFE}" dt="2024-04-11T13:51:43.996" v="217"/>
        <pc:sldMkLst>
          <pc:docMk/>
          <pc:sldMk cId="1306867712" sldId="297"/>
        </pc:sldMkLst>
        <pc:spChg chg="add del">
          <ac:chgData name="Lena Dunham" userId="7a8e6d5e-cb96-47cf-aa9f-438249cb2abd" providerId="ADAL" clId="{F3F09206-165E-4825-9BA1-353705293EFE}" dt="2024-04-11T13:51:43.996" v="217"/>
          <ac:spMkLst>
            <pc:docMk/>
            <pc:sldMk cId="1306867712" sldId="297"/>
            <ac:spMk id="48" creationId="{7A08E557-10DB-421A-876E-1AE58F8E07C4}"/>
          </ac:spMkLst>
        </pc:spChg>
        <pc:spChg chg="add del">
          <ac:chgData name="Lena Dunham" userId="7a8e6d5e-cb96-47cf-aa9f-438249cb2abd" providerId="ADAL" clId="{F3F09206-165E-4825-9BA1-353705293EFE}" dt="2024-04-11T13:51:43.996" v="217"/>
          <ac:spMkLst>
            <pc:docMk/>
            <pc:sldMk cId="1306867712" sldId="297"/>
            <ac:spMk id="49" creationId="{ED2D0E93-2666-4683-AF99-5A07ABCF4492}"/>
          </ac:spMkLst>
        </pc:spChg>
        <pc:spChg chg="add del">
          <ac:chgData name="Lena Dunham" userId="7a8e6d5e-cb96-47cf-aa9f-438249cb2abd" providerId="ADAL" clId="{F3F09206-165E-4825-9BA1-353705293EFE}" dt="2024-04-11T13:51:43.996" v="217"/>
          <ac:spMkLst>
            <pc:docMk/>
            <pc:sldMk cId="1306867712" sldId="297"/>
            <ac:spMk id="50" creationId="{86AB017B-1DE4-4083-A7AC-D42A852419E1}"/>
          </ac:spMkLst>
        </pc:spChg>
        <pc:spChg chg="add del">
          <ac:chgData name="Lena Dunham" userId="7a8e6d5e-cb96-47cf-aa9f-438249cb2abd" providerId="ADAL" clId="{F3F09206-165E-4825-9BA1-353705293EFE}" dt="2024-04-11T13:51:43.996" v="217"/>
          <ac:spMkLst>
            <pc:docMk/>
            <pc:sldMk cId="1306867712" sldId="297"/>
            <ac:spMk id="51" creationId="{10494BB2-D29A-43CB-9DF3-0A27F0E99A39}"/>
          </ac:spMkLst>
        </pc:spChg>
      </pc:sldChg>
      <pc:sldChg chg="addSp delSp add del setBg delDesignElem modNotes">
        <pc:chgData name="Lena Dunham" userId="7a8e6d5e-cb96-47cf-aa9f-438249cb2abd" providerId="ADAL" clId="{F3F09206-165E-4825-9BA1-353705293EFE}" dt="2024-04-11T13:51:43.996" v="217"/>
        <pc:sldMkLst>
          <pc:docMk/>
          <pc:sldMk cId="1997788640" sldId="313"/>
        </pc:sldMkLst>
        <pc:spChg chg="add del">
          <ac:chgData name="Lena Dunham" userId="7a8e6d5e-cb96-47cf-aa9f-438249cb2abd" providerId="ADAL" clId="{F3F09206-165E-4825-9BA1-353705293EFE}" dt="2024-04-11T13:51:43.996" v="217"/>
          <ac:spMkLst>
            <pc:docMk/>
            <pc:sldMk cId="1997788640" sldId="313"/>
            <ac:spMk id="38" creationId="{266A3FE7-60D1-46EB-85C0-DA73D11FB884}"/>
          </ac:spMkLst>
        </pc:spChg>
        <pc:spChg chg="add del">
          <ac:chgData name="Lena Dunham" userId="7a8e6d5e-cb96-47cf-aa9f-438249cb2abd" providerId="ADAL" clId="{F3F09206-165E-4825-9BA1-353705293EFE}" dt="2024-04-11T13:51:43.996" v="217"/>
          <ac:spMkLst>
            <pc:docMk/>
            <pc:sldMk cId="1997788640" sldId="313"/>
            <ac:spMk id="39" creationId="{7C294D02-7B12-44A2-ADE7-D17811CC1683}"/>
          </ac:spMkLst>
        </pc:spChg>
        <pc:spChg chg="add del">
          <ac:chgData name="Lena Dunham" userId="7a8e6d5e-cb96-47cf-aa9f-438249cb2abd" providerId="ADAL" clId="{F3F09206-165E-4825-9BA1-353705293EFE}" dt="2024-04-11T13:51:43.996" v="217"/>
          <ac:spMkLst>
            <pc:docMk/>
            <pc:sldMk cId="1997788640" sldId="313"/>
            <ac:spMk id="40" creationId="{0F743AA9-AD4A-4C7C-A2F8-D376FD29CCBA}"/>
          </ac:spMkLst>
        </pc:spChg>
        <pc:spChg chg="add del">
          <ac:chgData name="Lena Dunham" userId="7a8e6d5e-cb96-47cf-aa9f-438249cb2abd" providerId="ADAL" clId="{F3F09206-165E-4825-9BA1-353705293EFE}" dt="2024-04-11T13:51:43.996" v="217"/>
          <ac:spMkLst>
            <pc:docMk/>
            <pc:sldMk cId="1997788640" sldId="313"/>
            <ac:spMk id="41" creationId="{AE959701-876A-4201-8EE6-E65DF338A8AC}"/>
          </ac:spMkLst>
        </pc:spChg>
      </pc:sldChg>
      <pc:sldChg chg="modSp mod">
        <pc:chgData name="Lena Dunham" userId="7a8e6d5e-cb96-47cf-aa9f-438249cb2abd" providerId="ADAL" clId="{F3F09206-165E-4825-9BA1-353705293EFE}" dt="2024-04-11T13:51:30.928" v="210" actId="20577"/>
        <pc:sldMkLst>
          <pc:docMk/>
          <pc:sldMk cId="1769625664" sldId="4220"/>
        </pc:sldMkLst>
        <pc:spChg chg="mod">
          <ac:chgData name="Lena Dunham" userId="7a8e6d5e-cb96-47cf-aa9f-438249cb2abd" providerId="ADAL" clId="{F3F09206-165E-4825-9BA1-353705293EFE}" dt="2024-04-11T13:48:14.497" v="7" actId="20577"/>
          <ac:spMkLst>
            <pc:docMk/>
            <pc:sldMk cId="1769625664" sldId="4220"/>
            <ac:spMk id="6" creationId="{00000000-0000-0000-0000-000000000000}"/>
          </ac:spMkLst>
        </pc:spChg>
        <pc:spChg chg="mod">
          <ac:chgData name="Lena Dunham" userId="7a8e6d5e-cb96-47cf-aa9f-438249cb2abd" providerId="ADAL" clId="{F3F09206-165E-4825-9BA1-353705293EFE}" dt="2024-04-11T13:49:44.391" v="182" actId="20577"/>
          <ac:spMkLst>
            <pc:docMk/>
            <pc:sldMk cId="1769625664" sldId="4220"/>
            <ac:spMk id="9" creationId="{00000000-0000-0000-0000-000000000000}"/>
          </ac:spMkLst>
        </pc:spChg>
        <pc:spChg chg="mod">
          <ac:chgData name="Lena Dunham" userId="7a8e6d5e-cb96-47cf-aa9f-438249cb2abd" providerId="ADAL" clId="{F3F09206-165E-4825-9BA1-353705293EFE}" dt="2024-04-11T13:51:30.928" v="210" actId="20577"/>
          <ac:spMkLst>
            <pc:docMk/>
            <pc:sldMk cId="1769625664" sldId="4220"/>
            <ac:spMk id="12" creationId="{36492090-DDEF-40FC-BCE6-8DC048D8E8F5}"/>
          </ac:spMkLst>
        </pc:spChg>
      </pc:sldChg>
      <pc:sldChg chg="del">
        <pc:chgData name="Lena Dunham" userId="7a8e6d5e-cb96-47cf-aa9f-438249cb2abd" providerId="ADAL" clId="{F3F09206-165E-4825-9BA1-353705293EFE}" dt="2024-04-11T13:49:50.994" v="183" actId="47"/>
        <pc:sldMkLst>
          <pc:docMk/>
          <pc:sldMk cId="1872215288" sldId="4221"/>
        </pc:sldMkLst>
      </pc:sldChg>
      <pc:sldChg chg="del">
        <pc:chgData name="Lena Dunham" userId="7a8e6d5e-cb96-47cf-aa9f-438249cb2abd" providerId="ADAL" clId="{F3F09206-165E-4825-9BA1-353705293EFE}" dt="2024-04-11T13:49:52.214" v="184" actId="47"/>
        <pc:sldMkLst>
          <pc:docMk/>
          <pc:sldMk cId="3918729670" sldId="4222"/>
        </pc:sldMkLst>
      </pc:sldChg>
    </pc:docChg>
  </pc:docChgLst>
  <pc:docChgLst>
    <pc:chgData name="Justine Allen" userId="74a19456-9297-4ccb-83db-a0ad0cec6ea4" providerId="ADAL" clId="{2AAD0C90-FC3D-49F6-B340-130A526F4937}"/>
    <pc:docChg chg="undo custSel addSld delSld modSld addMainMaster delMainMaster">
      <pc:chgData name="Justine Allen" userId="74a19456-9297-4ccb-83db-a0ad0cec6ea4" providerId="ADAL" clId="{2AAD0C90-FC3D-49F6-B340-130A526F4937}" dt="2024-01-11T22:13:34.583" v="12" actId="27636"/>
      <pc:docMkLst>
        <pc:docMk/>
      </pc:docMkLst>
      <pc:sldChg chg="add del">
        <pc:chgData name="Justine Allen" userId="74a19456-9297-4ccb-83db-a0ad0cec6ea4" providerId="ADAL" clId="{2AAD0C90-FC3D-49F6-B340-130A526F4937}" dt="2024-01-11T22:13:34.462" v="10"/>
        <pc:sldMkLst>
          <pc:docMk/>
          <pc:sldMk cId="3866095581" sldId="4221"/>
        </pc:sldMkLst>
      </pc:sldChg>
      <pc:sldChg chg="add del">
        <pc:chgData name="Justine Allen" userId="74a19456-9297-4ccb-83db-a0ad0cec6ea4" providerId="ADAL" clId="{2AAD0C90-FC3D-49F6-B340-130A526F4937}" dt="2024-01-11T22:13:34.462" v="10"/>
        <pc:sldMkLst>
          <pc:docMk/>
          <pc:sldMk cId="1600830773" sldId="4222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726697141" sldId="4223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19853871" sldId="4224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1965677880" sldId="4225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3484176933" sldId="4226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311624893" sldId="4227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1923972843" sldId="4228"/>
        </pc:sldMkLst>
      </pc:sldChg>
      <pc:sldChg chg="modSp add mod">
        <pc:chgData name="Justine Allen" userId="74a19456-9297-4ccb-83db-a0ad0cec6ea4" providerId="ADAL" clId="{2AAD0C90-FC3D-49F6-B340-130A526F4937}" dt="2024-01-11T22:13:34.559" v="11" actId="27636"/>
        <pc:sldMkLst>
          <pc:docMk/>
          <pc:sldMk cId="3239904474" sldId="4229"/>
        </pc:sldMkLst>
        <pc:spChg chg="mod">
          <ac:chgData name="Justine Allen" userId="74a19456-9297-4ccb-83db-a0ad0cec6ea4" providerId="ADAL" clId="{2AAD0C90-FC3D-49F6-B340-130A526F4937}" dt="2024-01-11T22:13:34.559" v="11" actId="27636"/>
          <ac:spMkLst>
            <pc:docMk/>
            <pc:sldMk cId="3239904474" sldId="4229"/>
            <ac:spMk id="5" creationId="{08878BCD-688D-249C-1883-CA2DB502EF61}"/>
          </ac:spMkLst>
        </pc:spChg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367146197" sldId="4230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2775932387" sldId="4231"/>
        </pc:sldMkLst>
      </pc:sldChg>
      <pc:sldChg chg="add modNotes">
        <pc:chgData name="Justine Allen" userId="74a19456-9297-4ccb-83db-a0ad0cec6ea4" providerId="ADAL" clId="{2AAD0C90-FC3D-49F6-B340-130A526F4937}" dt="2024-01-11T22:13:34.462" v="10"/>
        <pc:sldMkLst>
          <pc:docMk/>
          <pc:sldMk cId="3563848057" sldId="4232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1193202797" sldId="4233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3039780012" sldId="4234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456196114" sldId="4235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1060894498" sldId="4236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1717339720" sldId="4237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787047079" sldId="4238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4060638716" sldId="4239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4187602665" sldId="4240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3262282621" sldId="4241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3806065037" sldId="4242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3142360472" sldId="4243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1780365158" sldId="4244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3759736138" sldId="4245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455275591" sldId="4246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1748378733" sldId="4247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1842277837" sldId="4248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40132413" sldId="4249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3798544814" sldId="4250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1344209951" sldId="4251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2733197088" sldId="4252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3424748658" sldId="4253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2979273197" sldId="4254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2476028308" sldId="4255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2505281419" sldId="4256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1597968246" sldId="4257"/>
        </pc:sldMkLst>
      </pc:sldChg>
      <pc:sldChg chg="add modNotes">
        <pc:chgData name="Justine Allen" userId="74a19456-9297-4ccb-83db-a0ad0cec6ea4" providerId="ADAL" clId="{2AAD0C90-FC3D-49F6-B340-130A526F4937}" dt="2024-01-11T22:13:34.462" v="10"/>
        <pc:sldMkLst>
          <pc:docMk/>
          <pc:sldMk cId="3043080043" sldId="4258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3301490626" sldId="4259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1512458826" sldId="4260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2817630871" sldId="4261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3720158061" sldId="4262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1120782326" sldId="4263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198859485" sldId="4264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3827684134" sldId="4265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2966483258" sldId="4266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1374951095" sldId="4267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520824307" sldId="4268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94525795" sldId="4269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1262192021" sldId="4270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302320606" sldId="4271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4079807514" sldId="4272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1332059713" sldId="4273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3708263826" sldId="4274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2666303691" sldId="4275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2721061585" sldId="4276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3716491544" sldId="4277"/>
        </pc:sldMkLst>
      </pc:sldChg>
      <pc:sldChg chg="modSp add mod">
        <pc:chgData name="Justine Allen" userId="74a19456-9297-4ccb-83db-a0ad0cec6ea4" providerId="ADAL" clId="{2AAD0C90-FC3D-49F6-B340-130A526F4937}" dt="2024-01-11T22:13:34.583" v="12" actId="27636"/>
        <pc:sldMkLst>
          <pc:docMk/>
          <pc:sldMk cId="306715214" sldId="4278"/>
        </pc:sldMkLst>
        <pc:spChg chg="mod">
          <ac:chgData name="Justine Allen" userId="74a19456-9297-4ccb-83db-a0ad0cec6ea4" providerId="ADAL" clId="{2AAD0C90-FC3D-49F6-B340-130A526F4937}" dt="2024-01-11T22:13:34.583" v="12" actId="27636"/>
          <ac:spMkLst>
            <pc:docMk/>
            <pc:sldMk cId="306715214" sldId="4278"/>
            <ac:spMk id="3" creationId="{8C7A5208-ECC7-ABBD-338D-67099A4F62DB}"/>
          </ac:spMkLst>
        </pc:spChg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2523244440" sldId="4279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1037783027" sldId="4280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864205231" sldId="4281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1391532828" sldId="4282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1962453186" sldId="4283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1112952706" sldId="4284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269026150" sldId="4285"/>
        </pc:sldMkLst>
      </pc:sldChg>
      <pc:sldMasterChg chg="add del addSldLayout delSldLayout">
        <pc:chgData name="Justine Allen" userId="74a19456-9297-4ccb-83db-a0ad0cec6ea4" providerId="ADAL" clId="{2AAD0C90-FC3D-49F6-B340-130A526F4937}" dt="2024-01-11T22:13:34.462" v="9" actId="27028"/>
        <pc:sldMasterMkLst>
          <pc:docMk/>
          <pc:sldMasterMk cId="2109947927" sldId="2147483648"/>
        </pc:sldMasterMkLst>
        <pc:sldLayoutChg chg="add del">
          <pc:chgData name="Justine Allen" userId="74a19456-9297-4ccb-83db-a0ad0cec6ea4" providerId="ADAL" clId="{2AAD0C90-FC3D-49F6-B340-130A526F4937}" dt="2024-01-11T22:13:34.462" v="9" actId="27028"/>
          <pc:sldLayoutMkLst>
            <pc:docMk/>
            <pc:sldMasterMk cId="2109947927" sldId="2147483648"/>
            <pc:sldLayoutMk cId="3794030590" sldId="2147483649"/>
          </pc:sldLayoutMkLst>
        </pc:sldLayoutChg>
        <pc:sldLayoutChg chg="add del">
          <pc:chgData name="Justine Allen" userId="74a19456-9297-4ccb-83db-a0ad0cec6ea4" providerId="ADAL" clId="{2AAD0C90-FC3D-49F6-B340-130A526F4937}" dt="2024-01-11T22:13:34.462" v="9" actId="27028"/>
          <pc:sldLayoutMkLst>
            <pc:docMk/>
            <pc:sldMasterMk cId="2109947927" sldId="2147483648"/>
            <pc:sldLayoutMk cId="3938914057" sldId="2147483650"/>
          </pc:sldLayoutMkLst>
        </pc:sldLayoutChg>
        <pc:sldLayoutChg chg="add">
          <pc:chgData name="Justine Allen" userId="74a19456-9297-4ccb-83db-a0ad0cec6ea4" providerId="ADAL" clId="{2AAD0C90-FC3D-49F6-B340-130A526F4937}" dt="2024-01-11T22:13:34.462" v="9" actId="27028"/>
          <pc:sldLayoutMkLst>
            <pc:docMk/>
            <pc:sldMasterMk cId="2109947927" sldId="2147483648"/>
            <pc:sldLayoutMk cId="2837323496" sldId="2147483651"/>
          </pc:sldLayoutMkLst>
        </pc:sldLayoutChg>
        <pc:sldLayoutChg chg="add">
          <pc:chgData name="Justine Allen" userId="74a19456-9297-4ccb-83db-a0ad0cec6ea4" providerId="ADAL" clId="{2AAD0C90-FC3D-49F6-B340-130A526F4937}" dt="2024-01-11T22:13:34.462" v="9" actId="27028"/>
          <pc:sldLayoutMkLst>
            <pc:docMk/>
            <pc:sldMasterMk cId="2109947927" sldId="2147483648"/>
            <pc:sldLayoutMk cId="4124255931" sldId="2147483652"/>
          </pc:sldLayoutMkLst>
        </pc:sldLayoutChg>
        <pc:sldLayoutChg chg="add">
          <pc:chgData name="Justine Allen" userId="74a19456-9297-4ccb-83db-a0ad0cec6ea4" providerId="ADAL" clId="{2AAD0C90-FC3D-49F6-B340-130A526F4937}" dt="2024-01-11T22:13:34.462" v="9" actId="27028"/>
          <pc:sldLayoutMkLst>
            <pc:docMk/>
            <pc:sldMasterMk cId="2109947927" sldId="2147483648"/>
            <pc:sldLayoutMk cId="3467482967" sldId="2147483653"/>
          </pc:sldLayoutMkLst>
        </pc:sldLayoutChg>
        <pc:sldLayoutChg chg="add">
          <pc:chgData name="Justine Allen" userId="74a19456-9297-4ccb-83db-a0ad0cec6ea4" providerId="ADAL" clId="{2AAD0C90-FC3D-49F6-B340-130A526F4937}" dt="2024-01-11T22:13:34.462" v="9" actId="27028"/>
          <pc:sldLayoutMkLst>
            <pc:docMk/>
            <pc:sldMasterMk cId="2109947927" sldId="2147483648"/>
            <pc:sldLayoutMk cId="3920416657" sldId="2147483654"/>
          </pc:sldLayoutMkLst>
        </pc:sldLayoutChg>
        <pc:sldLayoutChg chg="add">
          <pc:chgData name="Justine Allen" userId="74a19456-9297-4ccb-83db-a0ad0cec6ea4" providerId="ADAL" clId="{2AAD0C90-FC3D-49F6-B340-130A526F4937}" dt="2024-01-11T22:13:34.462" v="9" actId="27028"/>
          <pc:sldLayoutMkLst>
            <pc:docMk/>
            <pc:sldMasterMk cId="2109947927" sldId="2147483648"/>
            <pc:sldLayoutMk cId="551721959" sldId="2147483655"/>
          </pc:sldLayoutMkLst>
        </pc:sldLayoutChg>
        <pc:sldLayoutChg chg="add">
          <pc:chgData name="Justine Allen" userId="74a19456-9297-4ccb-83db-a0ad0cec6ea4" providerId="ADAL" clId="{2AAD0C90-FC3D-49F6-B340-130A526F4937}" dt="2024-01-11T22:13:34.462" v="9" actId="27028"/>
          <pc:sldLayoutMkLst>
            <pc:docMk/>
            <pc:sldMasterMk cId="2109947927" sldId="2147483648"/>
            <pc:sldLayoutMk cId="2546627886" sldId="2147483656"/>
          </pc:sldLayoutMkLst>
        </pc:sldLayoutChg>
        <pc:sldLayoutChg chg="add">
          <pc:chgData name="Justine Allen" userId="74a19456-9297-4ccb-83db-a0ad0cec6ea4" providerId="ADAL" clId="{2AAD0C90-FC3D-49F6-B340-130A526F4937}" dt="2024-01-11T22:13:34.462" v="9" actId="27028"/>
          <pc:sldLayoutMkLst>
            <pc:docMk/>
            <pc:sldMasterMk cId="2109947927" sldId="2147483648"/>
            <pc:sldLayoutMk cId="3929090260" sldId="2147483657"/>
          </pc:sldLayoutMkLst>
        </pc:sldLayoutChg>
        <pc:sldLayoutChg chg="add">
          <pc:chgData name="Justine Allen" userId="74a19456-9297-4ccb-83db-a0ad0cec6ea4" providerId="ADAL" clId="{2AAD0C90-FC3D-49F6-B340-130A526F4937}" dt="2024-01-11T22:13:34.462" v="9" actId="27028"/>
          <pc:sldLayoutMkLst>
            <pc:docMk/>
            <pc:sldMasterMk cId="2109947927" sldId="2147483648"/>
            <pc:sldLayoutMk cId="677934258" sldId="2147483658"/>
          </pc:sldLayoutMkLst>
        </pc:sldLayoutChg>
        <pc:sldLayoutChg chg="add">
          <pc:chgData name="Justine Allen" userId="74a19456-9297-4ccb-83db-a0ad0cec6ea4" providerId="ADAL" clId="{2AAD0C90-FC3D-49F6-B340-130A526F4937}" dt="2024-01-11T22:13:34.462" v="9" actId="27028"/>
          <pc:sldLayoutMkLst>
            <pc:docMk/>
            <pc:sldMasterMk cId="2109947927" sldId="2147483648"/>
            <pc:sldLayoutMk cId="1412637199" sldId="2147483659"/>
          </pc:sldLayoutMkLst>
        </pc:sldLayoutChg>
      </pc:sldMasterChg>
    </pc:docChg>
  </pc:docChgLst>
  <pc:docChgLst>
    <pc:chgData name="Justine Allen" userId="74a19456-9297-4ccb-83db-a0ad0cec6ea4" providerId="ADAL" clId="{147592CF-B9AD-44F8-A1B4-43B073AE25A1}"/>
    <pc:docChg chg="delSld delMainMaster">
      <pc:chgData name="Justine Allen" userId="74a19456-9297-4ccb-83db-a0ad0cec6ea4" providerId="ADAL" clId="{147592CF-B9AD-44F8-A1B4-43B073AE25A1}" dt="2024-02-08T19:44:20.973" v="4" actId="47"/>
      <pc:docMkLst>
        <pc:docMk/>
      </pc:docMkLst>
      <pc:sldChg chg="del">
        <pc:chgData name="Justine Allen" userId="74a19456-9297-4ccb-83db-a0ad0cec6ea4" providerId="ADAL" clId="{147592CF-B9AD-44F8-A1B4-43B073AE25A1}" dt="2024-02-08T19:44:18.258" v="0" actId="47"/>
        <pc:sldMkLst>
          <pc:docMk/>
          <pc:sldMk cId="3013068127" sldId="258"/>
        </pc:sldMkLst>
      </pc:sldChg>
      <pc:sldChg chg="del">
        <pc:chgData name="Justine Allen" userId="74a19456-9297-4ccb-83db-a0ad0cec6ea4" providerId="ADAL" clId="{147592CF-B9AD-44F8-A1B4-43B073AE25A1}" dt="2024-02-08T19:44:20.973" v="4" actId="47"/>
        <pc:sldMkLst>
          <pc:docMk/>
          <pc:sldMk cId="643801695" sldId="292"/>
        </pc:sldMkLst>
      </pc:sldChg>
      <pc:sldChg chg="del">
        <pc:chgData name="Justine Allen" userId="74a19456-9297-4ccb-83db-a0ad0cec6ea4" providerId="ADAL" clId="{147592CF-B9AD-44F8-A1B4-43B073AE25A1}" dt="2024-02-08T19:44:18.258" v="0" actId="47"/>
        <pc:sldMkLst>
          <pc:docMk/>
          <pc:sldMk cId="89204853" sldId="294"/>
        </pc:sldMkLst>
      </pc:sldChg>
      <pc:sldChg chg="del">
        <pc:chgData name="Justine Allen" userId="74a19456-9297-4ccb-83db-a0ad0cec6ea4" providerId="ADAL" clId="{147592CF-B9AD-44F8-A1B4-43B073AE25A1}" dt="2024-02-08T19:44:19.536" v="1" actId="47"/>
        <pc:sldMkLst>
          <pc:docMk/>
          <pc:sldMk cId="1413202731" sldId="299"/>
        </pc:sldMkLst>
      </pc:sldChg>
      <pc:sldChg chg="del">
        <pc:chgData name="Justine Allen" userId="74a19456-9297-4ccb-83db-a0ad0cec6ea4" providerId="ADAL" clId="{147592CF-B9AD-44F8-A1B4-43B073AE25A1}" dt="2024-02-08T19:44:19.831" v="2" actId="47"/>
        <pc:sldMkLst>
          <pc:docMk/>
          <pc:sldMk cId="517680780" sldId="302"/>
        </pc:sldMkLst>
      </pc:sldChg>
      <pc:sldChg chg="del">
        <pc:chgData name="Justine Allen" userId="74a19456-9297-4ccb-83db-a0ad0cec6ea4" providerId="ADAL" clId="{147592CF-B9AD-44F8-A1B4-43B073AE25A1}" dt="2024-02-08T19:44:20.318" v="3" actId="47"/>
        <pc:sldMkLst>
          <pc:docMk/>
          <pc:sldMk cId="2689780903" sldId="304"/>
        </pc:sldMkLst>
      </pc:sldChg>
      <pc:sldMasterChg chg="del delSldLayout">
        <pc:chgData name="Justine Allen" userId="74a19456-9297-4ccb-83db-a0ad0cec6ea4" providerId="ADAL" clId="{147592CF-B9AD-44F8-A1B4-43B073AE25A1}" dt="2024-02-08T19:44:20.973" v="4" actId="47"/>
        <pc:sldMasterMkLst>
          <pc:docMk/>
          <pc:sldMasterMk cId="2640570097" sldId="2147483708"/>
        </pc:sldMasterMkLst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1587609612" sldId="2147483709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4213476284" sldId="2147483710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2370771119" sldId="2147483711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3912695964" sldId="2147483712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2854220922" sldId="2147483713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163684714" sldId="2147483714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976626914" sldId="2147483715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1779028465" sldId="2147483716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372555876" sldId="2147483717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859728168" sldId="2147483718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895896286" sldId="2147483719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2594952574" sldId="2147483720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475285020" sldId="2147483721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2811535075" sldId="2147483722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2878895368" sldId="2147483723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3699309781" sldId="2147483724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168394617" sldId="2147483725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3365130352" sldId="2147483726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384235762" sldId="2147483727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1648441687" sldId="2147483728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744852043" sldId="2147483729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1747862554" sldId="2147483730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3160605480" sldId="2147483731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2785826344" sldId="2147483732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2659227277" sldId="2147483733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3175890452" sldId="2147483734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453063101" sldId="2147483735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1292755960" sldId="2147483736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878478397" sldId="2147483737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448791662" sldId="2147483738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2214726813" sldId="2147483739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907512535" sldId="2147483740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114975576" sldId="2147483741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2008941853" sldId="2147483742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2512315012" sldId="2147483743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2464060224" sldId="2147483744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2724300882" sldId="2147483745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326584164" sldId="2147483746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4239675682" sldId="2147483747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908284383" sldId="2147483748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3874747939" sldId="2147483749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1570095063" sldId="2147483750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2939495241" sldId="2147483751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3864332597" sldId="2147483752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126799269" sldId="2147483753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2788079391" sldId="2147483754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2669222289" sldId="2147483755"/>
          </pc:sldLayoutMkLst>
        </pc:sldLayoutChg>
      </pc:sldMasterChg>
    </pc:docChg>
  </pc:docChgLst>
  <pc:docChgLst>
    <pc:chgData name="Lena Dunham" userId="7a8e6d5e-cb96-47cf-aa9f-438249cb2abd" providerId="ADAL" clId="{8626FE95-E7F2-4084-A04D-98B51CD95677}"/>
    <pc:docChg chg="undo custSel addSld delSld modSld delMainMaster">
      <pc:chgData name="Lena Dunham" userId="7a8e6d5e-cb96-47cf-aa9f-438249cb2abd" providerId="ADAL" clId="{8626FE95-E7F2-4084-A04D-98B51CD95677}" dt="2024-02-08T16:09:47.049" v="193" actId="27636"/>
      <pc:docMkLst>
        <pc:docMk/>
      </pc:docMkLst>
      <pc:sldChg chg="modSp add del mod">
        <pc:chgData name="Lena Dunham" userId="7a8e6d5e-cb96-47cf-aa9f-438249cb2abd" providerId="ADAL" clId="{8626FE95-E7F2-4084-A04D-98B51CD95677}" dt="2024-02-08T16:09:42.632" v="189"/>
        <pc:sldMkLst>
          <pc:docMk/>
          <pc:sldMk cId="3013068127" sldId="258"/>
        </pc:sldMkLst>
        <pc:spChg chg="mod">
          <ac:chgData name="Lena Dunham" userId="7a8e6d5e-cb96-47cf-aa9f-438249cb2abd" providerId="ADAL" clId="{8626FE95-E7F2-4084-A04D-98B51CD95677}" dt="2024-02-08T16:09:42.632" v="189"/>
          <ac:spMkLst>
            <pc:docMk/>
            <pc:sldMk cId="3013068127" sldId="258"/>
            <ac:spMk id="4" creationId="{42484CCC-9AB9-41BA-BF31-C9CA5A121895}"/>
          </ac:spMkLst>
        </pc:spChg>
      </pc:sldChg>
      <pc:sldChg chg="modSp add del mod modNotes">
        <pc:chgData name="Lena Dunham" userId="7a8e6d5e-cb96-47cf-aa9f-438249cb2abd" providerId="ADAL" clId="{8626FE95-E7F2-4084-A04D-98B51CD95677}" dt="2024-02-08T16:09:47.020" v="191" actId="27636"/>
        <pc:sldMkLst>
          <pc:docMk/>
          <pc:sldMk cId="643801695" sldId="292"/>
        </pc:sldMkLst>
        <pc:spChg chg="mod">
          <ac:chgData name="Lena Dunham" userId="7a8e6d5e-cb96-47cf-aa9f-438249cb2abd" providerId="ADAL" clId="{8626FE95-E7F2-4084-A04D-98B51CD95677}" dt="2024-02-08T16:09:42.632" v="189"/>
          <ac:spMkLst>
            <pc:docMk/>
            <pc:sldMk cId="643801695" sldId="292"/>
            <ac:spMk id="7" creationId="{109BBFAA-ECE3-46DC-A227-38CCA1EED110}"/>
          </ac:spMkLst>
        </pc:spChg>
        <pc:spChg chg="mod">
          <ac:chgData name="Lena Dunham" userId="7a8e6d5e-cb96-47cf-aa9f-438249cb2abd" providerId="ADAL" clId="{8626FE95-E7F2-4084-A04D-98B51CD95677}" dt="2024-02-08T16:09:42.632" v="189"/>
          <ac:spMkLst>
            <pc:docMk/>
            <pc:sldMk cId="643801695" sldId="292"/>
            <ac:spMk id="29" creationId="{5BD9075D-1F42-4726-8EC6-EE8B416392BD}"/>
          </ac:spMkLst>
        </pc:spChg>
        <pc:spChg chg="mod">
          <ac:chgData name="Lena Dunham" userId="7a8e6d5e-cb96-47cf-aa9f-438249cb2abd" providerId="ADAL" clId="{8626FE95-E7F2-4084-A04D-98B51CD95677}" dt="2024-02-08T16:09:42.632" v="189"/>
          <ac:spMkLst>
            <pc:docMk/>
            <pc:sldMk cId="643801695" sldId="292"/>
            <ac:spMk id="30" creationId="{0AC0E371-764C-41CA-9680-267350C7EE1C}"/>
          </ac:spMkLst>
        </pc:spChg>
        <pc:spChg chg="mod">
          <ac:chgData name="Lena Dunham" userId="7a8e6d5e-cb96-47cf-aa9f-438249cb2abd" providerId="ADAL" clId="{8626FE95-E7F2-4084-A04D-98B51CD95677}" dt="2024-02-08T16:09:42.632" v="189"/>
          <ac:spMkLst>
            <pc:docMk/>
            <pc:sldMk cId="643801695" sldId="292"/>
            <ac:spMk id="31" creationId="{95712C8D-157C-4EF1-B565-889F5684F1BA}"/>
          </ac:spMkLst>
        </pc:spChg>
        <pc:spChg chg="mod">
          <ac:chgData name="Lena Dunham" userId="7a8e6d5e-cb96-47cf-aa9f-438249cb2abd" providerId="ADAL" clId="{8626FE95-E7F2-4084-A04D-98B51CD95677}" dt="2024-02-08T16:09:42.632" v="189"/>
          <ac:spMkLst>
            <pc:docMk/>
            <pc:sldMk cId="643801695" sldId="292"/>
            <ac:spMk id="32" creationId="{188B3941-E817-44DE-8D5A-DCA0DAB61823}"/>
          </ac:spMkLst>
        </pc:spChg>
        <pc:spChg chg="mod">
          <ac:chgData name="Lena Dunham" userId="7a8e6d5e-cb96-47cf-aa9f-438249cb2abd" providerId="ADAL" clId="{8626FE95-E7F2-4084-A04D-98B51CD95677}" dt="2024-02-08T16:09:42.632" v="189"/>
          <ac:spMkLst>
            <pc:docMk/>
            <pc:sldMk cId="643801695" sldId="292"/>
            <ac:spMk id="33" creationId="{20613223-43E0-4B37-AFB8-C0C5F47750A5}"/>
          </ac:spMkLst>
        </pc:spChg>
        <pc:spChg chg="mod">
          <ac:chgData name="Lena Dunham" userId="7a8e6d5e-cb96-47cf-aa9f-438249cb2abd" providerId="ADAL" clId="{8626FE95-E7F2-4084-A04D-98B51CD95677}" dt="2024-02-08T16:09:42.632" v="189"/>
          <ac:spMkLst>
            <pc:docMk/>
            <pc:sldMk cId="643801695" sldId="292"/>
            <ac:spMk id="34" creationId="{3C4E060E-0CFB-411A-B226-CDA349703288}"/>
          </ac:spMkLst>
        </pc:spChg>
        <pc:spChg chg="mod">
          <ac:chgData name="Lena Dunham" userId="7a8e6d5e-cb96-47cf-aa9f-438249cb2abd" providerId="ADAL" clId="{8626FE95-E7F2-4084-A04D-98B51CD95677}" dt="2024-02-08T16:09:42.632" v="189"/>
          <ac:spMkLst>
            <pc:docMk/>
            <pc:sldMk cId="643801695" sldId="292"/>
            <ac:spMk id="36" creationId="{69F05205-BC24-4284-BB47-960282D011ED}"/>
          </ac:spMkLst>
        </pc:spChg>
        <pc:spChg chg="mod">
          <ac:chgData name="Lena Dunham" userId="7a8e6d5e-cb96-47cf-aa9f-438249cb2abd" providerId="ADAL" clId="{8626FE95-E7F2-4084-A04D-98B51CD95677}" dt="2024-02-08T16:09:42.632" v="189"/>
          <ac:spMkLst>
            <pc:docMk/>
            <pc:sldMk cId="643801695" sldId="292"/>
            <ac:spMk id="37" creationId="{D78092F6-F4AA-40B6-B5DE-CEA37AB1A9D2}"/>
          </ac:spMkLst>
        </pc:spChg>
        <pc:spChg chg="mod">
          <ac:chgData name="Lena Dunham" userId="7a8e6d5e-cb96-47cf-aa9f-438249cb2abd" providerId="ADAL" clId="{8626FE95-E7F2-4084-A04D-98B51CD95677}" dt="2024-02-08T16:09:47.017" v="190" actId="27636"/>
          <ac:spMkLst>
            <pc:docMk/>
            <pc:sldMk cId="643801695" sldId="292"/>
            <ac:spMk id="38" creationId="{4EC928A2-6A4A-452E-8823-81F26EA40C9C}"/>
          </ac:spMkLst>
        </pc:spChg>
        <pc:spChg chg="mod">
          <ac:chgData name="Lena Dunham" userId="7a8e6d5e-cb96-47cf-aa9f-438249cb2abd" providerId="ADAL" clId="{8626FE95-E7F2-4084-A04D-98B51CD95677}" dt="2024-02-08T16:09:47.020" v="191" actId="27636"/>
          <ac:spMkLst>
            <pc:docMk/>
            <pc:sldMk cId="643801695" sldId="292"/>
            <ac:spMk id="39" creationId="{0388AEE0-2630-4EEB-80E0-53D74792BE97}"/>
          </ac:spMkLst>
        </pc:spChg>
      </pc:sldChg>
      <pc:sldChg chg="modSp add del mod">
        <pc:chgData name="Lena Dunham" userId="7a8e6d5e-cb96-47cf-aa9f-438249cb2abd" providerId="ADAL" clId="{8626FE95-E7F2-4084-A04D-98B51CD95677}" dt="2024-02-08T16:09:42.632" v="189"/>
        <pc:sldMkLst>
          <pc:docMk/>
          <pc:sldMk cId="89204853" sldId="294"/>
        </pc:sldMkLst>
        <pc:spChg chg="mod">
          <ac:chgData name="Lena Dunham" userId="7a8e6d5e-cb96-47cf-aa9f-438249cb2abd" providerId="ADAL" clId="{8626FE95-E7F2-4084-A04D-98B51CD95677}" dt="2024-02-08T16:09:42.632" v="189"/>
          <ac:spMkLst>
            <pc:docMk/>
            <pc:sldMk cId="89204853" sldId="294"/>
            <ac:spMk id="7" creationId="{804CE77D-1299-4572-8723-DEF99833C784}"/>
          </ac:spMkLst>
        </pc:spChg>
      </pc:sldChg>
      <pc:sldChg chg="modSp add del mod">
        <pc:chgData name="Lena Dunham" userId="7a8e6d5e-cb96-47cf-aa9f-438249cb2abd" providerId="ADAL" clId="{8626FE95-E7F2-4084-A04D-98B51CD95677}" dt="2024-02-08T16:09:42.632" v="189"/>
        <pc:sldMkLst>
          <pc:docMk/>
          <pc:sldMk cId="1413202731" sldId="299"/>
        </pc:sldMkLst>
        <pc:spChg chg="mod">
          <ac:chgData name="Lena Dunham" userId="7a8e6d5e-cb96-47cf-aa9f-438249cb2abd" providerId="ADAL" clId="{8626FE95-E7F2-4084-A04D-98B51CD95677}" dt="2024-02-08T16:09:42.632" v="189"/>
          <ac:spMkLst>
            <pc:docMk/>
            <pc:sldMk cId="1413202731" sldId="299"/>
            <ac:spMk id="8" creationId="{1FBF0C73-5F2A-43A1-8833-BA6EB08A6DAD}"/>
          </ac:spMkLst>
        </pc:spChg>
        <pc:spChg chg="mod">
          <ac:chgData name="Lena Dunham" userId="7a8e6d5e-cb96-47cf-aa9f-438249cb2abd" providerId="ADAL" clId="{8626FE95-E7F2-4084-A04D-98B51CD95677}" dt="2024-02-08T16:09:42.632" v="189"/>
          <ac:spMkLst>
            <pc:docMk/>
            <pc:sldMk cId="1413202731" sldId="299"/>
            <ac:spMk id="10" creationId="{9E0DB122-AE16-41BB-8223-A943F524BFE8}"/>
          </ac:spMkLst>
        </pc:spChg>
      </pc:sldChg>
      <pc:sldChg chg="modSp add del mod">
        <pc:chgData name="Lena Dunham" userId="7a8e6d5e-cb96-47cf-aa9f-438249cb2abd" providerId="ADAL" clId="{8626FE95-E7F2-4084-A04D-98B51CD95677}" dt="2024-02-08T16:09:47.049" v="193" actId="27636"/>
        <pc:sldMkLst>
          <pc:docMk/>
          <pc:sldMk cId="517680780" sldId="302"/>
        </pc:sldMkLst>
        <pc:spChg chg="mod">
          <ac:chgData name="Lena Dunham" userId="7a8e6d5e-cb96-47cf-aa9f-438249cb2abd" providerId="ADAL" clId="{8626FE95-E7F2-4084-A04D-98B51CD95677}" dt="2024-02-08T16:09:42.632" v="189"/>
          <ac:spMkLst>
            <pc:docMk/>
            <pc:sldMk cId="517680780" sldId="302"/>
            <ac:spMk id="7" creationId="{F45E89FF-99DD-4E7F-972C-4C255D63567B}"/>
          </ac:spMkLst>
        </pc:spChg>
        <pc:spChg chg="mod">
          <ac:chgData name="Lena Dunham" userId="7a8e6d5e-cb96-47cf-aa9f-438249cb2abd" providerId="ADAL" clId="{8626FE95-E7F2-4084-A04D-98B51CD95677}" dt="2024-02-08T16:09:47.049" v="193" actId="27636"/>
          <ac:spMkLst>
            <pc:docMk/>
            <pc:sldMk cId="517680780" sldId="302"/>
            <ac:spMk id="13" creationId="{0EE00605-1846-D0AC-1E1F-F218D1FF1E42}"/>
          </ac:spMkLst>
        </pc:spChg>
      </pc:sldChg>
      <pc:sldChg chg="modSp add del mod">
        <pc:chgData name="Lena Dunham" userId="7a8e6d5e-cb96-47cf-aa9f-438249cb2abd" providerId="ADAL" clId="{8626FE95-E7F2-4084-A04D-98B51CD95677}" dt="2024-02-08T16:09:47.036" v="192" actId="27636"/>
        <pc:sldMkLst>
          <pc:docMk/>
          <pc:sldMk cId="2689780903" sldId="304"/>
        </pc:sldMkLst>
        <pc:spChg chg="mod">
          <ac:chgData name="Lena Dunham" userId="7a8e6d5e-cb96-47cf-aa9f-438249cb2abd" providerId="ADAL" clId="{8626FE95-E7F2-4084-A04D-98B51CD95677}" dt="2024-02-08T16:09:42.632" v="189"/>
          <ac:spMkLst>
            <pc:docMk/>
            <pc:sldMk cId="2689780903" sldId="304"/>
            <ac:spMk id="5" creationId="{A8B52AA4-2DB7-4C7A-99AA-093B615C386A}"/>
          </ac:spMkLst>
        </pc:spChg>
        <pc:spChg chg="mod">
          <ac:chgData name="Lena Dunham" userId="7a8e6d5e-cb96-47cf-aa9f-438249cb2abd" providerId="ADAL" clId="{8626FE95-E7F2-4084-A04D-98B51CD95677}" dt="2024-02-08T16:09:42.632" v="189"/>
          <ac:spMkLst>
            <pc:docMk/>
            <pc:sldMk cId="2689780903" sldId="304"/>
            <ac:spMk id="7" creationId="{A0AB54C4-EC05-4411-89AE-C93A257E2449}"/>
          </ac:spMkLst>
        </pc:spChg>
        <pc:spChg chg="mod">
          <ac:chgData name="Lena Dunham" userId="7a8e6d5e-cb96-47cf-aa9f-438249cb2abd" providerId="ADAL" clId="{8626FE95-E7F2-4084-A04D-98B51CD95677}" dt="2024-02-08T16:09:42.632" v="189"/>
          <ac:spMkLst>
            <pc:docMk/>
            <pc:sldMk cId="2689780903" sldId="304"/>
            <ac:spMk id="8" creationId="{012D1360-1788-4AF9-9BCE-E83D34A14A8B}"/>
          </ac:spMkLst>
        </pc:spChg>
        <pc:spChg chg="mod">
          <ac:chgData name="Lena Dunham" userId="7a8e6d5e-cb96-47cf-aa9f-438249cb2abd" providerId="ADAL" clId="{8626FE95-E7F2-4084-A04D-98B51CD95677}" dt="2024-02-08T16:09:42.632" v="189"/>
          <ac:spMkLst>
            <pc:docMk/>
            <pc:sldMk cId="2689780903" sldId="304"/>
            <ac:spMk id="9" creationId="{2CC79059-C535-4122-AA80-8D550BB43135}"/>
          </ac:spMkLst>
        </pc:spChg>
        <pc:spChg chg="mod">
          <ac:chgData name="Lena Dunham" userId="7a8e6d5e-cb96-47cf-aa9f-438249cb2abd" providerId="ADAL" clId="{8626FE95-E7F2-4084-A04D-98B51CD95677}" dt="2024-02-08T16:09:42.632" v="189"/>
          <ac:spMkLst>
            <pc:docMk/>
            <pc:sldMk cId="2689780903" sldId="304"/>
            <ac:spMk id="10" creationId="{4C9B2C2F-56C0-471F-84D7-E389B1D1BDE3}"/>
          </ac:spMkLst>
        </pc:spChg>
        <pc:spChg chg="mod">
          <ac:chgData name="Lena Dunham" userId="7a8e6d5e-cb96-47cf-aa9f-438249cb2abd" providerId="ADAL" clId="{8626FE95-E7F2-4084-A04D-98B51CD95677}" dt="2024-02-08T16:09:42.632" v="189"/>
          <ac:spMkLst>
            <pc:docMk/>
            <pc:sldMk cId="2689780903" sldId="304"/>
            <ac:spMk id="11" creationId="{CB722E8B-09F3-45B3-940D-4A3ADC0B209F}"/>
          </ac:spMkLst>
        </pc:spChg>
        <pc:spChg chg="mod">
          <ac:chgData name="Lena Dunham" userId="7a8e6d5e-cb96-47cf-aa9f-438249cb2abd" providerId="ADAL" clId="{8626FE95-E7F2-4084-A04D-98B51CD95677}" dt="2024-02-08T16:09:42.632" v="189"/>
          <ac:spMkLst>
            <pc:docMk/>
            <pc:sldMk cId="2689780903" sldId="304"/>
            <ac:spMk id="13" creationId="{4510FECE-91EC-4738-A516-B9C5869993BD}"/>
          </ac:spMkLst>
        </pc:spChg>
        <pc:spChg chg="mod">
          <ac:chgData name="Lena Dunham" userId="7a8e6d5e-cb96-47cf-aa9f-438249cb2abd" providerId="ADAL" clId="{8626FE95-E7F2-4084-A04D-98B51CD95677}" dt="2024-02-08T16:09:42.632" v="189"/>
          <ac:spMkLst>
            <pc:docMk/>
            <pc:sldMk cId="2689780903" sldId="304"/>
            <ac:spMk id="14" creationId="{029D3077-AA91-442E-BF21-8658F8B14989}"/>
          </ac:spMkLst>
        </pc:spChg>
        <pc:spChg chg="mod">
          <ac:chgData name="Lena Dunham" userId="7a8e6d5e-cb96-47cf-aa9f-438249cb2abd" providerId="ADAL" clId="{8626FE95-E7F2-4084-A04D-98B51CD95677}" dt="2024-02-08T16:09:42.632" v="189"/>
          <ac:spMkLst>
            <pc:docMk/>
            <pc:sldMk cId="2689780903" sldId="304"/>
            <ac:spMk id="15" creationId="{6910B6F4-8816-48E6-A47B-A3634E669B0F}"/>
          </ac:spMkLst>
        </pc:spChg>
        <pc:spChg chg="mod">
          <ac:chgData name="Lena Dunham" userId="7a8e6d5e-cb96-47cf-aa9f-438249cb2abd" providerId="ADAL" clId="{8626FE95-E7F2-4084-A04D-98B51CD95677}" dt="2024-02-08T16:09:42.632" v="189"/>
          <ac:spMkLst>
            <pc:docMk/>
            <pc:sldMk cId="2689780903" sldId="304"/>
            <ac:spMk id="16" creationId="{904204FD-FA14-481F-B3A7-4534FB953C6D}"/>
          </ac:spMkLst>
        </pc:spChg>
        <pc:spChg chg="mod">
          <ac:chgData name="Lena Dunham" userId="7a8e6d5e-cb96-47cf-aa9f-438249cb2abd" providerId="ADAL" clId="{8626FE95-E7F2-4084-A04D-98B51CD95677}" dt="2024-02-08T16:09:47.036" v="192" actId="27636"/>
          <ac:spMkLst>
            <pc:docMk/>
            <pc:sldMk cId="2689780903" sldId="304"/>
            <ac:spMk id="17" creationId="{CBAE4116-3E8E-4A2F-9970-EADA4BE42616}"/>
          </ac:spMkLst>
        </pc:spChg>
        <pc:spChg chg="mod">
          <ac:chgData name="Lena Dunham" userId="7a8e6d5e-cb96-47cf-aa9f-438249cb2abd" providerId="ADAL" clId="{8626FE95-E7F2-4084-A04D-98B51CD95677}" dt="2024-02-08T16:09:42.632" v="189"/>
          <ac:spMkLst>
            <pc:docMk/>
            <pc:sldMk cId="2689780903" sldId="304"/>
            <ac:spMk id="18" creationId="{FB404C85-738E-4A8C-9C10-AC364571EBBC}"/>
          </ac:spMkLst>
        </pc:spChg>
        <pc:spChg chg="mod">
          <ac:chgData name="Lena Dunham" userId="7a8e6d5e-cb96-47cf-aa9f-438249cb2abd" providerId="ADAL" clId="{8626FE95-E7F2-4084-A04D-98B51CD95677}" dt="2024-02-08T16:09:42.632" v="189"/>
          <ac:spMkLst>
            <pc:docMk/>
            <pc:sldMk cId="2689780903" sldId="304"/>
            <ac:spMk id="32" creationId="{03D4A463-FDEF-491B-8A05-64D5A4BFBB4F}"/>
          </ac:spMkLst>
        </pc:spChg>
      </pc:sldChg>
      <pc:sldChg chg="modSp mod">
        <pc:chgData name="Lena Dunham" userId="7a8e6d5e-cb96-47cf-aa9f-438249cb2abd" providerId="ADAL" clId="{8626FE95-E7F2-4084-A04D-98B51CD95677}" dt="2024-01-31T15:35:15.868" v="156" actId="33524"/>
        <pc:sldMkLst>
          <pc:docMk/>
          <pc:sldMk cId="1769625664" sldId="4220"/>
        </pc:sldMkLst>
        <pc:spChg chg="mod">
          <ac:chgData name="Lena Dunham" userId="7a8e6d5e-cb96-47cf-aa9f-438249cb2abd" providerId="ADAL" clId="{8626FE95-E7F2-4084-A04D-98B51CD95677}" dt="2024-01-31T15:35:15.868" v="156" actId="33524"/>
          <ac:spMkLst>
            <pc:docMk/>
            <pc:sldMk cId="1769625664" sldId="4220"/>
            <ac:spMk id="6" creationId="{00000000-0000-0000-0000-000000000000}"/>
          </ac:spMkLst>
        </pc:spChg>
        <pc:spChg chg="mod">
          <ac:chgData name="Lena Dunham" userId="7a8e6d5e-cb96-47cf-aa9f-438249cb2abd" providerId="ADAL" clId="{8626FE95-E7F2-4084-A04D-98B51CD95677}" dt="2024-01-31T15:35:11.073" v="155" actId="20577"/>
          <ac:spMkLst>
            <pc:docMk/>
            <pc:sldMk cId="1769625664" sldId="4220"/>
            <ac:spMk id="9" creationId="{00000000-0000-0000-0000-000000000000}"/>
          </ac:spMkLst>
        </pc:spChg>
        <pc:spChg chg="mod">
          <ac:chgData name="Lena Dunham" userId="7a8e6d5e-cb96-47cf-aa9f-438249cb2abd" providerId="ADAL" clId="{8626FE95-E7F2-4084-A04D-98B51CD95677}" dt="2024-01-31T15:35:01.650" v="147" actId="20577"/>
          <ac:spMkLst>
            <pc:docMk/>
            <pc:sldMk cId="1769625664" sldId="4220"/>
            <ac:spMk id="12" creationId="{36492090-DDEF-40FC-BCE6-8DC048D8E8F5}"/>
          </ac:spMkLst>
        </pc:spChg>
      </pc:sldChg>
      <pc:sldChg chg="del">
        <pc:chgData name="Lena Dunham" userId="7a8e6d5e-cb96-47cf-aa9f-438249cb2abd" providerId="ADAL" clId="{8626FE95-E7F2-4084-A04D-98B51CD95677}" dt="2024-01-31T15:30:12.792" v="0" actId="47"/>
        <pc:sldMkLst>
          <pc:docMk/>
          <pc:sldMk cId="3866095581" sldId="4221"/>
        </pc:sldMkLst>
      </pc:sldChg>
      <pc:sldChg chg="del">
        <pc:chgData name="Lena Dunham" userId="7a8e6d5e-cb96-47cf-aa9f-438249cb2abd" providerId="ADAL" clId="{8626FE95-E7F2-4084-A04D-98B51CD95677}" dt="2024-01-31T15:30:13.280" v="1" actId="47"/>
        <pc:sldMkLst>
          <pc:docMk/>
          <pc:sldMk cId="1600830773" sldId="4222"/>
        </pc:sldMkLst>
      </pc:sldChg>
      <pc:sldChg chg="del">
        <pc:chgData name="Lena Dunham" userId="7a8e6d5e-cb96-47cf-aa9f-438249cb2abd" providerId="ADAL" clId="{8626FE95-E7F2-4084-A04D-98B51CD95677}" dt="2024-01-31T15:30:13.880" v="2" actId="47"/>
        <pc:sldMkLst>
          <pc:docMk/>
          <pc:sldMk cId="726697141" sldId="4223"/>
        </pc:sldMkLst>
      </pc:sldChg>
      <pc:sldChg chg="del">
        <pc:chgData name="Lena Dunham" userId="7a8e6d5e-cb96-47cf-aa9f-438249cb2abd" providerId="ADAL" clId="{8626FE95-E7F2-4084-A04D-98B51CD95677}" dt="2024-01-31T15:30:14.364" v="3" actId="47"/>
        <pc:sldMkLst>
          <pc:docMk/>
          <pc:sldMk cId="19853871" sldId="4224"/>
        </pc:sldMkLst>
      </pc:sldChg>
      <pc:sldChg chg="del">
        <pc:chgData name="Lena Dunham" userId="7a8e6d5e-cb96-47cf-aa9f-438249cb2abd" providerId="ADAL" clId="{8626FE95-E7F2-4084-A04D-98B51CD95677}" dt="2024-01-31T15:30:18.976" v="4" actId="47"/>
        <pc:sldMkLst>
          <pc:docMk/>
          <pc:sldMk cId="1965677880" sldId="4225"/>
        </pc:sldMkLst>
      </pc:sldChg>
      <pc:sldChg chg="del">
        <pc:chgData name="Lena Dunham" userId="7a8e6d5e-cb96-47cf-aa9f-438249cb2abd" providerId="ADAL" clId="{8626FE95-E7F2-4084-A04D-98B51CD95677}" dt="2024-01-31T15:30:18.993" v="5" actId="47"/>
        <pc:sldMkLst>
          <pc:docMk/>
          <pc:sldMk cId="3484176933" sldId="4226"/>
        </pc:sldMkLst>
      </pc:sldChg>
      <pc:sldChg chg="del">
        <pc:chgData name="Lena Dunham" userId="7a8e6d5e-cb96-47cf-aa9f-438249cb2abd" providerId="ADAL" clId="{8626FE95-E7F2-4084-A04D-98B51CD95677}" dt="2024-01-31T15:30:23.258" v="6" actId="47"/>
        <pc:sldMkLst>
          <pc:docMk/>
          <pc:sldMk cId="311624893" sldId="4227"/>
        </pc:sldMkLst>
      </pc:sldChg>
      <pc:sldChg chg="del">
        <pc:chgData name="Lena Dunham" userId="7a8e6d5e-cb96-47cf-aa9f-438249cb2abd" providerId="ADAL" clId="{8626FE95-E7F2-4084-A04D-98B51CD95677}" dt="2024-01-31T15:30:23.258" v="6" actId="47"/>
        <pc:sldMkLst>
          <pc:docMk/>
          <pc:sldMk cId="1923972843" sldId="4228"/>
        </pc:sldMkLst>
      </pc:sldChg>
      <pc:sldChg chg="del">
        <pc:chgData name="Lena Dunham" userId="7a8e6d5e-cb96-47cf-aa9f-438249cb2abd" providerId="ADAL" clId="{8626FE95-E7F2-4084-A04D-98B51CD95677}" dt="2024-01-31T15:30:23.258" v="6" actId="47"/>
        <pc:sldMkLst>
          <pc:docMk/>
          <pc:sldMk cId="3239904474" sldId="4229"/>
        </pc:sldMkLst>
      </pc:sldChg>
      <pc:sldChg chg="del">
        <pc:chgData name="Lena Dunham" userId="7a8e6d5e-cb96-47cf-aa9f-438249cb2abd" providerId="ADAL" clId="{8626FE95-E7F2-4084-A04D-98B51CD95677}" dt="2024-01-31T15:30:23.258" v="6" actId="47"/>
        <pc:sldMkLst>
          <pc:docMk/>
          <pc:sldMk cId="367146197" sldId="4230"/>
        </pc:sldMkLst>
      </pc:sldChg>
      <pc:sldChg chg="del">
        <pc:chgData name="Lena Dunham" userId="7a8e6d5e-cb96-47cf-aa9f-438249cb2abd" providerId="ADAL" clId="{8626FE95-E7F2-4084-A04D-98B51CD95677}" dt="2024-01-31T15:30:23.258" v="6" actId="47"/>
        <pc:sldMkLst>
          <pc:docMk/>
          <pc:sldMk cId="2775932387" sldId="4231"/>
        </pc:sldMkLst>
      </pc:sldChg>
      <pc:sldChg chg="del">
        <pc:chgData name="Lena Dunham" userId="7a8e6d5e-cb96-47cf-aa9f-438249cb2abd" providerId="ADAL" clId="{8626FE95-E7F2-4084-A04D-98B51CD95677}" dt="2024-01-31T15:30:27.617" v="7" actId="47"/>
        <pc:sldMkLst>
          <pc:docMk/>
          <pc:sldMk cId="3563848057" sldId="4232"/>
        </pc:sldMkLst>
      </pc:sldChg>
      <pc:sldChg chg="del">
        <pc:chgData name="Lena Dunham" userId="7a8e6d5e-cb96-47cf-aa9f-438249cb2abd" providerId="ADAL" clId="{8626FE95-E7F2-4084-A04D-98B51CD95677}" dt="2024-01-31T15:30:27.617" v="7" actId="47"/>
        <pc:sldMkLst>
          <pc:docMk/>
          <pc:sldMk cId="1193202797" sldId="4233"/>
        </pc:sldMkLst>
      </pc:sldChg>
      <pc:sldChg chg="del">
        <pc:chgData name="Lena Dunham" userId="7a8e6d5e-cb96-47cf-aa9f-438249cb2abd" providerId="ADAL" clId="{8626FE95-E7F2-4084-A04D-98B51CD95677}" dt="2024-01-31T15:30:27.617" v="7" actId="47"/>
        <pc:sldMkLst>
          <pc:docMk/>
          <pc:sldMk cId="3039780012" sldId="4234"/>
        </pc:sldMkLst>
      </pc:sldChg>
      <pc:sldChg chg="del">
        <pc:chgData name="Lena Dunham" userId="7a8e6d5e-cb96-47cf-aa9f-438249cb2abd" providerId="ADAL" clId="{8626FE95-E7F2-4084-A04D-98B51CD95677}" dt="2024-01-31T15:30:27.617" v="7" actId="47"/>
        <pc:sldMkLst>
          <pc:docMk/>
          <pc:sldMk cId="456196114" sldId="4235"/>
        </pc:sldMkLst>
      </pc:sldChg>
      <pc:sldChg chg="del">
        <pc:chgData name="Lena Dunham" userId="7a8e6d5e-cb96-47cf-aa9f-438249cb2abd" providerId="ADAL" clId="{8626FE95-E7F2-4084-A04D-98B51CD95677}" dt="2024-01-31T15:30:27.617" v="7" actId="47"/>
        <pc:sldMkLst>
          <pc:docMk/>
          <pc:sldMk cId="1060894498" sldId="4236"/>
        </pc:sldMkLst>
      </pc:sldChg>
      <pc:sldChg chg="del">
        <pc:chgData name="Lena Dunham" userId="7a8e6d5e-cb96-47cf-aa9f-438249cb2abd" providerId="ADAL" clId="{8626FE95-E7F2-4084-A04D-98B51CD95677}" dt="2024-01-31T15:30:29.911" v="8" actId="47"/>
        <pc:sldMkLst>
          <pc:docMk/>
          <pc:sldMk cId="1717339720" sldId="4237"/>
        </pc:sldMkLst>
      </pc:sldChg>
      <pc:sldChg chg="del">
        <pc:chgData name="Lena Dunham" userId="7a8e6d5e-cb96-47cf-aa9f-438249cb2abd" providerId="ADAL" clId="{8626FE95-E7F2-4084-A04D-98B51CD95677}" dt="2024-01-31T15:30:29.911" v="8" actId="47"/>
        <pc:sldMkLst>
          <pc:docMk/>
          <pc:sldMk cId="787047079" sldId="4238"/>
        </pc:sldMkLst>
      </pc:sldChg>
      <pc:sldChg chg="del">
        <pc:chgData name="Lena Dunham" userId="7a8e6d5e-cb96-47cf-aa9f-438249cb2abd" providerId="ADAL" clId="{8626FE95-E7F2-4084-A04D-98B51CD95677}" dt="2024-01-31T15:30:29.911" v="8" actId="47"/>
        <pc:sldMkLst>
          <pc:docMk/>
          <pc:sldMk cId="4060638716" sldId="4239"/>
        </pc:sldMkLst>
      </pc:sldChg>
      <pc:sldChg chg="del">
        <pc:chgData name="Lena Dunham" userId="7a8e6d5e-cb96-47cf-aa9f-438249cb2abd" providerId="ADAL" clId="{8626FE95-E7F2-4084-A04D-98B51CD95677}" dt="2024-01-31T15:30:29.911" v="8" actId="47"/>
        <pc:sldMkLst>
          <pc:docMk/>
          <pc:sldMk cId="4187602665" sldId="4240"/>
        </pc:sldMkLst>
      </pc:sldChg>
      <pc:sldChg chg="del">
        <pc:chgData name="Lena Dunham" userId="7a8e6d5e-cb96-47cf-aa9f-438249cb2abd" providerId="ADAL" clId="{8626FE95-E7F2-4084-A04D-98B51CD95677}" dt="2024-01-31T15:30:29.911" v="8" actId="47"/>
        <pc:sldMkLst>
          <pc:docMk/>
          <pc:sldMk cId="3262282621" sldId="4241"/>
        </pc:sldMkLst>
      </pc:sldChg>
      <pc:sldChg chg="del">
        <pc:chgData name="Lena Dunham" userId="7a8e6d5e-cb96-47cf-aa9f-438249cb2abd" providerId="ADAL" clId="{8626FE95-E7F2-4084-A04D-98B51CD95677}" dt="2024-01-31T15:30:32.104" v="9" actId="47"/>
        <pc:sldMkLst>
          <pc:docMk/>
          <pc:sldMk cId="3806065037" sldId="4242"/>
        </pc:sldMkLst>
      </pc:sldChg>
      <pc:sldChg chg="del">
        <pc:chgData name="Lena Dunham" userId="7a8e6d5e-cb96-47cf-aa9f-438249cb2abd" providerId="ADAL" clId="{8626FE95-E7F2-4084-A04D-98B51CD95677}" dt="2024-01-31T15:30:32.104" v="9" actId="47"/>
        <pc:sldMkLst>
          <pc:docMk/>
          <pc:sldMk cId="3142360472" sldId="4243"/>
        </pc:sldMkLst>
      </pc:sldChg>
      <pc:sldChg chg="del">
        <pc:chgData name="Lena Dunham" userId="7a8e6d5e-cb96-47cf-aa9f-438249cb2abd" providerId="ADAL" clId="{8626FE95-E7F2-4084-A04D-98B51CD95677}" dt="2024-01-31T15:30:32.104" v="9" actId="47"/>
        <pc:sldMkLst>
          <pc:docMk/>
          <pc:sldMk cId="1780365158" sldId="4244"/>
        </pc:sldMkLst>
      </pc:sldChg>
      <pc:sldChg chg="del">
        <pc:chgData name="Lena Dunham" userId="7a8e6d5e-cb96-47cf-aa9f-438249cb2abd" providerId="ADAL" clId="{8626FE95-E7F2-4084-A04D-98B51CD95677}" dt="2024-01-31T15:30:32.104" v="9" actId="47"/>
        <pc:sldMkLst>
          <pc:docMk/>
          <pc:sldMk cId="3759736138" sldId="4245"/>
        </pc:sldMkLst>
      </pc:sldChg>
      <pc:sldChg chg="del">
        <pc:chgData name="Lena Dunham" userId="7a8e6d5e-cb96-47cf-aa9f-438249cb2abd" providerId="ADAL" clId="{8626FE95-E7F2-4084-A04D-98B51CD95677}" dt="2024-01-31T15:30:32.104" v="9" actId="47"/>
        <pc:sldMkLst>
          <pc:docMk/>
          <pc:sldMk cId="455275591" sldId="4246"/>
        </pc:sldMkLst>
      </pc:sldChg>
      <pc:sldChg chg="del">
        <pc:chgData name="Lena Dunham" userId="7a8e6d5e-cb96-47cf-aa9f-438249cb2abd" providerId="ADAL" clId="{8626FE95-E7F2-4084-A04D-98B51CD95677}" dt="2024-01-31T15:30:34.313" v="10" actId="47"/>
        <pc:sldMkLst>
          <pc:docMk/>
          <pc:sldMk cId="1748378733" sldId="4247"/>
        </pc:sldMkLst>
      </pc:sldChg>
      <pc:sldChg chg="del">
        <pc:chgData name="Lena Dunham" userId="7a8e6d5e-cb96-47cf-aa9f-438249cb2abd" providerId="ADAL" clId="{8626FE95-E7F2-4084-A04D-98B51CD95677}" dt="2024-01-31T15:30:34.313" v="10" actId="47"/>
        <pc:sldMkLst>
          <pc:docMk/>
          <pc:sldMk cId="1842277837" sldId="4248"/>
        </pc:sldMkLst>
      </pc:sldChg>
      <pc:sldChg chg="del">
        <pc:chgData name="Lena Dunham" userId="7a8e6d5e-cb96-47cf-aa9f-438249cb2abd" providerId="ADAL" clId="{8626FE95-E7F2-4084-A04D-98B51CD95677}" dt="2024-01-31T15:30:34.313" v="10" actId="47"/>
        <pc:sldMkLst>
          <pc:docMk/>
          <pc:sldMk cId="40132413" sldId="4249"/>
        </pc:sldMkLst>
      </pc:sldChg>
      <pc:sldChg chg="del">
        <pc:chgData name="Lena Dunham" userId="7a8e6d5e-cb96-47cf-aa9f-438249cb2abd" providerId="ADAL" clId="{8626FE95-E7F2-4084-A04D-98B51CD95677}" dt="2024-01-31T15:30:34.313" v="10" actId="47"/>
        <pc:sldMkLst>
          <pc:docMk/>
          <pc:sldMk cId="3798544814" sldId="4250"/>
        </pc:sldMkLst>
      </pc:sldChg>
      <pc:sldChg chg="del">
        <pc:chgData name="Lena Dunham" userId="7a8e6d5e-cb96-47cf-aa9f-438249cb2abd" providerId="ADAL" clId="{8626FE95-E7F2-4084-A04D-98B51CD95677}" dt="2024-01-31T15:30:34.313" v="10" actId="47"/>
        <pc:sldMkLst>
          <pc:docMk/>
          <pc:sldMk cId="1344209951" sldId="4251"/>
        </pc:sldMkLst>
      </pc:sldChg>
      <pc:sldChg chg="del">
        <pc:chgData name="Lena Dunham" userId="7a8e6d5e-cb96-47cf-aa9f-438249cb2abd" providerId="ADAL" clId="{8626FE95-E7F2-4084-A04D-98B51CD95677}" dt="2024-01-31T15:30:36.474" v="11" actId="47"/>
        <pc:sldMkLst>
          <pc:docMk/>
          <pc:sldMk cId="2733197088" sldId="4252"/>
        </pc:sldMkLst>
      </pc:sldChg>
      <pc:sldChg chg="del">
        <pc:chgData name="Lena Dunham" userId="7a8e6d5e-cb96-47cf-aa9f-438249cb2abd" providerId="ADAL" clId="{8626FE95-E7F2-4084-A04D-98B51CD95677}" dt="2024-01-31T15:30:36.474" v="11" actId="47"/>
        <pc:sldMkLst>
          <pc:docMk/>
          <pc:sldMk cId="3424748658" sldId="4253"/>
        </pc:sldMkLst>
      </pc:sldChg>
      <pc:sldChg chg="del">
        <pc:chgData name="Lena Dunham" userId="7a8e6d5e-cb96-47cf-aa9f-438249cb2abd" providerId="ADAL" clId="{8626FE95-E7F2-4084-A04D-98B51CD95677}" dt="2024-01-31T15:30:36.474" v="11" actId="47"/>
        <pc:sldMkLst>
          <pc:docMk/>
          <pc:sldMk cId="2979273197" sldId="4254"/>
        </pc:sldMkLst>
      </pc:sldChg>
      <pc:sldChg chg="del">
        <pc:chgData name="Lena Dunham" userId="7a8e6d5e-cb96-47cf-aa9f-438249cb2abd" providerId="ADAL" clId="{8626FE95-E7F2-4084-A04D-98B51CD95677}" dt="2024-01-31T15:30:36.474" v="11" actId="47"/>
        <pc:sldMkLst>
          <pc:docMk/>
          <pc:sldMk cId="2476028308" sldId="4255"/>
        </pc:sldMkLst>
      </pc:sldChg>
      <pc:sldChg chg="del">
        <pc:chgData name="Lena Dunham" userId="7a8e6d5e-cb96-47cf-aa9f-438249cb2abd" providerId="ADAL" clId="{8626FE95-E7F2-4084-A04D-98B51CD95677}" dt="2024-01-31T15:30:36.474" v="11" actId="47"/>
        <pc:sldMkLst>
          <pc:docMk/>
          <pc:sldMk cId="2505281419" sldId="4256"/>
        </pc:sldMkLst>
      </pc:sldChg>
      <pc:sldChg chg="del">
        <pc:chgData name="Lena Dunham" userId="7a8e6d5e-cb96-47cf-aa9f-438249cb2abd" providerId="ADAL" clId="{8626FE95-E7F2-4084-A04D-98B51CD95677}" dt="2024-01-31T15:30:38.402" v="12" actId="47"/>
        <pc:sldMkLst>
          <pc:docMk/>
          <pc:sldMk cId="1597968246" sldId="4257"/>
        </pc:sldMkLst>
      </pc:sldChg>
      <pc:sldChg chg="del">
        <pc:chgData name="Lena Dunham" userId="7a8e6d5e-cb96-47cf-aa9f-438249cb2abd" providerId="ADAL" clId="{8626FE95-E7F2-4084-A04D-98B51CD95677}" dt="2024-01-31T15:30:38.402" v="12" actId="47"/>
        <pc:sldMkLst>
          <pc:docMk/>
          <pc:sldMk cId="3043080043" sldId="4258"/>
        </pc:sldMkLst>
      </pc:sldChg>
      <pc:sldChg chg="del">
        <pc:chgData name="Lena Dunham" userId="7a8e6d5e-cb96-47cf-aa9f-438249cb2abd" providerId="ADAL" clId="{8626FE95-E7F2-4084-A04D-98B51CD95677}" dt="2024-01-31T15:30:38.402" v="12" actId="47"/>
        <pc:sldMkLst>
          <pc:docMk/>
          <pc:sldMk cId="3301490626" sldId="4259"/>
        </pc:sldMkLst>
      </pc:sldChg>
      <pc:sldChg chg="del">
        <pc:chgData name="Lena Dunham" userId="7a8e6d5e-cb96-47cf-aa9f-438249cb2abd" providerId="ADAL" clId="{8626FE95-E7F2-4084-A04D-98B51CD95677}" dt="2024-01-31T15:30:38.402" v="12" actId="47"/>
        <pc:sldMkLst>
          <pc:docMk/>
          <pc:sldMk cId="1512458826" sldId="4260"/>
        </pc:sldMkLst>
      </pc:sldChg>
      <pc:sldChg chg="del">
        <pc:chgData name="Lena Dunham" userId="7a8e6d5e-cb96-47cf-aa9f-438249cb2abd" providerId="ADAL" clId="{8626FE95-E7F2-4084-A04D-98B51CD95677}" dt="2024-01-31T15:30:38.402" v="12" actId="47"/>
        <pc:sldMkLst>
          <pc:docMk/>
          <pc:sldMk cId="2817630871" sldId="4261"/>
        </pc:sldMkLst>
      </pc:sldChg>
      <pc:sldChg chg="del">
        <pc:chgData name="Lena Dunham" userId="7a8e6d5e-cb96-47cf-aa9f-438249cb2abd" providerId="ADAL" clId="{8626FE95-E7F2-4084-A04D-98B51CD95677}" dt="2024-01-31T15:30:40.410" v="13" actId="47"/>
        <pc:sldMkLst>
          <pc:docMk/>
          <pc:sldMk cId="3720158061" sldId="4262"/>
        </pc:sldMkLst>
      </pc:sldChg>
      <pc:sldChg chg="del">
        <pc:chgData name="Lena Dunham" userId="7a8e6d5e-cb96-47cf-aa9f-438249cb2abd" providerId="ADAL" clId="{8626FE95-E7F2-4084-A04D-98B51CD95677}" dt="2024-01-31T15:30:40.410" v="13" actId="47"/>
        <pc:sldMkLst>
          <pc:docMk/>
          <pc:sldMk cId="1120782326" sldId="4263"/>
        </pc:sldMkLst>
      </pc:sldChg>
      <pc:sldChg chg="del">
        <pc:chgData name="Lena Dunham" userId="7a8e6d5e-cb96-47cf-aa9f-438249cb2abd" providerId="ADAL" clId="{8626FE95-E7F2-4084-A04D-98B51CD95677}" dt="2024-01-31T15:30:40.410" v="13" actId="47"/>
        <pc:sldMkLst>
          <pc:docMk/>
          <pc:sldMk cId="198859485" sldId="4264"/>
        </pc:sldMkLst>
      </pc:sldChg>
      <pc:sldChg chg="del">
        <pc:chgData name="Lena Dunham" userId="7a8e6d5e-cb96-47cf-aa9f-438249cb2abd" providerId="ADAL" clId="{8626FE95-E7F2-4084-A04D-98B51CD95677}" dt="2024-01-31T15:30:40.410" v="13" actId="47"/>
        <pc:sldMkLst>
          <pc:docMk/>
          <pc:sldMk cId="3827684134" sldId="4265"/>
        </pc:sldMkLst>
      </pc:sldChg>
      <pc:sldChg chg="del">
        <pc:chgData name="Lena Dunham" userId="7a8e6d5e-cb96-47cf-aa9f-438249cb2abd" providerId="ADAL" clId="{8626FE95-E7F2-4084-A04D-98B51CD95677}" dt="2024-01-31T15:30:40.410" v="13" actId="47"/>
        <pc:sldMkLst>
          <pc:docMk/>
          <pc:sldMk cId="2966483258" sldId="4266"/>
        </pc:sldMkLst>
      </pc:sldChg>
      <pc:sldChg chg="del">
        <pc:chgData name="Lena Dunham" userId="7a8e6d5e-cb96-47cf-aa9f-438249cb2abd" providerId="ADAL" clId="{8626FE95-E7F2-4084-A04D-98B51CD95677}" dt="2024-01-31T15:30:42.263" v="14" actId="47"/>
        <pc:sldMkLst>
          <pc:docMk/>
          <pc:sldMk cId="1374951095" sldId="4267"/>
        </pc:sldMkLst>
      </pc:sldChg>
      <pc:sldChg chg="del">
        <pc:chgData name="Lena Dunham" userId="7a8e6d5e-cb96-47cf-aa9f-438249cb2abd" providerId="ADAL" clId="{8626FE95-E7F2-4084-A04D-98B51CD95677}" dt="2024-01-31T15:30:42.263" v="14" actId="47"/>
        <pc:sldMkLst>
          <pc:docMk/>
          <pc:sldMk cId="520824307" sldId="4268"/>
        </pc:sldMkLst>
      </pc:sldChg>
      <pc:sldChg chg="del">
        <pc:chgData name="Lena Dunham" userId="7a8e6d5e-cb96-47cf-aa9f-438249cb2abd" providerId="ADAL" clId="{8626FE95-E7F2-4084-A04D-98B51CD95677}" dt="2024-01-31T15:30:42.263" v="14" actId="47"/>
        <pc:sldMkLst>
          <pc:docMk/>
          <pc:sldMk cId="94525795" sldId="4269"/>
        </pc:sldMkLst>
      </pc:sldChg>
      <pc:sldChg chg="del">
        <pc:chgData name="Lena Dunham" userId="7a8e6d5e-cb96-47cf-aa9f-438249cb2abd" providerId="ADAL" clId="{8626FE95-E7F2-4084-A04D-98B51CD95677}" dt="2024-01-31T15:30:42.263" v="14" actId="47"/>
        <pc:sldMkLst>
          <pc:docMk/>
          <pc:sldMk cId="1262192021" sldId="4270"/>
        </pc:sldMkLst>
      </pc:sldChg>
      <pc:sldChg chg="del">
        <pc:chgData name="Lena Dunham" userId="7a8e6d5e-cb96-47cf-aa9f-438249cb2abd" providerId="ADAL" clId="{8626FE95-E7F2-4084-A04D-98B51CD95677}" dt="2024-01-31T15:30:42.263" v="14" actId="47"/>
        <pc:sldMkLst>
          <pc:docMk/>
          <pc:sldMk cId="302320606" sldId="4271"/>
        </pc:sldMkLst>
      </pc:sldChg>
      <pc:sldChg chg="del">
        <pc:chgData name="Lena Dunham" userId="7a8e6d5e-cb96-47cf-aa9f-438249cb2abd" providerId="ADAL" clId="{8626FE95-E7F2-4084-A04D-98B51CD95677}" dt="2024-01-31T15:30:44.375" v="15" actId="47"/>
        <pc:sldMkLst>
          <pc:docMk/>
          <pc:sldMk cId="4079807514" sldId="4272"/>
        </pc:sldMkLst>
      </pc:sldChg>
      <pc:sldChg chg="del">
        <pc:chgData name="Lena Dunham" userId="7a8e6d5e-cb96-47cf-aa9f-438249cb2abd" providerId="ADAL" clId="{8626FE95-E7F2-4084-A04D-98B51CD95677}" dt="2024-01-31T15:30:44.375" v="15" actId="47"/>
        <pc:sldMkLst>
          <pc:docMk/>
          <pc:sldMk cId="1332059713" sldId="4273"/>
        </pc:sldMkLst>
      </pc:sldChg>
      <pc:sldChg chg="del">
        <pc:chgData name="Lena Dunham" userId="7a8e6d5e-cb96-47cf-aa9f-438249cb2abd" providerId="ADAL" clId="{8626FE95-E7F2-4084-A04D-98B51CD95677}" dt="2024-01-31T15:30:44.375" v="15" actId="47"/>
        <pc:sldMkLst>
          <pc:docMk/>
          <pc:sldMk cId="3708263826" sldId="4274"/>
        </pc:sldMkLst>
      </pc:sldChg>
      <pc:sldChg chg="del">
        <pc:chgData name="Lena Dunham" userId="7a8e6d5e-cb96-47cf-aa9f-438249cb2abd" providerId="ADAL" clId="{8626FE95-E7F2-4084-A04D-98B51CD95677}" dt="2024-01-31T15:30:44.375" v="15" actId="47"/>
        <pc:sldMkLst>
          <pc:docMk/>
          <pc:sldMk cId="2666303691" sldId="4275"/>
        </pc:sldMkLst>
      </pc:sldChg>
      <pc:sldChg chg="del">
        <pc:chgData name="Lena Dunham" userId="7a8e6d5e-cb96-47cf-aa9f-438249cb2abd" providerId="ADAL" clId="{8626FE95-E7F2-4084-A04D-98B51CD95677}" dt="2024-01-31T15:30:44.375" v="15" actId="47"/>
        <pc:sldMkLst>
          <pc:docMk/>
          <pc:sldMk cId="2721061585" sldId="4276"/>
        </pc:sldMkLst>
      </pc:sldChg>
      <pc:sldChg chg="del">
        <pc:chgData name="Lena Dunham" userId="7a8e6d5e-cb96-47cf-aa9f-438249cb2abd" providerId="ADAL" clId="{8626FE95-E7F2-4084-A04D-98B51CD95677}" dt="2024-01-31T15:30:46.674" v="16" actId="47"/>
        <pc:sldMkLst>
          <pc:docMk/>
          <pc:sldMk cId="3716491544" sldId="4277"/>
        </pc:sldMkLst>
      </pc:sldChg>
      <pc:sldChg chg="del">
        <pc:chgData name="Lena Dunham" userId="7a8e6d5e-cb96-47cf-aa9f-438249cb2abd" providerId="ADAL" clId="{8626FE95-E7F2-4084-A04D-98B51CD95677}" dt="2024-01-31T15:30:46.674" v="16" actId="47"/>
        <pc:sldMkLst>
          <pc:docMk/>
          <pc:sldMk cId="306715214" sldId="4278"/>
        </pc:sldMkLst>
      </pc:sldChg>
      <pc:sldChg chg="del">
        <pc:chgData name="Lena Dunham" userId="7a8e6d5e-cb96-47cf-aa9f-438249cb2abd" providerId="ADAL" clId="{8626FE95-E7F2-4084-A04D-98B51CD95677}" dt="2024-01-31T15:30:46.674" v="16" actId="47"/>
        <pc:sldMkLst>
          <pc:docMk/>
          <pc:sldMk cId="2523244440" sldId="4279"/>
        </pc:sldMkLst>
      </pc:sldChg>
      <pc:sldChg chg="del">
        <pc:chgData name="Lena Dunham" userId="7a8e6d5e-cb96-47cf-aa9f-438249cb2abd" providerId="ADAL" clId="{8626FE95-E7F2-4084-A04D-98B51CD95677}" dt="2024-01-31T15:30:46.674" v="16" actId="47"/>
        <pc:sldMkLst>
          <pc:docMk/>
          <pc:sldMk cId="1037783027" sldId="4280"/>
        </pc:sldMkLst>
      </pc:sldChg>
      <pc:sldChg chg="del">
        <pc:chgData name="Lena Dunham" userId="7a8e6d5e-cb96-47cf-aa9f-438249cb2abd" providerId="ADAL" clId="{8626FE95-E7F2-4084-A04D-98B51CD95677}" dt="2024-01-31T15:30:46.674" v="16" actId="47"/>
        <pc:sldMkLst>
          <pc:docMk/>
          <pc:sldMk cId="864205231" sldId="4281"/>
        </pc:sldMkLst>
      </pc:sldChg>
      <pc:sldChg chg="del">
        <pc:chgData name="Lena Dunham" userId="7a8e6d5e-cb96-47cf-aa9f-438249cb2abd" providerId="ADAL" clId="{8626FE95-E7F2-4084-A04D-98B51CD95677}" dt="2024-01-31T15:30:49.693" v="17" actId="47"/>
        <pc:sldMkLst>
          <pc:docMk/>
          <pc:sldMk cId="1391532828" sldId="4282"/>
        </pc:sldMkLst>
      </pc:sldChg>
      <pc:sldChg chg="del">
        <pc:chgData name="Lena Dunham" userId="7a8e6d5e-cb96-47cf-aa9f-438249cb2abd" providerId="ADAL" clId="{8626FE95-E7F2-4084-A04D-98B51CD95677}" dt="2024-01-31T15:30:49.693" v="17" actId="47"/>
        <pc:sldMkLst>
          <pc:docMk/>
          <pc:sldMk cId="1962453186" sldId="4283"/>
        </pc:sldMkLst>
      </pc:sldChg>
      <pc:sldChg chg="del">
        <pc:chgData name="Lena Dunham" userId="7a8e6d5e-cb96-47cf-aa9f-438249cb2abd" providerId="ADAL" clId="{8626FE95-E7F2-4084-A04D-98B51CD95677}" dt="2024-01-31T15:30:49.693" v="17" actId="47"/>
        <pc:sldMkLst>
          <pc:docMk/>
          <pc:sldMk cId="1112952706" sldId="4284"/>
        </pc:sldMkLst>
      </pc:sldChg>
      <pc:sldChg chg="del">
        <pc:chgData name="Lena Dunham" userId="7a8e6d5e-cb96-47cf-aa9f-438249cb2abd" providerId="ADAL" clId="{8626FE95-E7F2-4084-A04D-98B51CD95677}" dt="2024-01-31T15:30:49.693" v="17" actId="47"/>
        <pc:sldMkLst>
          <pc:docMk/>
          <pc:sldMk cId="269026150" sldId="4285"/>
        </pc:sldMkLst>
      </pc:sldChg>
      <pc:sldMasterChg chg="del delSldLayout">
        <pc:chgData name="Lena Dunham" userId="7a8e6d5e-cb96-47cf-aa9f-438249cb2abd" providerId="ADAL" clId="{8626FE95-E7F2-4084-A04D-98B51CD95677}" dt="2024-01-31T15:30:49.693" v="17" actId="47"/>
        <pc:sldMasterMkLst>
          <pc:docMk/>
          <pc:sldMasterMk cId="2109947927" sldId="2147483648"/>
        </pc:sldMasterMkLst>
        <pc:sldLayoutChg chg="del">
          <pc:chgData name="Lena Dunham" userId="7a8e6d5e-cb96-47cf-aa9f-438249cb2abd" providerId="ADAL" clId="{8626FE95-E7F2-4084-A04D-98B51CD95677}" dt="2024-01-31T15:30:49.693" v="17" actId="47"/>
          <pc:sldLayoutMkLst>
            <pc:docMk/>
            <pc:sldMasterMk cId="2109947927" sldId="2147483648"/>
            <pc:sldLayoutMk cId="3794030590" sldId="2147483649"/>
          </pc:sldLayoutMkLst>
        </pc:sldLayoutChg>
        <pc:sldLayoutChg chg="del">
          <pc:chgData name="Lena Dunham" userId="7a8e6d5e-cb96-47cf-aa9f-438249cb2abd" providerId="ADAL" clId="{8626FE95-E7F2-4084-A04D-98B51CD95677}" dt="2024-01-31T15:30:49.693" v="17" actId="47"/>
          <pc:sldLayoutMkLst>
            <pc:docMk/>
            <pc:sldMasterMk cId="2109947927" sldId="2147483648"/>
            <pc:sldLayoutMk cId="3938914057" sldId="2147483650"/>
          </pc:sldLayoutMkLst>
        </pc:sldLayoutChg>
        <pc:sldLayoutChg chg="del">
          <pc:chgData name="Lena Dunham" userId="7a8e6d5e-cb96-47cf-aa9f-438249cb2abd" providerId="ADAL" clId="{8626FE95-E7F2-4084-A04D-98B51CD95677}" dt="2024-01-31T15:30:49.693" v="17" actId="47"/>
          <pc:sldLayoutMkLst>
            <pc:docMk/>
            <pc:sldMasterMk cId="2109947927" sldId="2147483648"/>
            <pc:sldLayoutMk cId="2837323496" sldId="2147483651"/>
          </pc:sldLayoutMkLst>
        </pc:sldLayoutChg>
        <pc:sldLayoutChg chg="del">
          <pc:chgData name="Lena Dunham" userId="7a8e6d5e-cb96-47cf-aa9f-438249cb2abd" providerId="ADAL" clId="{8626FE95-E7F2-4084-A04D-98B51CD95677}" dt="2024-01-31T15:30:49.693" v="17" actId="47"/>
          <pc:sldLayoutMkLst>
            <pc:docMk/>
            <pc:sldMasterMk cId="2109947927" sldId="2147483648"/>
            <pc:sldLayoutMk cId="4124255931" sldId="2147483652"/>
          </pc:sldLayoutMkLst>
        </pc:sldLayoutChg>
        <pc:sldLayoutChg chg="del">
          <pc:chgData name="Lena Dunham" userId="7a8e6d5e-cb96-47cf-aa9f-438249cb2abd" providerId="ADAL" clId="{8626FE95-E7F2-4084-A04D-98B51CD95677}" dt="2024-01-31T15:30:49.693" v="17" actId="47"/>
          <pc:sldLayoutMkLst>
            <pc:docMk/>
            <pc:sldMasterMk cId="2109947927" sldId="2147483648"/>
            <pc:sldLayoutMk cId="3467482967" sldId="2147483653"/>
          </pc:sldLayoutMkLst>
        </pc:sldLayoutChg>
        <pc:sldLayoutChg chg="del">
          <pc:chgData name="Lena Dunham" userId="7a8e6d5e-cb96-47cf-aa9f-438249cb2abd" providerId="ADAL" clId="{8626FE95-E7F2-4084-A04D-98B51CD95677}" dt="2024-01-31T15:30:49.693" v="17" actId="47"/>
          <pc:sldLayoutMkLst>
            <pc:docMk/>
            <pc:sldMasterMk cId="2109947927" sldId="2147483648"/>
            <pc:sldLayoutMk cId="3920416657" sldId="2147483654"/>
          </pc:sldLayoutMkLst>
        </pc:sldLayoutChg>
        <pc:sldLayoutChg chg="del">
          <pc:chgData name="Lena Dunham" userId="7a8e6d5e-cb96-47cf-aa9f-438249cb2abd" providerId="ADAL" clId="{8626FE95-E7F2-4084-A04D-98B51CD95677}" dt="2024-01-31T15:30:49.693" v="17" actId="47"/>
          <pc:sldLayoutMkLst>
            <pc:docMk/>
            <pc:sldMasterMk cId="2109947927" sldId="2147483648"/>
            <pc:sldLayoutMk cId="551721959" sldId="2147483655"/>
          </pc:sldLayoutMkLst>
        </pc:sldLayoutChg>
        <pc:sldLayoutChg chg="del">
          <pc:chgData name="Lena Dunham" userId="7a8e6d5e-cb96-47cf-aa9f-438249cb2abd" providerId="ADAL" clId="{8626FE95-E7F2-4084-A04D-98B51CD95677}" dt="2024-01-31T15:30:49.693" v="17" actId="47"/>
          <pc:sldLayoutMkLst>
            <pc:docMk/>
            <pc:sldMasterMk cId="2109947927" sldId="2147483648"/>
            <pc:sldLayoutMk cId="2546627886" sldId="2147483656"/>
          </pc:sldLayoutMkLst>
        </pc:sldLayoutChg>
        <pc:sldLayoutChg chg="del">
          <pc:chgData name="Lena Dunham" userId="7a8e6d5e-cb96-47cf-aa9f-438249cb2abd" providerId="ADAL" clId="{8626FE95-E7F2-4084-A04D-98B51CD95677}" dt="2024-01-31T15:30:49.693" v="17" actId="47"/>
          <pc:sldLayoutMkLst>
            <pc:docMk/>
            <pc:sldMasterMk cId="2109947927" sldId="2147483648"/>
            <pc:sldLayoutMk cId="3929090260" sldId="2147483657"/>
          </pc:sldLayoutMkLst>
        </pc:sldLayoutChg>
        <pc:sldLayoutChg chg="del">
          <pc:chgData name="Lena Dunham" userId="7a8e6d5e-cb96-47cf-aa9f-438249cb2abd" providerId="ADAL" clId="{8626FE95-E7F2-4084-A04D-98B51CD95677}" dt="2024-01-31T15:30:49.693" v="17" actId="47"/>
          <pc:sldLayoutMkLst>
            <pc:docMk/>
            <pc:sldMasterMk cId="2109947927" sldId="2147483648"/>
            <pc:sldLayoutMk cId="677934258" sldId="2147483658"/>
          </pc:sldLayoutMkLst>
        </pc:sldLayoutChg>
        <pc:sldLayoutChg chg="del">
          <pc:chgData name="Lena Dunham" userId="7a8e6d5e-cb96-47cf-aa9f-438249cb2abd" providerId="ADAL" clId="{8626FE95-E7F2-4084-A04D-98B51CD95677}" dt="2024-01-31T15:30:49.693" v="17" actId="47"/>
          <pc:sldLayoutMkLst>
            <pc:docMk/>
            <pc:sldMasterMk cId="2109947927" sldId="2147483648"/>
            <pc:sldLayoutMk cId="1412637199" sldId="2147483659"/>
          </pc:sldLayoutMkLst>
        </pc:sldLayoutChg>
      </pc:sldMasterChg>
    </pc:docChg>
  </pc:docChgLst>
  <pc:docChgLst>
    <pc:chgData name="Justine Allen" userId="74a19456-9297-4ccb-83db-a0ad0cec6ea4" providerId="ADAL" clId="{962B5B12-534C-4845-A26C-F57BA332FBB8}"/>
    <pc:docChg chg="modSld">
      <pc:chgData name="Justine Allen" userId="74a19456-9297-4ccb-83db-a0ad0cec6ea4" providerId="ADAL" clId="{962B5B12-534C-4845-A26C-F57BA332FBB8}" dt="2023-11-09T19:41:17.594" v="1" actId="1076"/>
      <pc:docMkLst>
        <pc:docMk/>
      </pc:docMkLst>
      <pc:sldChg chg="modSp mod">
        <pc:chgData name="Justine Allen" userId="74a19456-9297-4ccb-83db-a0ad0cec6ea4" providerId="ADAL" clId="{962B5B12-534C-4845-A26C-F57BA332FBB8}" dt="2023-11-09T19:41:17.594" v="1" actId="1076"/>
        <pc:sldMkLst>
          <pc:docMk/>
          <pc:sldMk cId="1769625664" sldId="4220"/>
        </pc:sldMkLst>
        <pc:spChg chg="mod">
          <ac:chgData name="Justine Allen" userId="74a19456-9297-4ccb-83db-a0ad0cec6ea4" providerId="ADAL" clId="{962B5B12-534C-4845-A26C-F57BA332FBB8}" dt="2023-11-09T19:41:17.594" v="1" actId="1076"/>
          <ac:spMkLst>
            <pc:docMk/>
            <pc:sldMk cId="1769625664" sldId="4220"/>
            <ac:spMk id="12" creationId="{36492090-DDEF-40FC-BCE6-8DC048D8E8F5}"/>
          </ac:spMkLst>
        </pc:spChg>
      </pc:sldChg>
    </pc:docChg>
  </pc:docChgLst>
  <pc:docChgLst>
    <pc:chgData name="Lena Dunham" userId="7a8e6d5e-cb96-47cf-aa9f-438249cb2abd" providerId="ADAL" clId="{C660BEC5-CD54-4AC4-A3BB-5520642CA1A0}"/>
    <pc:docChg chg="custSel modSld">
      <pc:chgData name="Lena Dunham" userId="7a8e6d5e-cb96-47cf-aa9f-438249cb2abd" providerId="ADAL" clId="{C660BEC5-CD54-4AC4-A3BB-5520642CA1A0}" dt="2023-12-12T15:06:27.494" v="160" actId="20577"/>
      <pc:docMkLst>
        <pc:docMk/>
      </pc:docMkLst>
      <pc:sldChg chg="modSp mod">
        <pc:chgData name="Lena Dunham" userId="7a8e6d5e-cb96-47cf-aa9f-438249cb2abd" providerId="ADAL" clId="{C660BEC5-CD54-4AC4-A3BB-5520642CA1A0}" dt="2023-12-12T15:06:27.494" v="160" actId="20577"/>
        <pc:sldMkLst>
          <pc:docMk/>
          <pc:sldMk cId="1769625664" sldId="4220"/>
        </pc:sldMkLst>
        <pc:spChg chg="mod">
          <ac:chgData name="Lena Dunham" userId="7a8e6d5e-cb96-47cf-aa9f-438249cb2abd" providerId="ADAL" clId="{C660BEC5-CD54-4AC4-A3BB-5520642CA1A0}" dt="2023-12-12T15:04:53.067" v="10" actId="20577"/>
          <ac:spMkLst>
            <pc:docMk/>
            <pc:sldMk cId="1769625664" sldId="4220"/>
            <ac:spMk id="6" creationId="{00000000-0000-0000-0000-000000000000}"/>
          </ac:spMkLst>
        </pc:spChg>
        <pc:spChg chg="mod">
          <ac:chgData name="Lena Dunham" userId="7a8e6d5e-cb96-47cf-aa9f-438249cb2abd" providerId="ADAL" clId="{C660BEC5-CD54-4AC4-A3BB-5520642CA1A0}" dt="2023-12-12T15:06:27.494" v="160" actId="20577"/>
          <ac:spMkLst>
            <pc:docMk/>
            <pc:sldMk cId="1769625664" sldId="4220"/>
            <ac:spMk id="9" creationId="{00000000-0000-0000-0000-000000000000}"/>
          </ac:spMkLst>
        </pc:spChg>
        <pc:spChg chg="mod">
          <ac:chgData name="Lena Dunham" userId="7a8e6d5e-cb96-47cf-aa9f-438249cb2abd" providerId="ADAL" clId="{C660BEC5-CD54-4AC4-A3BB-5520642CA1A0}" dt="2023-12-12T15:05:50.274" v="146" actId="20577"/>
          <ac:spMkLst>
            <pc:docMk/>
            <pc:sldMk cId="1769625664" sldId="4220"/>
            <ac:spMk id="12" creationId="{36492090-DDEF-40FC-BCE6-8DC048D8E8F5}"/>
          </ac:spMkLst>
        </pc:spChg>
      </pc:sldChg>
    </pc:docChg>
  </pc:docChgLst>
  <pc:docChgLst>
    <pc:chgData name="Justine Allen" userId="74a19456-9297-4ccb-83db-a0ad0cec6ea4" providerId="ADAL" clId="{23CB5449-B9A6-4A2A-95BA-2C1C6BA94914}"/>
    <pc:docChg chg="custSel addSld modSld addMainMaster">
      <pc:chgData name="Justine Allen" userId="74a19456-9297-4ccb-83db-a0ad0cec6ea4" providerId="ADAL" clId="{23CB5449-B9A6-4A2A-95BA-2C1C6BA94914}" dt="2024-04-11T17:09:53.518" v="2" actId="27636"/>
      <pc:docMkLst>
        <pc:docMk/>
      </pc:docMkLst>
      <pc:sldChg chg="add modNotes">
        <pc:chgData name="Justine Allen" userId="74a19456-9297-4ccb-83db-a0ad0cec6ea4" providerId="ADAL" clId="{23CB5449-B9A6-4A2A-95BA-2C1C6BA94914}" dt="2024-04-11T17:09:53.456" v="1"/>
        <pc:sldMkLst>
          <pc:docMk/>
          <pc:sldMk cId="476897053" sldId="4221"/>
        </pc:sldMkLst>
      </pc:sldChg>
      <pc:sldChg chg="add modNotes">
        <pc:chgData name="Justine Allen" userId="74a19456-9297-4ccb-83db-a0ad0cec6ea4" providerId="ADAL" clId="{23CB5449-B9A6-4A2A-95BA-2C1C6BA94914}" dt="2024-04-11T17:09:53.456" v="1"/>
        <pc:sldMkLst>
          <pc:docMk/>
          <pc:sldMk cId="3955463388" sldId="4222"/>
        </pc:sldMkLst>
      </pc:sldChg>
      <pc:sldChg chg="add modNotes">
        <pc:chgData name="Justine Allen" userId="74a19456-9297-4ccb-83db-a0ad0cec6ea4" providerId="ADAL" clId="{23CB5449-B9A6-4A2A-95BA-2C1C6BA94914}" dt="2024-04-11T17:09:53.456" v="1"/>
        <pc:sldMkLst>
          <pc:docMk/>
          <pc:sldMk cId="4284448516" sldId="4223"/>
        </pc:sldMkLst>
      </pc:sldChg>
      <pc:sldChg chg="add">
        <pc:chgData name="Justine Allen" userId="74a19456-9297-4ccb-83db-a0ad0cec6ea4" providerId="ADAL" clId="{23CB5449-B9A6-4A2A-95BA-2C1C6BA94914}" dt="2024-04-11T17:09:53.456" v="1"/>
        <pc:sldMkLst>
          <pc:docMk/>
          <pc:sldMk cId="1124996383" sldId="4224"/>
        </pc:sldMkLst>
      </pc:sldChg>
      <pc:sldChg chg="add">
        <pc:chgData name="Justine Allen" userId="74a19456-9297-4ccb-83db-a0ad0cec6ea4" providerId="ADAL" clId="{23CB5449-B9A6-4A2A-95BA-2C1C6BA94914}" dt="2024-04-11T17:09:53.456" v="1"/>
        <pc:sldMkLst>
          <pc:docMk/>
          <pc:sldMk cId="806695628" sldId="4225"/>
        </pc:sldMkLst>
      </pc:sldChg>
      <pc:sldChg chg="add modNotes">
        <pc:chgData name="Justine Allen" userId="74a19456-9297-4ccb-83db-a0ad0cec6ea4" providerId="ADAL" clId="{23CB5449-B9A6-4A2A-95BA-2C1C6BA94914}" dt="2024-04-11T17:09:53.456" v="1"/>
        <pc:sldMkLst>
          <pc:docMk/>
          <pc:sldMk cId="380906647" sldId="4226"/>
        </pc:sldMkLst>
      </pc:sldChg>
      <pc:sldChg chg="add modNotes">
        <pc:chgData name="Justine Allen" userId="74a19456-9297-4ccb-83db-a0ad0cec6ea4" providerId="ADAL" clId="{23CB5449-B9A6-4A2A-95BA-2C1C6BA94914}" dt="2024-04-11T17:09:53.456" v="1"/>
        <pc:sldMkLst>
          <pc:docMk/>
          <pc:sldMk cId="3745719768" sldId="4227"/>
        </pc:sldMkLst>
      </pc:sldChg>
      <pc:sldChg chg="add modNotes">
        <pc:chgData name="Justine Allen" userId="74a19456-9297-4ccb-83db-a0ad0cec6ea4" providerId="ADAL" clId="{23CB5449-B9A6-4A2A-95BA-2C1C6BA94914}" dt="2024-04-11T17:09:53.456" v="1"/>
        <pc:sldMkLst>
          <pc:docMk/>
          <pc:sldMk cId="1176083013" sldId="4228"/>
        </pc:sldMkLst>
      </pc:sldChg>
      <pc:sldChg chg="add">
        <pc:chgData name="Justine Allen" userId="74a19456-9297-4ccb-83db-a0ad0cec6ea4" providerId="ADAL" clId="{23CB5449-B9A6-4A2A-95BA-2C1C6BA94914}" dt="2024-04-11T17:09:53.456" v="1"/>
        <pc:sldMkLst>
          <pc:docMk/>
          <pc:sldMk cId="583964932" sldId="4229"/>
        </pc:sldMkLst>
      </pc:sldChg>
      <pc:sldChg chg="add modNotes">
        <pc:chgData name="Justine Allen" userId="74a19456-9297-4ccb-83db-a0ad0cec6ea4" providerId="ADAL" clId="{23CB5449-B9A6-4A2A-95BA-2C1C6BA94914}" dt="2024-04-11T17:09:53.456" v="1"/>
        <pc:sldMkLst>
          <pc:docMk/>
          <pc:sldMk cId="138290639" sldId="4230"/>
        </pc:sldMkLst>
      </pc:sldChg>
      <pc:sldChg chg="modSp add mod modNotes">
        <pc:chgData name="Justine Allen" userId="74a19456-9297-4ccb-83db-a0ad0cec6ea4" providerId="ADAL" clId="{23CB5449-B9A6-4A2A-95BA-2C1C6BA94914}" dt="2024-04-11T17:09:53.518" v="2" actId="27636"/>
        <pc:sldMkLst>
          <pc:docMk/>
          <pc:sldMk cId="3573339218" sldId="4231"/>
        </pc:sldMkLst>
        <pc:spChg chg="mod">
          <ac:chgData name="Justine Allen" userId="74a19456-9297-4ccb-83db-a0ad0cec6ea4" providerId="ADAL" clId="{23CB5449-B9A6-4A2A-95BA-2C1C6BA94914}" dt="2024-04-11T17:09:53.518" v="2" actId="27636"/>
          <ac:spMkLst>
            <pc:docMk/>
            <pc:sldMk cId="3573339218" sldId="4231"/>
            <ac:spMk id="24" creationId="{4786F3F8-4063-8576-208A-CBD63A0F6B8F}"/>
          </ac:spMkLst>
        </pc:spChg>
      </pc:sldChg>
      <pc:sldChg chg="add modNotes">
        <pc:chgData name="Justine Allen" userId="74a19456-9297-4ccb-83db-a0ad0cec6ea4" providerId="ADAL" clId="{23CB5449-B9A6-4A2A-95BA-2C1C6BA94914}" dt="2024-04-11T17:09:53.456" v="1"/>
        <pc:sldMkLst>
          <pc:docMk/>
          <pc:sldMk cId="1132738951" sldId="4232"/>
        </pc:sldMkLst>
      </pc:sldChg>
      <pc:sldChg chg="add">
        <pc:chgData name="Justine Allen" userId="74a19456-9297-4ccb-83db-a0ad0cec6ea4" providerId="ADAL" clId="{23CB5449-B9A6-4A2A-95BA-2C1C6BA94914}" dt="2024-04-11T17:09:53.456" v="1"/>
        <pc:sldMkLst>
          <pc:docMk/>
          <pc:sldMk cId="3026790322" sldId="4233"/>
        </pc:sldMkLst>
      </pc:sldChg>
      <pc:sldMasterChg chg="add addSldLayout">
        <pc:chgData name="Justine Allen" userId="74a19456-9297-4ccb-83db-a0ad0cec6ea4" providerId="ADAL" clId="{23CB5449-B9A6-4A2A-95BA-2C1C6BA94914}" dt="2024-04-11T17:09:53.455" v="0" actId="27028"/>
        <pc:sldMasterMkLst>
          <pc:docMk/>
          <pc:sldMasterMk cId="3656854997" sldId="2147483980"/>
        </pc:sldMasterMkLst>
        <pc:sldLayoutChg chg="add">
          <pc:chgData name="Justine Allen" userId="74a19456-9297-4ccb-83db-a0ad0cec6ea4" providerId="ADAL" clId="{23CB5449-B9A6-4A2A-95BA-2C1C6BA94914}" dt="2024-04-11T17:09:53.455" v="0" actId="27028"/>
          <pc:sldLayoutMkLst>
            <pc:docMk/>
            <pc:sldMasterMk cId="3656854997" sldId="2147483980"/>
            <pc:sldLayoutMk cId="774193058" sldId="2147483981"/>
          </pc:sldLayoutMkLst>
        </pc:sldLayoutChg>
        <pc:sldLayoutChg chg="add">
          <pc:chgData name="Justine Allen" userId="74a19456-9297-4ccb-83db-a0ad0cec6ea4" providerId="ADAL" clId="{23CB5449-B9A6-4A2A-95BA-2C1C6BA94914}" dt="2024-04-11T17:09:53.455" v="0" actId="27028"/>
          <pc:sldLayoutMkLst>
            <pc:docMk/>
            <pc:sldMasterMk cId="3656854997" sldId="2147483980"/>
            <pc:sldLayoutMk cId="3747841960" sldId="2147483982"/>
          </pc:sldLayoutMkLst>
        </pc:sldLayoutChg>
        <pc:sldLayoutChg chg="add">
          <pc:chgData name="Justine Allen" userId="74a19456-9297-4ccb-83db-a0ad0cec6ea4" providerId="ADAL" clId="{23CB5449-B9A6-4A2A-95BA-2C1C6BA94914}" dt="2024-04-11T17:09:53.455" v="0" actId="27028"/>
          <pc:sldLayoutMkLst>
            <pc:docMk/>
            <pc:sldMasterMk cId="3656854997" sldId="2147483980"/>
            <pc:sldLayoutMk cId="3826225779" sldId="2147483983"/>
          </pc:sldLayoutMkLst>
        </pc:sldLayoutChg>
        <pc:sldLayoutChg chg="add">
          <pc:chgData name="Justine Allen" userId="74a19456-9297-4ccb-83db-a0ad0cec6ea4" providerId="ADAL" clId="{23CB5449-B9A6-4A2A-95BA-2C1C6BA94914}" dt="2024-04-11T17:09:53.455" v="0" actId="27028"/>
          <pc:sldLayoutMkLst>
            <pc:docMk/>
            <pc:sldMasterMk cId="3656854997" sldId="2147483980"/>
            <pc:sldLayoutMk cId="236691027" sldId="2147483984"/>
          </pc:sldLayoutMkLst>
        </pc:sldLayoutChg>
        <pc:sldLayoutChg chg="add">
          <pc:chgData name="Justine Allen" userId="74a19456-9297-4ccb-83db-a0ad0cec6ea4" providerId="ADAL" clId="{23CB5449-B9A6-4A2A-95BA-2C1C6BA94914}" dt="2024-04-11T17:09:53.455" v="0" actId="27028"/>
          <pc:sldLayoutMkLst>
            <pc:docMk/>
            <pc:sldMasterMk cId="3656854997" sldId="2147483980"/>
            <pc:sldLayoutMk cId="2917984245" sldId="2147483985"/>
          </pc:sldLayoutMkLst>
        </pc:sldLayoutChg>
        <pc:sldLayoutChg chg="add">
          <pc:chgData name="Justine Allen" userId="74a19456-9297-4ccb-83db-a0ad0cec6ea4" providerId="ADAL" clId="{23CB5449-B9A6-4A2A-95BA-2C1C6BA94914}" dt="2024-04-11T17:09:53.455" v="0" actId="27028"/>
          <pc:sldLayoutMkLst>
            <pc:docMk/>
            <pc:sldMasterMk cId="3656854997" sldId="2147483980"/>
            <pc:sldLayoutMk cId="3335166633" sldId="2147483986"/>
          </pc:sldLayoutMkLst>
        </pc:sldLayoutChg>
        <pc:sldLayoutChg chg="add">
          <pc:chgData name="Justine Allen" userId="74a19456-9297-4ccb-83db-a0ad0cec6ea4" providerId="ADAL" clId="{23CB5449-B9A6-4A2A-95BA-2C1C6BA94914}" dt="2024-04-11T17:09:53.455" v="0" actId="27028"/>
          <pc:sldLayoutMkLst>
            <pc:docMk/>
            <pc:sldMasterMk cId="3656854997" sldId="2147483980"/>
            <pc:sldLayoutMk cId="1458864577" sldId="2147483987"/>
          </pc:sldLayoutMkLst>
        </pc:sldLayoutChg>
        <pc:sldLayoutChg chg="add">
          <pc:chgData name="Justine Allen" userId="74a19456-9297-4ccb-83db-a0ad0cec6ea4" providerId="ADAL" clId="{23CB5449-B9A6-4A2A-95BA-2C1C6BA94914}" dt="2024-04-11T17:09:53.455" v="0" actId="27028"/>
          <pc:sldLayoutMkLst>
            <pc:docMk/>
            <pc:sldMasterMk cId="3656854997" sldId="2147483980"/>
            <pc:sldLayoutMk cId="182172595" sldId="2147483988"/>
          </pc:sldLayoutMkLst>
        </pc:sldLayoutChg>
        <pc:sldLayoutChg chg="add">
          <pc:chgData name="Justine Allen" userId="74a19456-9297-4ccb-83db-a0ad0cec6ea4" providerId="ADAL" clId="{23CB5449-B9A6-4A2A-95BA-2C1C6BA94914}" dt="2024-04-11T17:09:53.455" v="0" actId="27028"/>
          <pc:sldLayoutMkLst>
            <pc:docMk/>
            <pc:sldMasterMk cId="3656854997" sldId="2147483980"/>
            <pc:sldLayoutMk cId="3186888971" sldId="2147483989"/>
          </pc:sldLayoutMkLst>
        </pc:sldLayoutChg>
        <pc:sldLayoutChg chg="add">
          <pc:chgData name="Justine Allen" userId="74a19456-9297-4ccb-83db-a0ad0cec6ea4" providerId="ADAL" clId="{23CB5449-B9A6-4A2A-95BA-2C1C6BA94914}" dt="2024-04-11T17:09:53.455" v="0" actId="27028"/>
          <pc:sldLayoutMkLst>
            <pc:docMk/>
            <pc:sldMasterMk cId="3656854997" sldId="2147483980"/>
            <pc:sldLayoutMk cId="317369734" sldId="2147483990"/>
          </pc:sldLayoutMkLst>
        </pc:sldLayoutChg>
        <pc:sldLayoutChg chg="add">
          <pc:chgData name="Justine Allen" userId="74a19456-9297-4ccb-83db-a0ad0cec6ea4" providerId="ADAL" clId="{23CB5449-B9A6-4A2A-95BA-2C1C6BA94914}" dt="2024-04-11T17:09:53.455" v="0" actId="27028"/>
          <pc:sldLayoutMkLst>
            <pc:docMk/>
            <pc:sldMasterMk cId="3656854997" sldId="2147483980"/>
            <pc:sldLayoutMk cId="2956713692" sldId="2147483991"/>
          </pc:sldLayoutMkLst>
        </pc:sldLayoutChg>
        <pc:sldLayoutChg chg="add">
          <pc:chgData name="Justine Allen" userId="74a19456-9297-4ccb-83db-a0ad0cec6ea4" providerId="ADAL" clId="{23CB5449-B9A6-4A2A-95BA-2C1C6BA94914}" dt="2024-04-11T17:09:53.455" v="0" actId="27028"/>
          <pc:sldLayoutMkLst>
            <pc:docMk/>
            <pc:sldMasterMk cId="3656854997" sldId="2147483980"/>
            <pc:sldLayoutMk cId="319641460" sldId="2147483992"/>
          </pc:sldLayoutMkLst>
        </pc:sldLayoutChg>
        <pc:sldLayoutChg chg="add">
          <pc:chgData name="Justine Allen" userId="74a19456-9297-4ccb-83db-a0ad0cec6ea4" providerId="ADAL" clId="{23CB5449-B9A6-4A2A-95BA-2C1C6BA94914}" dt="2024-04-11T17:09:53.455" v="0" actId="27028"/>
          <pc:sldLayoutMkLst>
            <pc:docMk/>
            <pc:sldMasterMk cId="3656854997" sldId="2147483980"/>
            <pc:sldLayoutMk cId="2352974098" sldId="2147483993"/>
          </pc:sldLayoutMkLst>
        </pc:sldLayoutChg>
        <pc:sldLayoutChg chg="add">
          <pc:chgData name="Justine Allen" userId="74a19456-9297-4ccb-83db-a0ad0cec6ea4" providerId="ADAL" clId="{23CB5449-B9A6-4A2A-95BA-2C1C6BA94914}" dt="2024-04-11T17:09:53.455" v="0" actId="27028"/>
          <pc:sldLayoutMkLst>
            <pc:docMk/>
            <pc:sldMasterMk cId="3656854997" sldId="2147483980"/>
            <pc:sldLayoutMk cId="1274226977" sldId="2147483994"/>
          </pc:sldLayoutMkLst>
        </pc:sldLayoutChg>
        <pc:sldLayoutChg chg="add">
          <pc:chgData name="Justine Allen" userId="74a19456-9297-4ccb-83db-a0ad0cec6ea4" providerId="ADAL" clId="{23CB5449-B9A6-4A2A-95BA-2C1C6BA94914}" dt="2024-04-11T17:09:53.455" v="0" actId="27028"/>
          <pc:sldLayoutMkLst>
            <pc:docMk/>
            <pc:sldMasterMk cId="3656854997" sldId="2147483980"/>
            <pc:sldLayoutMk cId="3395504270" sldId="2147484011"/>
          </pc:sldLayoutMkLst>
        </pc:sldLayoutChg>
        <pc:sldLayoutChg chg="add">
          <pc:chgData name="Justine Allen" userId="74a19456-9297-4ccb-83db-a0ad0cec6ea4" providerId="ADAL" clId="{23CB5449-B9A6-4A2A-95BA-2C1C6BA94914}" dt="2024-04-11T17:09:53.455" v="0" actId="27028"/>
          <pc:sldLayoutMkLst>
            <pc:docMk/>
            <pc:sldMasterMk cId="3656854997" sldId="2147483980"/>
            <pc:sldLayoutMk cId="1602413058" sldId="2147484012"/>
          </pc:sldLayoutMkLst>
        </pc:sldLayoutChg>
      </pc:sldMasterChg>
    </pc:docChg>
  </pc:docChgLst>
  <pc:docChgLst>
    <pc:chgData name="Lena Dunham" userId="7a8e6d5e-cb96-47cf-aa9f-438249cb2abd" providerId="ADAL" clId="{3FBF0C03-1DCB-40F6-85DB-427D0767CD86}"/>
    <pc:docChg chg="undo custSel delSld modSld delMainMaster">
      <pc:chgData name="Lena Dunham" userId="7a8e6d5e-cb96-47cf-aa9f-438249cb2abd" providerId="ADAL" clId="{3FBF0C03-1DCB-40F6-85DB-427D0767CD86}" dt="2023-09-07T13:21:22.244" v="167" actId="113"/>
      <pc:docMkLst>
        <pc:docMk/>
      </pc:docMkLst>
      <pc:sldChg chg="modSp mod">
        <pc:chgData name="Lena Dunham" userId="7a8e6d5e-cb96-47cf-aa9f-438249cb2abd" providerId="ADAL" clId="{3FBF0C03-1DCB-40F6-85DB-427D0767CD86}" dt="2023-09-07T13:21:22.244" v="167" actId="113"/>
        <pc:sldMkLst>
          <pc:docMk/>
          <pc:sldMk cId="1769625664" sldId="4220"/>
        </pc:sldMkLst>
        <pc:spChg chg="mod">
          <ac:chgData name="Lena Dunham" userId="7a8e6d5e-cb96-47cf-aa9f-438249cb2abd" providerId="ADAL" clId="{3FBF0C03-1DCB-40F6-85DB-427D0767CD86}" dt="2023-09-06T15:21:27.279" v="33" actId="1076"/>
          <ac:spMkLst>
            <pc:docMk/>
            <pc:sldMk cId="1769625664" sldId="4220"/>
            <ac:spMk id="5" creationId="{00000000-0000-0000-0000-000000000000}"/>
          </ac:spMkLst>
        </pc:spChg>
        <pc:spChg chg="mod">
          <ac:chgData name="Lena Dunham" userId="7a8e6d5e-cb96-47cf-aa9f-438249cb2abd" providerId="ADAL" clId="{3FBF0C03-1DCB-40F6-85DB-427D0767CD86}" dt="2023-09-06T15:21:32.323" v="34" actId="1076"/>
          <ac:spMkLst>
            <pc:docMk/>
            <pc:sldMk cId="1769625664" sldId="4220"/>
            <ac:spMk id="6" creationId="{00000000-0000-0000-0000-000000000000}"/>
          </ac:spMkLst>
        </pc:spChg>
        <pc:spChg chg="mod">
          <ac:chgData name="Lena Dunham" userId="7a8e6d5e-cb96-47cf-aa9f-438249cb2abd" providerId="ADAL" clId="{3FBF0C03-1DCB-40F6-85DB-427D0767CD86}" dt="2023-09-06T15:22:33.068" v="95" actId="20577"/>
          <ac:spMkLst>
            <pc:docMk/>
            <pc:sldMk cId="1769625664" sldId="4220"/>
            <ac:spMk id="9" creationId="{00000000-0000-0000-0000-000000000000}"/>
          </ac:spMkLst>
        </pc:spChg>
        <pc:spChg chg="mod">
          <ac:chgData name="Lena Dunham" userId="7a8e6d5e-cb96-47cf-aa9f-438249cb2abd" providerId="ADAL" clId="{3FBF0C03-1DCB-40F6-85DB-427D0767CD86}" dt="2023-09-07T13:21:22.244" v="167" actId="113"/>
          <ac:spMkLst>
            <pc:docMk/>
            <pc:sldMk cId="1769625664" sldId="4220"/>
            <ac:spMk id="12" creationId="{36492090-DDEF-40FC-BCE6-8DC048D8E8F5}"/>
          </ac:spMkLst>
        </pc:spChg>
      </pc:sldChg>
      <pc:sldChg chg="del">
        <pc:chgData name="Lena Dunham" userId="7a8e6d5e-cb96-47cf-aa9f-438249cb2abd" providerId="ADAL" clId="{3FBF0C03-1DCB-40F6-85DB-427D0767CD86}" dt="2023-09-06T15:22:37.373" v="96" actId="47"/>
        <pc:sldMkLst>
          <pc:docMk/>
          <pc:sldMk cId="1225626674" sldId="4221"/>
        </pc:sldMkLst>
      </pc:sldChg>
      <pc:sldChg chg="del">
        <pc:chgData name="Lena Dunham" userId="7a8e6d5e-cb96-47cf-aa9f-438249cb2abd" providerId="ADAL" clId="{3FBF0C03-1DCB-40F6-85DB-427D0767CD86}" dt="2023-09-06T15:22:37.373" v="96" actId="47"/>
        <pc:sldMkLst>
          <pc:docMk/>
          <pc:sldMk cId="169899331" sldId="4222"/>
        </pc:sldMkLst>
      </pc:sldChg>
      <pc:sldChg chg="del">
        <pc:chgData name="Lena Dunham" userId="7a8e6d5e-cb96-47cf-aa9f-438249cb2abd" providerId="ADAL" clId="{3FBF0C03-1DCB-40F6-85DB-427D0767CD86}" dt="2023-09-06T15:22:37.373" v="96" actId="47"/>
        <pc:sldMkLst>
          <pc:docMk/>
          <pc:sldMk cId="3388365177" sldId="4223"/>
        </pc:sldMkLst>
      </pc:sldChg>
      <pc:sldChg chg="del">
        <pc:chgData name="Lena Dunham" userId="7a8e6d5e-cb96-47cf-aa9f-438249cb2abd" providerId="ADAL" clId="{3FBF0C03-1DCB-40F6-85DB-427D0767CD86}" dt="2023-09-06T15:22:37.373" v="96" actId="47"/>
        <pc:sldMkLst>
          <pc:docMk/>
          <pc:sldMk cId="1115449198" sldId="4224"/>
        </pc:sldMkLst>
      </pc:sldChg>
      <pc:sldChg chg="del">
        <pc:chgData name="Lena Dunham" userId="7a8e6d5e-cb96-47cf-aa9f-438249cb2abd" providerId="ADAL" clId="{3FBF0C03-1DCB-40F6-85DB-427D0767CD86}" dt="2023-09-06T15:22:37.373" v="96" actId="47"/>
        <pc:sldMkLst>
          <pc:docMk/>
          <pc:sldMk cId="2448454190" sldId="4225"/>
        </pc:sldMkLst>
      </pc:sldChg>
      <pc:sldChg chg="del">
        <pc:chgData name="Lena Dunham" userId="7a8e6d5e-cb96-47cf-aa9f-438249cb2abd" providerId="ADAL" clId="{3FBF0C03-1DCB-40F6-85DB-427D0767CD86}" dt="2023-09-06T15:22:37.373" v="96" actId="47"/>
        <pc:sldMkLst>
          <pc:docMk/>
          <pc:sldMk cId="2220043904" sldId="4226"/>
        </pc:sldMkLst>
      </pc:sldChg>
      <pc:sldChg chg="del">
        <pc:chgData name="Lena Dunham" userId="7a8e6d5e-cb96-47cf-aa9f-438249cb2abd" providerId="ADAL" clId="{3FBF0C03-1DCB-40F6-85DB-427D0767CD86}" dt="2023-09-06T15:22:37.373" v="96" actId="47"/>
        <pc:sldMkLst>
          <pc:docMk/>
          <pc:sldMk cId="2317428002" sldId="4227"/>
        </pc:sldMkLst>
      </pc:sldChg>
      <pc:sldChg chg="del">
        <pc:chgData name="Lena Dunham" userId="7a8e6d5e-cb96-47cf-aa9f-438249cb2abd" providerId="ADAL" clId="{3FBF0C03-1DCB-40F6-85DB-427D0767CD86}" dt="2023-09-06T15:22:37.373" v="96" actId="47"/>
        <pc:sldMkLst>
          <pc:docMk/>
          <pc:sldMk cId="3338306468" sldId="4228"/>
        </pc:sldMkLst>
      </pc:sldChg>
      <pc:sldChg chg="del">
        <pc:chgData name="Lena Dunham" userId="7a8e6d5e-cb96-47cf-aa9f-438249cb2abd" providerId="ADAL" clId="{3FBF0C03-1DCB-40F6-85DB-427D0767CD86}" dt="2023-09-06T15:22:37.373" v="96" actId="47"/>
        <pc:sldMkLst>
          <pc:docMk/>
          <pc:sldMk cId="3414692549" sldId="4229"/>
        </pc:sldMkLst>
      </pc:sldChg>
      <pc:sldMasterChg chg="del delSldLayout">
        <pc:chgData name="Lena Dunham" userId="7a8e6d5e-cb96-47cf-aa9f-438249cb2abd" providerId="ADAL" clId="{3FBF0C03-1DCB-40F6-85DB-427D0767CD86}" dt="2023-09-06T15:22:37.373" v="96" actId="47"/>
        <pc:sldMasterMkLst>
          <pc:docMk/>
          <pc:sldMasterMk cId="1960528771" sldId="2147483648"/>
        </pc:sldMasterMkLst>
        <pc:sldLayoutChg chg="del">
          <pc:chgData name="Lena Dunham" userId="7a8e6d5e-cb96-47cf-aa9f-438249cb2abd" providerId="ADAL" clId="{3FBF0C03-1DCB-40F6-85DB-427D0767CD86}" dt="2023-09-06T15:22:37.373" v="96" actId="47"/>
          <pc:sldLayoutMkLst>
            <pc:docMk/>
            <pc:sldMasterMk cId="1960528771" sldId="2147483648"/>
            <pc:sldLayoutMk cId="3935002823" sldId="2147483649"/>
          </pc:sldLayoutMkLst>
        </pc:sldLayoutChg>
        <pc:sldLayoutChg chg="del">
          <pc:chgData name="Lena Dunham" userId="7a8e6d5e-cb96-47cf-aa9f-438249cb2abd" providerId="ADAL" clId="{3FBF0C03-1DCB-40F6-85DB-427D0767CD86}" dt="2023-09-06T15:22:37.373" v="96" actId="47"/>
          <pc:sldLayoutMkLst>
            <pc:docMk/>
            <pc:sldMasterMk cId="1960528771" sldId="2147483648"/>
            <pc:sldLayoutMk cId="3072872164" sldId="2147483650"/>
          </pc:sldLayoutMkLst>
        </pc:sldLayoutChg>
        <pc:sldLayoutChg chg="del">
          <pc:chgData name="Lena Dunham" userId="7a8e6d5e-cb96-47cf-aa9f-438249cb2abd" providerId="ADAL" clId="{3FBF0C03-1DCB-40F6-85DB-427D0767CD86}" dt="2023-09-06T15:22:37.373" v="96" actId="47"/>
          <pc:sldLayoutMkLst>
            <pc:docMk/>
            <pc:sldMasterMk cId="1960528771" sldId="2147483648"/>
            <pc:sldLayoutMk cId="6381941" sldId="2147483651"/>
          </pc:sldLayoutMkLst>
        </pc:sldLayoutChg>
        <pc:sldLayoutChg chg="del">
          <pc:chgData name="Lena Dunham" userId="7a8e6d5e-cb96-47cf-aa9f-438249cb2abd" providerId="ADAL" clId="{3FBF0C03-1DCB-40F6-85DB-427D0767CD86}" dt="2023-09-06T15:22:37.373" v="96" actId="47"/>
          <pc:sldLayoutMkLst>
            <pc:docMk/>
            <pc:sldMasterMk cId="1960528771" sldId="2147483648"/>
            <pc:sldLayoutMk cId="200122681" sldId="2147483652"/>
          </pc:sldLayoutMkLst>
        </pc:sldLayoutChg>
        <pc:sldLayoutChg chg="del">
          <pc:chgData name="Lena Dunham" userId="7a8e6d5e-cb96-47cf-aa9f-438249cb2abd" providerId="ADAL" clId="{3FBF0C03-1DCB-40F6-85DB-427D0767CD86}" dt="2023-09-06T15:22:37.373" v="96" actId="47"/>
          <pc:sldLayoutMkLst>
            <pc:docMk/>
            <pc:sldMasterMk cId="1960528771" sldId="2147483648"/>
            <pc:sldLayoutMk cId="3321738909" sldId="2147483653"/>
          </pc:sldLayoutMkLst>
        </pc:sldLayoutChg>
        <pc:sldLayoutChg chg="del">
          <pc:chgData name="Lena Dunham" userId="7a8e6d5e-cb96-47cf-aa9f-438249cb2abd" providerId="ADAL" clId="{3FBF0C03-1DCB-40F6-85DB-427D0767CD86}" dt="2023-09-06T15:22:37.373" v="96" actId="47"/>
          <pc:sldLayoutMkLst>
            <pc:docMk/>
            <pc:sldMasterMk cId="1960528771" sldId="2147483648"/>
            <pc:sldLayoutMk cId="1198814742" sldId="2147483654"/>
          </pc:sldLayoutMkLst>
        </pc:sldLayoutChg>
        <pc:sldLayoutChg chg="del">
          <pc:chgData name="Lena Dunham" userId="7a8e6d5e-cb96-47cf-aa9f-438249cb2abd" providerId="ADAL" clId="{3FBF0C03-1DCB-40F6-85DB-427D0767CD86}" dt="2023-09-06T15:22:37.373" v="96" actId="47"/>
          <pc:sldLayoutMkLst>
            <pc:docMk/>
            <pc:sldMasterMk cId="1960528771" sldId="2147483648"/>
            <pc:sldLayoutMk cId="2970753844" sldId="2147483655"/>
          </pc:sldLayoutMkLst>
        </pc:sldLayoutChg>
        <pc:sldLayoutChg chg="del">
          <pc:chgData name="Lena Dunham" userId="7a8e6d5e-cb96-47cf-aa9f-438249cb2abd" providerId="ADAL" clId="{3FBF0C03-1DCB-40F6-85DB-427D0767CD86}" dt="2023-09-06T15:22:37.373" v="96" actId="47"/>
          <pc:sldLayoutMkLst>
            <pc:docMk/>
            <pc:sldMasterMk cId="1960528771" sldId="2147483648"/>
            <pc:sldLayoutMk cId="3105302673" sldId="2147483656"/>
          </pc:sldLayoutMkLst>
        </pc:sldLayoutChg>
        <pc:sldLayoutChg chg="del">
          <pc:chgData name="Lena Dunham" userId="7a8e6d5e-cb96-47cf-aa9f-438249cb2abd" providerId="ADAL" clId="{3FBF0C03-1DCB-40F6-85DB-427D0767CD86}" dt="2023-09-06T15:22:37.373" v="96" actId="47"/>
          <pc:sldLayoutMkLst>
            <pc:docMk/>
            <pc:sldMasterMk cId="1960528771" sldId="2147483648"/>
            <pc:sldLayoutMk cId="1397887656" sldId="2147483657"/>
          </pc:sldLayoutMkLst>
        </pc:sldLayoutChg>
        <pc:sldLayoutChg chg="del">
          <pc:chgData name="Lena Dunham" userId="7a8e6d5e-cb96-47cf-aa9f-438249cb2abd" providerId="ADAL" clId="{3FBF0C03-1DCB-40F6-85DB-427D0767CD86}" dt="2023-09-06T15:22:37.373" v="96" actId="47"/>
          <pc:sldLayoutMkLst>
            <pc:docMk/>
            <pc:sldMasterMk cId="1960528771" sldId="2147483648"/>
            <pc:sldLayoutMk cId="3351811013" sldId="2147483658"/>
          </pc:sldLayoutMkLst>
        </pc:sldLayoutChg>
        <pc:sldLayoutChg chg="del">
          <pc:chgData name="Lena Dunham" userId="7a8e6d5e-cb96-47cf-aa9f-438249cb2abd" providerId="ADAL" clId="{3FBF0C03-1DCB-40F6-85DB-427D0767CD86}" dt="2023-09-06T15:22:37.373" v="96" actId="47"/>
          <pc:sldLayoutMkLst>
            <pc:docMk/>
            <pc:sldMasterMk cId="1960528771" sldId="2147483648"/>
            <pc:sldLayoutMk cId="1560554693" sldId="2147483659"/>
          </pc:sldLayoutMkLst>
        </pc:sldLayoutChg>
      </pc:sldMasterChg>
    </pc:docChg>
  </pc:docChgLst>
  <pc:docChgLst>
    <pc:chgData name="Lena Dunham" userId="7a8e6d5e-cb96-47cf-aa9f-438249cb2abd" providerId="ADAL" clId="{27ADFD28-5FEC-4F45-AC95-69240A94A993}"/>
    <pc:docChg chg="custSel delSld modSld delMainMaster">
      <pc:chgData name="Lena Dunham" userId="7a8e6d5e-cb96-47cf-aa9f-438249cb2abd" providerId="ADAL" clId="{27ADFD28-5FEC-4F45-AC95-69240A94A993}" dt="2024-05-07T13:48:02.757" v="156" actId="1076"/>
      <pc:docMkLst>
        <pc:docMk/>
      </pc:docMkLst>
      <pc:sldChg chg="del">
        <pc:chgData name="Lena Dunham" userId="7a8e6d5e-cb96-47cf-aa9f-438249cb2abd" providerId="ADAL" clId="{27ADFD28-5FEC-4F45-AC95-69240A94A993}" dt="2024-05-07T13:44:57.997" v="1" actId="47"/>
        <pc:sldMkLst>
          <pc:docMk/>
          <pc:sldMk cId="570633641" sldId="256"/>
        </pc:sldMkLst>
      </pc:sldChg>
      <pc:sldChg chg="del">
        <pc:chgData name="Lena Dunham" userId="7a8e6d5e-cb96-47cf-aa9f-438249cb2abd" providerId="ADAL" clId="{27ADFD28-5FEC-4F45-AC95-69240A94A993}" dt="2024-05-07T13:44:57.997" v="1" actId="47"/>
        <pc:sldMkLst>
          <pc:docMk/>
          <pc:sldMk cId="1146841728" sldId="283"/>
        </pc:sldMkLst>
      </pc:sldChg>
      <pc:sldChg chg="del">
        <pc:chgData name="Lena Dunham" userId="7a8e6d5e-cb96-47cf-aa9f-438249cb2abd" providerId="ADAL" clId="{27ADFD28-5FEC-4F45-AC95-69240A94A993}" dt="2024-05-07T13:44:57.997" v="1" actId="47"/>
        <pc:sldMkLst>
          <pc:docMk/>
          <pc:sldMk cId="3890354313" sldId="293"/>
        </pc:sldMkLst>
      </pc:sldChg>
      <pc:sldChg chg="del">
        <pc:chgData name="Lena Dunham" userId="7a8e6d5e-cb96-47cf-aa9f-438249cb2abd" providerId="ADAL" clId="{27ADFD28-5FEC-4F45-AC95-69240A94A993}" dt="2024-05-07T13:44:57.997" v="1" actId="47"/>
        <pc:sldMkLst>
          <pc:docMk/>
          <pc:sldMk cId="1306867712" sldId="297"/>
        </pc:sldMkLst>
      </pc:sldChg>
      <pc:sldChg chg="del">
        <pc:chgData name="Lena Dunham" userId="7a8e6d5e-cb96-47cf-aa9f-438249cb2abd" providerId="ADAL" clId="{27ADFD28-5FEC-4F45-AC95-69240A94A993}" dt="2024-05-07T13:44:57.997" v="1" actId="47"/>
        <pc:sldMkLst>
          <pc:docMk/>
          <pc:sldMk cId="1997788640" sldId="313"/>
        </pc:sldMkLst>
      </pc:sldChg>
      <pc:sldChg chg="addSp delSp modSp mod">
        <pc:chgData name="Lena Dunham" userId="7a8e6d5e-cb96-47cf-aa9f-438249cb2abd" providerId="ADAL" clId="{27ADFD28-5FEC-4F45-AC95-69240A94A993}" dt="2024-05-07T13:48:02.757" v="156" actId="1076"/>
        <pc:sldMkLst>
          <pc:docMk/>
          <pc:sldMk cId="1769625664" sldId="4220"/>
        </pc:sldMkLst>
        <pc:spChg chg="mod">
          <ac:chgData name="Lena Dunham" userId="7a8e6d5e-cb96-47cf-aa9f-438249cb2abd" providerId="ADAL" clId="{27ADFD28-5FEC-4F45-AC95-69240A94A993}" dt="2024-05-07T13:45:03.043" v="6" actId="20577"/>
          <ac:spMkLst>
            <pc:docMk/>
            <pc:sldMk cId="1769625664" sldId="4220"/>
            <ac:spMk id="6" creationId="{00000000-0000-0000-0000-000000000000}"/>
          </ac:spMkLst>
        </pc:spChg>
        <pc:spChg chg="mod">
          <ac:chgData name="Lena Dunham" userId="7a8e6d5e-cb96-47cf-aa9f-438249cb2abd" providerId="ADAL" clId="{27ADFD28-5FEC-4F45-AC95-69240A94A993}" dt="2024-05-07T13:46:38.128" v="138" actId="20577"/>
          <ac:spMkLst>
            <pc:docMk/>
            <pc:sldMk cId="1769625664" sldId="4220"/>
            <ac:spMk id="9" creationId="{00000000-0000-0000-0000-000000000000}"/>
          </ac:spMkLst>
        </pc:spChg>
        <pc:spChg chg="mod">
          <ac:chgData name="Lena Dunham" userId="7a8e6d5e-cb96-47cf-aa9f-438249cb2abd" providerId="ADAL" clId="{27ADFD28-5FEC-4F45-AC95-69240A94A993}" dt="2024-05-07T13:46:28.299" v="131" actId="20577"/>
          <ac:spMkLst>
            <pc:docMk/>
            <pc:sldMk cId="1769625664" sldId="4220"/>
            <ac:spMk id="12" creationId="{36492090-DDEF-40FC-BCE6-8DC048D8E8F5}"/>
          </ac:spMkLst>
        </pc:spChg>
        <pc:picChg chg="add del mod">
          <ac:chgData name="Lena Dunham" userId="7a8e6d5e-cb96-47cf-aa9f-438249cb2abd" providerId="ADAL" clId="{27ADFD28-5FEC-4F45-AC95-69240A94A993}" dt="2024-05-07T13:47:23.784" v="146" actId="478"/>
          <ac:picMkLst>
            <pc:docMk/>
            <pc:sldMk cId="1769625664" sldId="4220"/>
            <ac:picMk id="3" creationId="{11AD8F43-4620-6C67-A64F-A1AEA1AB4746}"/>
          </ac:picMkLst>
        </pc:picChg>
        <pc:picChg chg="add mod">
          <ac:chgData name="Lena Dunham" userId="7a8e6d5e-cb96-47cf-aa9f-438249cb2abd" providerId="ADAL" clId="{27ADFD28-5FEC-4F45-AC95-69240A94A993}" dt="2024-05-07T13:48:02.757" v="156" actId="1076"/>
          <ac:picMkLst>
            <pc:docMk/>
            <pc:sldMk cId="1769625664" sldId="4220"/>
            <ac:picMk id="8" creationId="{33C1B7A7-38B7-81C9-7DC8-7FAD5AE1689E}"/>
          </ac:picMkLst>
        </pc:picChg>
        <pc:picChg chg="del">
          <ac:chgData name="Lena Dunham" userId="7a8e6d5e-cb96-47cf-aa9f-438249cb2abd" providerId="ADAL" clId="{27ADFD28-5FEC-4F45-AC95-69240A94A993}" dt="2024-05-07T13:46:50.932" v="139" actId="478"/>
          <ac:picMkLst>
            <pc:docMk/>
            <pc:sldMk cId="1769625664" sldId="4220"/>
            <ac:picMk id="10" creationId="{32D70FF9-D64C-4425-1A74-A2359669B3D8}"/>
          </ac:picMkLst>
        </pc:picChg>
      </pc:sldChg>
      <pc:sldChg chg="del">
        <pc:chgData name="Lena Dunham" userId="7a8e6d5e-cb96-47cf-aa9f-438249cb2abd" providerId="ADAL" clId="{27ADFD28-5FEC-4F45-AC95-69240A94A993}" dt="2024-05-07T13:44:49.541" v="0" actId="47"/>
        <pc:sldMkLst>
          <pc:docMk/>
          <pc:sldMk cId="476897053" sldId="4221"/>
        </pc:sldMkLst>
      </pc:sldChg>
      <pc:sldChg chg="del">
        <pc:chgData name="Lena Dunham" userId="7a8e6d5e-cb96-47cf-aa9f-438249cb2abd" providerId="ADAL" clId="{27ADFD28-5FEC-4F45-AC95-69240A94A993}" dt="2024-05-07T13:44:57.997" v="1" actId="47"/>
        <pc:sldMkLst>
          <pc:docMk/>
          <pc:sldMk cId="3955463388" sldId="4222"/>
        </pc:sldMkLst>
      </pc:sldChg>
      <pc:sldChg chg="del">
        <pc:chgData name="Lena Dunham" userId="7a8e6d5e-cb96-47cf-aa9f-438249cb2abd" providerId="ADAL" clId="{27ADFD28-5FEC-4F45-AC95-69240A94A993}" dt="2024-05-07T13:44:57.997" v="1" actId="47"/>
        <pc:sldMkLst>
          <pc:docMk/>
          <pc:sldMk cId="4284448516" sldId="4223"/>
        </pc:sldMkLst>
      </pc:sldChg>
      <pc:sldChg chg="del">
        <pc:chgData name="Lena Dunham" userId="7a8e6d5e-cb96-47cf-aa9f-438249cb2abd" providerId="ADAL" clId="{27ADFD28-5FEC-4F45-AC95-69240A94A993}" dt="2024-05-07T13:44:57.997" v="1" actId="47"/>
        <pc:sldMkLst>
          <pc:docMk/>
          <pc:sldMk cId="1124996383" sldId="4224"/>
        </pc:sldMkLst>
      </pc:sldChg>
      <pc:sldChg chg="del">
        <pc:chgData name="Lena Dunham" userId="7a8e6d5e-cb96-47cf-aa9f-438249cb2abd" providerId="ADAL" clId="{27ADFD28-5FEC-4F45-AC95-69240A94A993}" dt="2024-05-07T13:44:57.997" v="1" actId="47"/>
        <pc:sldMkLst>
          <pc:docMk/>
          <pc:sldMk cId="806695628" sldId="4225"/>
        </pc:sldMkLst>
      </pc:sldChg>
      <pc:sldChg chg="del">
        <pc:chgData name="Lena Dunham" userId="7a8e6d5e-cb96-47cf-aa9f-438249cb2abd" providerId="ADAL" clId="{27ADFD28-5FEC-4F45-AC95-69240A94A993}" dt="2024-05-07T13:44:57.997" v="1" actId="47"/>
        <pc:sldMkLst>
          <pc:docMk/>
          <pc:sldMk cId="380906647" sldId="4226"/>
        </pc:sldMkLst>
      </pc:sldChg>
      <pc:sldChg chg="del">
        <pc:chgData name="Lena Dunham" userId="7a8e6d5e-cb96-47cf-aa9f-438249cb2abd" providerId="ADAL" clId="{27ADFD28-5FEC-4F45-AC95-69240A94A993}" dt="2024-05-07T13:44:57.997" v="1" actId="47"/>
        <pc:sldMkLst>
          <pc:docMk/>
          <pc:sldMk cId="3745719768" sldId="4227"/>
        </pc:sldMkLst>
      </pc:sldChg>
      <pc:sldChg chg="del">
        <pc:chgData name="Lena Dunham" userId="7a8e6d5e-cb96-47cf-aa9f-438249cb2abd" providerId="ADAL" clId="{27ADFD28-5FEC-4F45-AC95-69240A94A993}" dt="2024-05-07T13:44:57.997" v="1" actId="47"/>
        <pc:sldMkLst>
          <pc:docMk/>
          <pc:sldMk cId="1176083013" sldId="4228"/>
        </pc:sldMkLst>
      </pc:sldChg>
      <pc:sldChg chg="del">
        <pc:chgData name="Lena Dunham" userId="7a8e6d5e-cb96-47cf-aa9f-438249cb2abd" providerId="ADAL" clId="{27ADFD28-5FEC-4F45-AC95-69240A94A993}" dt="2024-05-07T13:44:57.997" v="1" actId="47"/>
        <pc:sldMkLst>
          <pc:docMk/>
          <pc:sldMk cId="583964932" sldId="4229"/>
        </pc:sldMkLst>
      </pc:sldChg>
      <pc:sldChg chg="del">
        <pc:chgData name="Lena Dunham" userId="7a8e6d5e-cb96-47cf-aa9f-438249cb2abd" providerId="ADAL" clId="{27ADFD28-5FEC-4F45-AC95-69240A94A993}" dt="2024-05-07T13:44:57.997" v="1" actId="47"/>
        <pc:sldMkLst>
          <pc:docMk/>
          <pc:sldMk cId="138290639" sldId="4230"/>
        </pc:sldMkLst>
      </pc:sldChg>
      <pc:sldChg chg="del">
        <pc:chgData name="Lena Dunham" userId="7a8e6d5e-cb96-47cf-aa9f-438249cb2abd" providerId="ADAL" clId="{27ADFD28-5FEC-4F45-AC95-69240A94A993}" dt="2024-05-07T13:44:57.997" v="1" actId="47"/>
        <pc:sldMkLst>
          <pc:docMk/>
          <pc:sldMk cId="3573339218" sldId="4231"/>
        </pc:sldMkLst>
      </pc:sldChg>
      <pc:sldChg chg="del">
        <pc:chgData name="Lena Dunham" userId="7a8e6d5e-cb96-47cf-aa9f-438249cb2abd" providerId="ADAL" clId="{27ADFD28-5FEC-4F45-AC95-69240A94A993}" dt="2024-05-07T13:44:57.997" v="1" actId="47"/>
        <pc:sldMkLst>
          <pc:docMk/>
          <pc:sldMk cId="1132738951" sldId="4232"/>
        </pc:sldMkLst>
      </pc:sldChg>
      <pc:sldChg chg="del">
        <pc:chgData name="Lena Dunham" userId="7a8e6d5e-cb96-47cf-aa9f-438249cb2abd" providerId="ADAL" clId="{27ADFD28-5FEC-4F45-AC95-69240A94A993}" dt="2024-05-07T13:44:57.997" v="1" actId="47"/>
        <pc:sldMkLst>
          <pc:docMk/>
          <pc:sldMk cId="3026790322" sldId="4233"/>
        </pc:sldMkLst>
      </pc:sldChg>
      <pc:sldMasterChg chg="del delSldLayout">
        <pc:chgData name="Lena Dunham" userId="7a8e6d5e-cb96-47cf-aa9f-438249cb2abd" providerId="ADAL" clId="{27ADFD28-5FEC-4F45-AC95-69240A94A993}" dt="2024-05-07T13:44:57.997" v="1" actId="47"/>
        <pc:sldMasterMkLst>
          <pc:docMk/>
          <pc:sldMasterMk cId="1039154104" sldId="2147483708"/>
        </pc:sldMasterMkLst>
        <pc:sldLayoutChg chg="del">
          <pc:chgData name="Lena Dunham" userId="7a8e6d5e-cb96-47cf-aa9f-438249cb2abd" providerId="ADAL" clId="{27ADFD28-5FEC-4F45-AC95-69240A94A993}" dt="2024-05-07T13:44:57.997" v="1" actId="47"/>
          <pc:sldLayoutMkLst>
            <pc:docMk/>
            <pc:sldMasterMk cId="1039154104" sldId="2147483708"/>
            <pc:sldLayoutMk cId="3487816630" sldId="2147483709"/>
          </pc:sldLayoutMkLst>
        </pc:sldLayoutChg>
        <pc:sldLayoutChg chg="del">
          <pc:chgData name="Lena Dunham" userId="7a8e6d5e-cb96-47cf-aa9f-438249cb2abd" providerId="ADAL" clId="{27ADFD28-5FEC-4F45-AC95-69240A94A993}" dt="2024-05-07T13:44:57.997" v="1" actId="47"/>
          <pc:sldLayoutMkLst>
            <pc:docMk/>
            <pc:sldMasterMk cId="1039154104" sldId="2147483708"/>
            <pc:sldLayoutMk cId="1874313900" sldId="2147483710"/>
          </pc:sldLayoutMkLst>
        </pc:sldLayoutChg>
        <pc:sldLayoutChg chg="del">
          <pc:chgData name="Lena Dunham" userId="7a8e6d5e-cb96-47cf-aa9f-438249cb2abd" providerId="ADAL" clId="{27ADFD28-5FEC-4F45-AC95-69240A94A993}" dt="2024-05-07T13:44:57.997" v="1" actId="47"/>
          <pc:sldLayoutMkLst>
            <pc:docMk/>
            <pc:sldMasterMk cId="1039154104" sldId="2147483708"/>
            <pc:sldLayoutMk cId="1126369005" sldId="2147483711"/>
          </pc:sldLayoutMkLst>
        </pc:sldLayoutChg>
        <pc:sldLayoutChg chg="del">
          <pc:chgData name="Lena Dunham" userId="7a8e6d5e-cb96-47cf-aa9f-438249cb2abd" providerId="ADAL" clId="{27ADFD28-5FEC-4F45-AC95-69240A94A993}" dt="2024-05-07T13:44:57.997" v="1" actId="47"/>
          <pc:sldLayoutMkLst>
            <pc:docMk/>
            <pc:sldMasterMk cId="1039154104" sldId="2147483708"/>
            <pc:sldLayoutMk cId="2459301640" sldId="2147483712"/>
          </pc:sldLayoutMkLst>
        </pc:sldLayoutChg>
        <pc:sldLayoutChg chg="del">
          <pc:chgData name="Lena Dunham" userId="7a8e6d5e-cb96-47cf-aa9f-438249cb2abd" providerId="ADAL" clId="{27ADFD28-5FEC-4F45-AC95-69240A94A993}" dt="2024-05-07T13:44:57.997" v="1" actId="47"/>
          <pc:sldLayoutMkLst>
            <pc:docMk/>
            <pc:sldMasterMk cId="1039154104" sldId="2147483708"/>
            <pc:sldLayoutMk cId="2311957005" sldId="2147483713"/>
          </pc:sldLayoutMkLst>
        </pc:sldLayoutChg>
        <pc:sldLayoutChg chg="del">
          <pc:chgData name="Lena Dunham" userId="7a8e6d5e-cb96-47cf-aa9f-438249cb2abd" providerId="ADAL" clId="{27ADFD28-5FEC-4F45-AC95-69240A94A993}" dt="2024-05-07T13:44:57.997" v="1" actId="47"/>
          <pc:sldLayoutMkLst>
            <pc:docMk/>
            <pc:sldMasterMk cId="1039154104" sldId="2147483708"/>
            <pc:sldLayoutMk cId="678798114" sldId="2147483714"/>
          </pc:sldLayoutMkLst>
        </pc:sldLayoutChg>
        <pc:sldLayoutChg chg="del">
          <pc:chgData name="Lena Dunham" userId="7a8e6d5e-cb96-47cf-aa9f-438249cb2abd" providerId="ADAL" clId="{27ADFD28-5FEC-4F45-AC95-69240A94A993}" dt="2024-05-07T13:44:57.997" v="1" actId="47"/>
          <pc:sldLayoutMkLst>
            <pc:docMk/>
            <pc:sldMasterMk cId="1039154104" sldId="2147483708"/>
            <pc:sldLayoutMk cId="3963562952" sldId="2147483715"/>
          </pc:sldLayoutMkLst>
        </pc:sldLayoutChg>
        <pc:sldLayoutChg chg="del">
          <pc:chgData name="Lena Dunham" userId="7a8e6d5e-cb96-47cf-aa9f-438249cb2abd" providerId="ADAL" clId="{27ADFD28-5FEC-4F45-AC95-69240A94A993}" dt="2024-05-07T13:44:57.997" v="1" actId="47"/>
          <pc:sldLayoutMkLst>
            <pc:docMk/>
            <pc:sldMasterMk cId="1039154104" sldId="2147483708"/>
            <pc:sldLayoutMk cId="143908799" sldId="2147483716"/>
          </pc:sldLayoutMkLst>
        </pc:sldLayoutChg>
        <pc:sldLayoutChg chg="del">
          <pc:chgData name="Lena Dunham" userId="7a8e6d5e-cb96-47cf-aa9f-438249cb2abd" providerId="ADAL" clId="{27ADFD28-5FEC-4F45-AC95-69240A94A993}" dt="2024-05-07T13:44:57.997" v="1" actId="47"/>
          <pc:sldLayoutMkLst>
            <pc:docMk/>
            <pc:sldMasterMk cId="1039154104" sldId="2147483708"/>
            <pc:sldLayoutMk cId="595717270" sldId="2147483717"/>
          </pc:sldLayoutMkLst>
        </pc:sldLayoutChg>
        <pc:sldLayoutChg chg="del">
          <pc:chgData name="Lena Dunham" userId="7a8e6d5e-cb96-47cf-aa9f-438249cb2abd" providerId="ADAL" clId="{27ADFD28-5FEC-4F45-AC95-69240A94A993}" dt="2024-05-07T13:44:57.997" v="1" actId="47"/>
          <pc:sldLayoutMkLst>
            <pc:docMk/>
            <pc:sldMasterMk cId="1039154104" sldId="2147483708"/>
            <pc:sldLayoutMk cId="3154759458" sldId="2147483718"/>
          </pc:sldLayoutMkLst>
        </pc:sldLayoutChg>
        <pc:sldLayoutChg chg="del">
          <pc:chgData name="Lena Dunham" userId="7a8e6d5e-cb96-47cf-aa9f-438249cb2abd" providerId="ADAL" clId="{27ADFD28-5FEC-4F45-AC95-69240A94A993}" dt="2024-05-07T13:44:57.997" v="1" actId="47"/>
          <pc:sldLayoutMkLst>
            <pc:docMk/>
            <pc:sldMasterMk cId="1039154104" sldId="2147483708"/>
            <pc:sldLayoutMk cId="1183629227" sldId="2147483719"/>
          </pc:sldLayoutMkLst>
        </pc:sldLayoutChg>
      </pc:sldMasterChg>
      <pc:sldMasterChg chg="del delSldLayout">
        <pc:chgData name="Lena Dunham" userId="7a8e6d5e-cb96-47cf-aa9f-438249cb2abd" providerId="ADAL" clId="{27ADFD28-5FEC-4F45-AC95-69240A94A993}" dt="2024-05-07T13:44:57.997" v="1" actId="47"/>
        <pc:sldMasterMkLst>
          <pc:docMk/>
          <pc:sldMasterMk cId="3656854997" sldId="2147483980"/>
        </pc:sldMasterMkLst>
        <pc:sldLayoutChg chg="del">
          <pc:chgData name="Lena Dunham" userId="7a8e6d5e-cb96-47cf-aa9f-438249cb2abd" providerId="ADAL" clId="{27ADFD28-5FEC-4F45-AC95-69240A94A993}" dt="2024-05-07T13:44:57.997" v="1" actId="47"/>
          <pc:sldLayoutMkLst>
            <pc:docMk/>
            <pc:sldMasterMk cId="3656854997" sldId="2147483980"/>
            <pc:sldLayoutMk cId="774193058" sldId="2147483981"/>
          </pc:sldLayoutMkLst>
        </pc:sldLayoutChg>
        <pc:sldLayoutChg chg="del">
          <pc:chgData name="Lena Dunham" userId="7a8e6d5e-cb96-47cf-aa9f-438249cb2abd" providerId="ADAL" clId="{27ADFD28-5FEC-4F45-AC95-69240A94A993}" dt="2024-05-07T13:44:57.997" v="1" actId="47"/>
          <pc:sldLayoutMkLst>
            <pc:docMk/>
            <pc:sldMasterMk cId="3656854997" sldId="2147483980"/>
            <pc:sldLayoutMk cId="3747841960" sldId="2147483982"/>
          </pc:sldLayoutMkLst>
        </pc:sldLayoutChg>
        <pc:sldLayoutChg chg="del">
          <pc:chgData name="Lena Dunham" userId="7a8e6d5e-cb96-47cf-aa9f-438249cb2abd" providerId="ADAL" clId="{27ADFD28-5FEC-4F45-AC95-69240A94A993}" dt="2024-05-07T13:44:57.997" v="1" actId="47"/>
          <pc:sldLayoutMkLst>
            <pc:docMk/>
            <pc:sldMasterMk cId="3656854997" sldId="2147483980"/>
            <pc:sldLayoutMk cId="3826225779" sldId="2147483983"/>
          </pc:sldLayoutMkLst>
        </pc:sldLayoutChg>
        <pc:sldLayoutChg chg="del">
          <pc:chgData name="Lena Dunham" userId="7a8e6d5e-cb96-47cf-aa9f-438249cb2abd" providerId="ADAL" clId="{27ADFD28-5FEC-4F45-AC95-69240A94A993}" dt="2024-05-07T13:44:57.997" v="1" actId="47"/>
          <pc:sldLayoutMkLst>
            <pc:docMk/>
            <pc:sldMasterMk cId="3656854997" sldId="2147483980"/>
            <pc:sldLayoutMk cId="236691027" sldId="2147483984"/>
          </pc:sldLayoutMkLst>
        </pc:sldLayoutChg>
        <pc:sldLayoutChg chg="del">
          <pc:chgData name="Lena Dunham" userId="7a8e6d5e-cb96-47cf-aa9f-438249cb2abd" providerId="ADAL" clId="{27ADFD28-5FEC-4F45-AC95-69240A94A993}" dt="2024-05-07T13:44:57.997" v="1" actId="47"/>
          <pc:sldLayoutMkLst>
            <pc:docMk/>
            <pc:sldMasterMk cId="3656854997" sldId="2147483980"/>
            <pc:sldLayoutMk cId="2917984245" sldId="2147483985"/>
          </pc:sldLayoutMkLst>
        </pc:sldLayoutChg>
        <pc:sldLayoutChg chg="del">
          <pc:chgData name="Lena Dunham" userId="7a8e6d5e-cb96-47cf-aa9f-438249cb2abd" providerId="ADAL" clId="{27ADFD28-5FEC-4F45-AC95-69240A94A993}" dt="2024-05-07T13:44:57.997" v="1" actId="47"/>
          <pc:sldLayoutMkLst>
            <pc:docMk/>
            <pc:sldMasterMk cId="3656854997" sldId="2147483980"/>
            <pc:sldLayoutMk cId="3335166633" sldId="2147483986"/>
          </pc:sldLayoutMkLst>
        </pc:sldLayoutChg>
        <pc:sldLayoutChg chg="del">
          <pc:chgData name="Lena Dunham" userId="7a8e6d5e-cb96-47cf-aa9f-438249cb2abd" providerId="ADAL" clId="{27ADFD28-5FEC-4F45-AC95-69240A94A993}" dt="2024-05-07T13:44:57.997" v="1" actId="47"/>
          <pc:sldLayoutMkLst>
            <pc:docMk/>
            <pc:sldMasterMk cId="3656854997" sldId="2147483980"/>
            <pc:sldLayoutMk cId="1458864577" sldId="2147483987"/>
          </pc:sldLayoutMkLst>
        </pc:sldLayoutChg>
        <pc:sldLayoutChg chg="del">
          <pc:chgData name="Lena Dunham" userId="7a8e6d5e-cb96-47cf-aa9f-438249cb2abd" providerId="ADAL" clId="{27ADFD28-5FEC-4F45-AC95-69240A94A993}" dt="2024-05-07T13:44:57.997" v="1" actId="47"/>
          <pc:sldLayoutMkLst>
            <pc:docMk/>
            <pc:sldMasterMk cId="3656854997" sldId="2147483980"/>
            <pc:sldLayoutMk cId="182172595" sldId="2147483988"/>
          </pc:sldLayoutMkLst>
        </pc:sldLayoutChg>
        <pc:sldLayoutChg chg="del">
          <pc:chgData name="Lena Dunham" userId="7a8e6d5e-cb96-47cf-aa9f-438249cb2abd" providerId="ADAL" clId="{27ADFD28-5FEC-4F45-AC95-69240A94A993}" dt="2024-05-07T13:44:57.997" v="1" actId="47"/>
          <pc:sldLayoutMkLst>
            <pc:docMk/>
            <pc:sldMasterMk cId="3656854997" sldId="2147483980"/>
            <pc:sldLayoutMk cId="3186888971" sldId="2147483989"/>
          </pc:sldLayoutMkLst>
        </pc:sldLayoutChg>
        <pc:sldLayoutChg chg="del">
          <pc:chgData name="Lena Dunham" userId="7a8e6d5e-cb96-47cf-aa9f-438249cb2abd" providerId="ADAL" clId="{27ADFD28-5FEC-4F45-AC95-69240A94A993}" dt="2024-05-07T13:44:57.997" v="1" actId="47"/>
          <pc:sldLayoutMkLst>
            <pc:docMk/>
            <pc:sldMasterMk cId="3656854997" sldId="2147483980"/>
            <pc:sldLayoutMk cId="317369734" sldId="2147483990"/>
          </pc:sldLayoutMkLst>
        </pc:sldLayoutChg>
        <pc:sldLayoutChg chg="del">
          <pc:chgData name="Lena Dunham" userId="7a8e6d5e-cb96-47cf-aa9f-438249cb2abd" providerId="ADAL" clId="{27ADFD28-5FEC-4F45-AC95-69240A94A993}" dt="2024-05-07T13:44:57.997" v="1" actId="47"/>
          <pc:sldLayoutMkLst>
            <pc:docMk/>
            <pc:sldMasterMk cId="3656854997" sldId="2147483980"/>
            <pc:sldLayoutMk cId="2956713692" sldId="2147483991"/>
          </pc:sldLayoutMkLst>
        </pc:sldLayoutChg>
        <pc:sldLayoutChg chg="del">
          <pc:chgData name="Lena Dunham" userId="7a8e6d5e-cb96-47cf-aa9f-438249cb2abd" providerId="ADAL" clId="{27ADFD28-5FEC-4F45-AC95-69240A94A993}" dt="2024-05-07T13:44:57.997" v="1" actId="47"/>
          <pc:sldLayoutMkLst>
            <pc:docMk/>
            <pc:sldMasterMk cId="3656854997" sldId="2147483980"/>
            <pc:sldLayoutMk cId="319641460" sldId="2147483992"/>
          </pc:sldLayoutMkLst>
        </pc:sldLayoutChg>
        <pc:sldLayoutChg chg="del">
          <pc:chgData name="Lena Dunham" userId="7a8e6d5e-cb96-47cf-aa9f-438249cb2abd" providerId="ADAL" clId="{27ADFD28-5FEC-4F45-AC95-69240A94A993}" dt="2024-05-07T13:44:57.997" v="1" actId="47"/>
          <pc:sldLayoutMkLst>
            <pc:docMk/>
            <pc:sldMasterMk cId="3656854997" sldId="2147483980"/>
            <pc:sldLayoutMk cId="2352974098" sldId="2147483993"/>
          </pc:sldLayoutMkLst>
        </pc:sldLayoutChg>
        <pc:sldLayoutChg chg="del">
          <pc:chgData name="Lena Dunham" userId="7a8e6d5e-cb96-47cf-aa9f-438249cb2abd" providerId="ADAL" clId="{27ADFD28-5FEC-4F45-AC95-69240A94A993}" dt="2024-05-07T13:44:57.997" v="1" actId="47"/>
          <pc:sldLayoutMkLst>
            <pc:docMk/>
            <pc:sldMasterMk cId="3656854997" sldId="2147483980"/>
            <pc:sldLayoutMk cId="1274226977" sldId="2147483994"/>
          </pc:sldLayoutMkLst>
        </pc:sldLayoutChg>
        <pc:sldLayoutChg chg="del">
          <pc:chgData name="Lena Dunham" userId="7a8e6d5e-cb96-47cf-aa9f-438249cb2abd" providerId="ADAL" clId="{27ADFD28-5FEC-4F45-AC95-69240A94A993}" dt="2024-05-07T13:44:57.997" v="1" actId="47"/>
          <pc:sldLayoutMkLst>
            <pc:docMk/>
            <pc:sldMasterMk cId="3656854997" sldId="2147483980"/>
            <pc:sldLayoutMk cId="3395504270" sldId="2147484011"/>
          </pc:sldLayoutMkLst>
        </pc:sldLayoutChg>
        <pc:sldLayoutChg chg="del">
          <pc:chgData name="Lena Dunham" userId="7a8e6d5e-cb96-47cf-aa9f-438249cb2abd" providerId="ADAL" clId="{27ADFD28-5FEC-4F45-AC95-69240A94A993}" dt="2024-05-07T13:44:57.997" v="1" actId="47"/>
          <pc:sldLayoutMkLst>
            <pc:docMk/>
            <pc:sldMasterMk cId="3656854997" sldId="2147483980"/>
            <pc:sldLayoutMk cId="1602413058" sldId="2147484012"/>
          </pc:sldLayoutMkLst>
        </pc:sldLayoutChg>
      </pc:sldMasterChg>
    </pc:docChg>
  </pc:docChgLst>
  <pc:docChgLst>
    <pc:chgData name="Lena Dunham" userId="7a8e6d5e-cb96-47cf-aa9f-438249cb2abd" providerId="ADAL" clId="{BF87C713-C17B-413C-889B-A80714A7F1C9}"/>
    <pc:docChg chg="custSel modSld">
      <pc:chgData name="Lena Dunham" userId="7a8e6d5e-cb96-47cf-aa9f-438249cb2abd" providerId="ADAL" clId="{BF87C713-C17B-413C-889B-A80714A7F1C9}" dt="2023-11-09T13:53:56.509" v="192" actId="20577"/>
      <pc:docMkLst>
        <pc:docMk/>
      </pc:docMkLst>
      <pc:sldChg chg="modSp mod">
        <pc:chgData name="Lena Dunham" userId="7a8e6d5e-cb96-47cf-aa9f-438249cb2abd" providerId="ADAL" clId="{BF87C713-C17B-413C-889B-A80714A7F1C9}" dt="2023-11-09T13:53:56.509" v="192" actId="20577"/>
        <pc:sldMkLst>
          <pc:docMk/>
          <pc:sldMk cId="1769625664" sldId="4220"/>
        </pc:sldMkLst>
        <pc:spChg chg="mod">
          <ac:chgData name="Lena Dunham" userId="7a8e6d5e-cb96-47cf-aa9f-438249cb2abd" providerId="ADAL" clId="{BF87C713-C17B-413C-889B-A80714A7F1C9}" dt="2023-11-09T13:53:46.153" v="176" actId="20577"/>
          <ac:spMkLst>
            <pc:docMk/>
            <pc:sldMk cId="1769625664" sldId="4220"/>
            <ac:spMk id="6" creationId="{00000000-0000-0000-0000-000000000000}"/>
          </ac:spMkLst>
        </pc:spChg>
        <pc:spChg chg="mod">
          <ac:chgData name="Lena Dunham" userId="7a8e6d5e-cb96-47cf-aa9f-438249cb2abd" providerId="ADAL" clId="{BF87C713-C17B-413C-889B-A80714A7F1C9}" dt="2023-11-09T13:53:56.509" v="192" actId="20577"/>
          <ac:spMkLst>
            <pc:docMk/>
            <pc:sldMk cId="1769625664" sldId="4220"/>
            <ac:spMk id="9" creationId="{00000000-0000-0000-0000-000000000000}"/>
          </ac:spMkLst>
        </pc:spChg>
        <pc:spChg chg="mod">
          <ac:chgData name="Lena Dunham" userId="7a8e6d5e-cb96-47cf-aa9f-438249cb2abd" providerId="ADAL" clId="{BF87C713-C17B-413C-889B-A80714A7F1C9}" dt="2023-11-09T13:53:41.427" v="166" actId="20577"/>
          <ac:spMkLst>
            <pc:docMk/>
            <pc:sldMk cId="1769625664" sldId="4220"/>
            <ac:spMk id="12" creationId="{36492090-DDEF-40FC-BCE6-8DC048D8E8F5}"/>
          </ac:spMkLst>
        </pc:spChg>
      </pc:sldChg>
    </pc:docChg>
  </pc:docChgLst>
  <pc:docChgLst>
    <pc:chgData name="Justine Allen" userId="74a19456-9297-4ccb-83db-a0ad0cec6ea4" providerId="ADAL" clId="{5FE52AD7-72C0-4C99-AA38-7B8DC96AE8A5}"/>
    <pc:docChg chg="undo custSel addSld modSld">
      <pc:chgData name="Justine Allen" userId="74a19456-9297-4ccb-83db-a0ad0cec6ea4" providerId="ADAL" clId="{5FE52AD7-72C0-4C99-AA38-7B8DC96AE8A5}" dt="2024-03-14T14:08:44.542" v="123"/>
      <pc:docMkLst>
        <pc:docMk/>
      </pc:docMkLst>
      <pc:sldChg chg="addSp delSp modSp new mod">
        <pc:chgData name="Justine Allen" userId="74a19456-9297-4ccb-83db-a0ad0cec6ea4" providerId="ADAL" clId="{5FE52AD7-72C0-4C99-AA38-7B8DC96AE8A5}" dt="2024-03-14T13:55:01.446" v="116" actId="1076"/>
        <pc:sldMkLst>
          <pc:docMk/>
          <pc:sldMk cId="1872215288" sldId="4221"/>
        </pc:sldMkLst>
        <pc:spChg chg="del">
          <ac:chgData name="Justine Allen" userId="74a19456-9297-4ccb-83db-a0ad0cec6ea4" providerId="ADAL" clId="{5FE52AD7-72C0-4C99-AA38-7B8DC96AE8A5}" dt="2024-03-14T13:43:05.521" v="5" actId="478"/>
          <ac:spMkLst>
            <pc:docMk/>
            <pc:sldMk cId="1872215288" sldId="4221"/>
            <ac:spMk id="2" creationId="{FD2301F3-AF0E-260E-5180-90657A805C6A}"/>
          </ac:spMkLst>
        </pc:spChg>
        <pc:spChg chg="del mod">
          <ac:chgData name="Justine Allen" userId="74a19456-9297-4ccb-83db-a0ad0cec6ea4" providerId="ADAL" clId="{5FE52AD7-72C0-4C99-AA38-7B8DC96AE8A5}" dt="2024-03-14T13:42:55.310" v="4" actId="22"/>
          <ac:spMkLst>
            <pc:docMk/>
            <pc:sldMk cId="1872215288" sldId="4221"/>
            <ac:spMk id="3" creationId="{C9E69924-764E-CC9D-C380-E7C9736F55CF}"/>
          </ac:spMkLst>
        </pc:spChg>
        <pc:spChg chg="add del mod">
          <ac:chgData name="Justine Allen" userId="74a19456-9297-4ccb-83db-a0ad0cec6ea4" providerId="ADAL" clId="{5FE52AD7-72C0-4C99-AA38-7B8DC96AE8A5}" dt="2024-03-14T13:43:52.565" v="48" actId="478"/>
          <ac:spMkLst>
            <pc:docMk/>
            <pc:sldMk cId="1872215288" sldId="4221"/>
            <ac:spMk id="7" creationId="{C23429A9-884E-8816-2CC4-678ED7DECEBC}"/>
          </ac:spMkLst>
        </pc:spChg>
        <pc:spChg chg="add mod">
          <ac:chgData name="Justine Allen" userId="74a19456-9297-4ccb-83db-a0ad0cec6ea4" providerId="ADAL" clId="{5FE52AD7-72C0-4C99-AA38-7B8DC96AE8A5}" dt="2024-03-14T13:54:41.375" v="113" actId="1076"/>
          <ac:spMkLst>
            <pc:docMk/>
            <pc:sldMk cId="1872215288" sldId="4221"/>
            <ac:spMk id="10" creationId="{E336C8C1-B51E-6540-D694-88683328869D}"/>
          </ac:spMkLst>
        </pc:spChg>
        <pc:picChg chg="add mod ord">
          <ac:chgData name="Justine Allen" userId="74a19456-9297-4ccb-83db-a0ad0cec6ea4" providerId="ADAL" clId="{5FE52AD7-72C0-4C99-AA38-7B8DC96AE8A5}" dt="2024-03-14T13:53:50.421" v="107" actId="1076"/>
          <ac:picMkLst>
            <pc:docMk/>
            <pc:sldMk cId="1872215288" sldId="4221"/>
            <ac:picMk id="6" creationId="{63DEF140-8A0E-B292-335F-2E4549502947}"/>
          </ac:picMkLst>
        </pc:picChg>
        <pc:picChg chg="add mod">
          <ac:chgData name="Justine Allen" userId="74a19456-9297-4ccb-83db-a0ad0cec6ea4" providerId="ADAL" clId="{5FE52AD7-72C0-4C99-AA38-7B8DC96AE8A5}" dt="2024-03-14T13:55:01.446" v="116" actId="1076"/>
          <ac:picMkLst>
            <pc:docMk/>
            <pc:sldMk cId="1872215288" sldId="4221"/>
            <ac:picMk id="9" creationId="{B35A354D-023A-C0B4-37D7-D8AFA45AF68C}"/>
          </ac:picMkLst>
        </pc:picChg>
      </pc:sldChg>
      <pc:sldChg chg="addSp delSp modSp new mod">
        <pc:chgData name="Justine Allen" userId="74a19456-9297-4ccb-83db-a0ad0cec6ea4" providerId="ADAL" clId="{5FE52AD7-72C0-4C99-AA38-7B8DC96AE8A5}" dt="2024-03-14T14:08:44.542" v="123"/>
        <pc:sldMkLst>
          <pc:docMk/>
          <pc:sldMk cId="3918729670" sldId="4222"/>
        </pc:sldMkLst>
        <pc:spChg chg="del">
          <ac:chgData name="Justine Allen" userId="74a19456-9297-4ccb-83db-a0ad0cec6ea4" providerId="ADAL" clId="{5FE52AD7-72C0-4C99-AA38-7B8DC96AE8A5}" dt="2024-03-14T13:53:16.635" v="99" actId="478"/>
          <ac:spMkLst>
            <pc:docMk/>
            <pc:sldMk cId="3918729670" sldId="4222"/>
            <ac:spMk id="2" creationId="{2D756702-CE0B-DC8A-E844-D94AFF4A2C70}"/>
          </ac:spMkLst>
        </pc:spChg>
        <pc:spChg chg="del">
          <ac:chgData name="Justine Allen" userId="74a19456-9297-4ccb-83db-a0ad0cec6ea4" providerId="ADAL" clId="{5FE52AD7-72C0-4C99-AA38-7B8DC96AE8A5}" dt="2024-03-14T13:52:44.658" v="98" actId="22"/>
          <ac:spMkLst>
            <pc:docMk/>
            <pc:sldMk cId="3918729670" sldId="4222"/>
            <ac:spMk id="3" creationId="{2DE2E223-18B7-50B8-9EE2-9420CD425858}"/>
          </ac:spMkLst>
        </pc:spChg>
        <pc:spChg chg="add mod">
          <ac:chgData name="Justine Allen" userId="74a19456-9297-4ccb-83db-a0ad0cec6ea4" providerId="ADAL" clId="{5FE52AD7-72C0-4C99-AA38-7B8DC96AE8A5}" dt="2024-03-14T14:08:08.433" v="122" actId="1076"/>
          <ac:spMkLst>
            <pc:docMk/>
            <pc:sldMk cId="3918729670" sldId="4222"/>
            <ac:spMk id="9" creationId="{23CAE132-19DC-04A8-8AA0-7F8923468196}"/>
          </ac:spMkLst>
        </pc:spChg>
        <pc:picChg chg="add mod ord">
          <ac:chgData name="Justine Allen" userId="74a19456-9297-4ccb-83db-a0ad0cec6ea4" providerId="ADAL" clId="{5FE52AD7-72C0-4C99-AA38-7B8DC96AE8A5}" dt="2024-03-14T14:08:44.542" v="123"/>
          <ac:picMkLst>
            <pc:docMk/>
            <pc:sldMk cId="3918729670" sldId="4222"/>
            <ac:picMk id="6" creationId="{2DFDD3DC-9D99-7E7F-FAED-73EB8898EAD2}"/>
          </ac:picMkLst>
        </pc:picChg>
        <pc:picChg chg="add">
          <ac:chgData name="Justine Allen" userId="74a19456-9297-4ccb-83db-a0ad0cec6ea4" providerId="ADAL" clId="{5FE52AD7-72C0-4C99-AA38-7B8DC96AE8A5}" dt="2024-03-14T13:54:51.946" v="115"/>
          <ac:picMkLst>
            <pc:docMk/>
            <pc:sldMk cId="3918729670" sldId="4222"/>
            <ac:picMk id="7" creationId="{BDA60A76-1B0F-5D59-5F15-116A7F9AC255}"/>
          </ac:picMkLst>
        </pc:picChg>
        <pc:picChg chg="add mod">
          <ac:chgData name="Justine Allen" userId="74a19456-9297-4ccb-83db-a0ad0cec6ea4" providerId="ADAL" clId="{5FE52AD7-72C0-4C99-AA38-7B8DC96AE8A5}" dt="2024-03-14T14:08:06.069" v="121" actId="1076"/>
          <ac:picMkLst>
            <pc:docMk/>
            <pc:sldMk cId="3918729670" sldId="4222"/>
            <ac:picMk id="8" creationId="{F33ABDD2-E482-995D-E5B5-F7D716EA94C0}"/>
          </ac:picMkLst>
        </pc:picChg>
      </pc:sldChg>
    </pc:docChg>
  </pc:docChgLst>
  <pc:docChgLst>
    <pc:chgData name="Justine Allen" userId="74a19456-9297-4ccb-83db-a0ad0cec6ea4" providerId="ADAL" clId="{1E8FE075-6A8D-466A-9967-E552B414D324}"/>
    <pc:docChg chg="custSel addSld delSld modSld addMainMaster delMainMaster modMainMaster">
      <pc:chgData name="Justine Allen" userId="74a19456-9297-4ccb-83db-a0ad0cec6ea4" providerId="ADAL" clId="{1E8FE075-6A8D-466A-9967-E552B414D324}" dt="2023-08-10T19:57:16.671" v="112"/>
      <pc:docMkLst>
        <pc:docMk/>
      </pc:docMkLst>
      <pc:sldChg chg="del">
        <pc:chgData name="Justine Allen" userId="74a19456-9297-4ccb-83db-a0ad0cec6ea4" providerId="ADAL" clId="{1E8FE075-6A8D-466A-9967-E552B414D324}" dt="2023-08-10T15:16:33.778" v="104" actId="47"/>
        <pc:sldMkLst>
          <pc:docMk/>
          <pc:sldMk cId="429890097" sldId="256"/>
        </pc:sldMkLst>
      </pc:sldChg>
      <pc:sldChg chg="del">
        <pc:chgData name="Justine Allen" userId="74a19456-9297-4ccb-83db-a0ad0cec6ea4" providerId="ADAL" clId="{1E8FE075-6A8D-466A-9967-E552B414D324}" dt="2023-08-10T15:16:33.778" v="104" actId="47"/>
        <pc:sldMkLst>
          <pc:docMk/>
          <pc:sldMk cId="3566271896" sldId="257"/>
        </pc:sldMkLst>
      </pc:sldChg>
      <pc:sldChg chg="del">
        <pc:chgData name="Justine Allen" userId="74a19456-9297-4ccb-83db-a0ad0cec6ea4" providerId="ADAL" clId="{1E8FE075-6A8D-466A-9967-E552B414D324}" dt="2023-08-10T15:16:33.778" v="104" actId="47"/>
        <pc:sldMkLst>
          <pc:docMk/>
          <pc:sldMk cId="13504984" sldId="258"/>
        </pc:sldMkLst>
      </pc:sldChg>
      <pc:sldChg chg="modSp mod">
        <pc:chgData name="Justine Allen" userId="74a19456-9297-4ccb-83db-a0ad0cec6ea4" providerId="ADAL" clId="{1E8FE075-6A8D-466A-9967-E552B414D324}" dt="2023-08-10T15:16:24.300" v="103" actId="20577"/>
        <pc:sldMkLst>
          <pc:docMk/>
          <pc:sldMk cId="1769625664" sldId="4220"/>
        </pc:sldMkLst>
        <pc:spChg chg="mod">
          <ac:chgData name="Justine Allen" userId="74a19456-9297-4ccb-83db-a0ad0cec6ea4" providerId="ADAL" clId="{1E8FE075-6A8D-466A-9967-E552B414D324}" dt="2023-08-10T15:12:28.838" v="15" actId="20577"/>
          <ac:spMkLst>
            <pc:docMk/>
            <pc:sldMk cId="1769625664" sldId="4220"/>
            <ac:spMk id="6" creationId="{00000000-0000-0000-0000-000000000000}"/>
          </ac:spMkLst>
        </pc:spChg>
        <pc:spChg chg="mod">
          <ac:chgData name="Justine Allen" userId="74a19456-9297-4ccb-83db-a0ad0cec6ea4" providerId="ADAL" clId="{1E8FE075-6A8D-466A-9967-E552B414D324}" dt="2023-08-10T15:12:48.444" v="36" actId="20577"/>
          <ac:spMkLst>
            <pc:docMk/>
            <pc:sldMk cId="1769625664" sldId="4220"/>
            <ac:spMk id="9" creationId="{00000000-0000-0000-0000-000000000000}"/>
          </ac:spMkLst>
        </pc:spChg>
        <pc:spChg chg="mod">
          <ac:chgData name="Justine Allen" userId="74a19456-9297-4ccb-83db-a0ad0cec6ea4" providerId="ADAL" clId="{1E8FE075-6A8D-466A-9967-E552B414D324}" dt="2023-08-10T15:16:24.300" v="103" actId="20577"/>
          <ac:spMkLst>
            <pc:docMk/>
            <pc:sldMk cId="1769625664" sldId="4220"/>
            <ac:spMk id="12" creationId="{36492090-DDEF-40FC-BCE6-8DC048D8E8F5}"/>
          </ac:spMkLst>
        </pc:spChg>
      </pc:sldChg>
      <pc:sldChg chg="add">
        <pc:chgData name="Justine Allen" userId="74a19456-9297-4ccb-83db-a0ad0cec6ea4" providerId="ADAL" clId="{1E8FE075-6A8D-466A-9967-E552B414D324}" dt="2023-08-10T15:16:54.371" v="106"/>
        <pc:sldMkLst>
          <pc:docMk/>
          <pc:sldMk cId="1225626674" sldId="4221"/>
        </pc:sldMkLst>
      </pc:sldChg>
      <pc:sldChg chg="modSp add mod">
        <pc:chgData name="Justine Allen" userId="74a19456-9297-4ccb-83db-a0ad0cec6ea4" providerId="ADAL" clId="{1E8FE075-6A8D-466A-9967-E552B414D324}" dt="2023-08-10T15:16:54.497" v="107" actId="27636"/>
        <pc:sldMkLst>
          <pc:docMk/>
          <pc:sldMk cId="169899331" sldId="4222"/>
        </pc:sldMkLst>
        <pc:spChg chg="mod">
          <ac:chgData name="Justine Allen" userId="74a19456-9297-4ccb-83db-a0ad0cec6ea4" providerId="ADAL" clId="{1E8FE075-6A8D-466A-9967-E552B414D324}" dt="2023-08-10T15:16:54.497" v="107" actId="27636"/>
          <ac:spMkLst>
            <pc:docMk/>
            <pc:sldMk cId="169899331" sldId="4222"/>
            <ac:spMk id="3" creationId="{440F4AB0-4A95-0994-FDE3-2ECF84A22B68}"/>
          </ac:spMkLst>
        </pc:spChg>
      </pc:sldChg>
      <pc:sldChg chg="modSp add mod modNotes">
        <pc:chgData name="Justine Allen" userId="74a19456-9297-4ccb-83db-a0ad0cec6ea4" providerId="ADAL" clId="{1E8FE075-6A8D-466A-9967-E552B414D324}" dt="2023-08-10T19:57:01.700" v="109" actId="1076"/>
        <pc:sldMkLst>
          <pc:docMk/>
          <pc:sldMk cId="3388365177" sldId="4223"/>
        </pc:sldMkLst>
        <pc:graphicFrameChg chg="mod">
          <ac:chgData name="Justine Allen" userId="74a19456-9297-4ccb-83db-a0ad0cec6ea4" providerId="ADAL" clId="{1E8FE075-6A8D-466A-9967-E552B414D324}" dt="2023-08-10T19:57:01.700" v="109" actId="1076"/>
          <ac:graphicFrameMkLst>
            <pc:docMk/>
            <pc:sldMk cId="3388365177" sldId="4223"/>
            <ac:graphicFrameMk id="7" creationId="{DC8B9CC5-3389-7A7C-FBC0-342762451C5A}"/>
          </ac:graphicFrameMkLst>
        </pc:graphicFrameChg>
      </pc:sldChg>
      <pc:sldChg chg="modSp add mod">
        <pc:chgData name="Justine Allen" userId="74a19456-9297-4ccb-83db-a0ad0cec6ea4" providerId="ADAL" clId="{1E8FE075-6A8D-466A-9967-E552B414D324}" dt="2023-08-10T15:16:54.513" v="108" actId="27636"/>
        <pc:sldMkLst>
          <pc:docMk/>
          <pc:sldMk cId="1115449198" sldId="4224"/>
        </pc:sldMkLst>
        <pc:spChg chg="mod">
          <ac:chgData name="Justine Allen" userId="74a19456-9297-4ccb-83db-a0ad0cec6ea4" providerId="ADAL" clId="{1E8FE075-6A8D-466A-9967-E552B414D324}" dt="2023-08-10T15:16:54.513" v="108" actId="27636"/>
          <ac:spMkLst>
            <pc:docMk/>
            <pc:sldMk cId="1115449198" sldId="4224"/>
            <ac:spMk id="4" creationId="{21B686E1-C01F-EEF5-1A0C-3FFE6C6AE305}"/>
          </ac:spMkLst>
        </pc:spChg>
      </pc:sldChg>
      <pc:sldChg chg="add">
        <pc:chgData name="Justine Allen" userId="74a19456-9297-4ccb-83db-a0ad0cec6ea4" providerId="ADAL" clId="{1E8FE075-6A8D-466A-9967-E552B414D324}" dt="2023-08-10T15:16:54.371" v="106"/>
        <pc:sldMkLst>
          <pc:docMk/>
          <pc:sldMk cId="2448454190" sldId="4225"/>
        </pc:sldMkLst>
      </pc:sldChg>
      <pc:sldChg chg="modSp add">
        <pc:chgData name="Justine Allen" userId="74a19456-9297-4ccb-83db-a0ad0cec6ea4" providerId="ADAL" clId="{1E8FE075-6A8D-466A-9967-E552B414D324}" dt="2023-08-10T19:57:16.671" v="112"/>
        <pc:sldMkLst>
          <pc:docMk/>
          <pc:sldMk cId="2220043904" sldId="4226"/>
        </pc:sldMkLst>
        <pc:graphicFrameChg chg="mod">
          <ac:chgData name="Justine Allen" userId="74a19456-9297-4ccb-83db-a0ad0cec6ea4" providerId="ADAL" clId="{1E8FE075-6A8D-466A-9967-E552B414D324}" dt="2023-08-10T19:57:16.671" v="112"/>
          <ac:graphicFrameMkLst>
            <pc:docMk/>
            <pc:sldMk cId="2220043904" sldId="4226"/>
            <ac:graphicFrameMk id="4" creationId="{6657D150-B512-C0D2-984B-2C73227D138E}"/>
          </ac:graphicFrameMkLst>
        </pc:graphicFrameChg>
      </pc:sldChg>
      <pc:sldChg chg="add">
        <pc:chgData name="Justine Allen" userId="74a19456-9297-4ccb-83db-a0ad0cec6ea4" providerId="ADAL" clId="{1E8FE075-6A8D-466A-9967-E552B414D324}" dt="2023-08-10T15:16:54.371" v="106"/>
        <pc:sldMkLst>
          <pc:docMk/>
          <pc:sldMk cId="2317428002" sldId="4227"/>
        </pc:sldMkLst>
      </pc:sldChg>
      <pc:sldChg chg="add">
        <pc:chgData name="Justine Allen" userId="74a19456-9297-4ccb-83db-a0ad0cec6ea4" providerId="ADAL" clId="{1E8FE075-6A8D-466A-9967-E552B414D324}" dt="2023-08-10T15:16:54.371" v="106"/>
        <pc:sldMkLst>
          <pc:docMk/>
          <pc:sldMk cId="3338306468" sldId="4228"/>
        </pc:sldMkLst>
      </pc:sldChg>
      <pc:sldChg chg="add">
        <pc:chgData name="Justine Allen" userId="74a19456-9297-4ccb-83db-a0ad0cec6ea4" providerId="ADAL" clId="{1E8FE075-6A8D-466A-9967-E552B414D324}" dt="2023-08-10T15:16:54.371" v="106"/>
        <pc:sldMkLst>
          <pc:docMk/>
          <pc:sldMk cId="3414692549" sldId="4229"/>
        </pc:sldMkLst>
      </pc:sldChg>
      <pc:sldMasterChg chg="add addSldLayout">
        <pc:chgData name="Justine Allen" userId="74a19456-9297-4ccb-83db-a0ad0cec6ea4" providerId="ADAL" clId="{1E8FE075-6A8D-466A-9967-E552B414D324}" dt="2023-08-10T15:16:54.371" v="105" actId="27028"/>
        <pc:sldMasterMkLst>
          <pc:docMk/>
          <pc:sldMasterMk cId="1960528771" sldId="2147483648"/>
        </pc:sldMasterMkLst>
        <pc:sldLayoutChg chg="add">
          <pc:chgData name="Justine Allen" userId="74a19456-9297-4ccb-83db-a0ad0cec6ea4" providerId="ADAL" clId="{1E8FE075-6A8D-466A-9967-E552B414D324}" dt="2023-08-10T15:16:54.371" v="105" actId="27028"/>
          <pc:sldLayoutMkLst>
            <pc:docMk/>
            <pc:sldMasterMk cId="1960528771" sldId="2147483648"/>
            <pc:sldLayoutMk cId="3935002823" sldId="2147483649"/>
          </pc:sldLayoutMkLst>
        </pc:sldLayoutChg>
        <pc:sldLayoutChg chg="add">
          <pc:chgData name="Justine Allen" userId="74a19456-9297-4ccb-83db-a0ad0cec6ea4" providerId="ADAL" clId="{1E8FE075-6A8D-466A-9967-E552B414D324}" dt="2023-08-10T15:16:54.371" v="105" actId="27028"/>
          <pc:sldLayoutMkLst>
            <pc:docMk/>
            <pc:sldMasterMk cId="1960528771" sldId="2147483648"/>
            <pc:sldLayoutMk cId="3072872164" sldId="2147483650"/>
          </pc:sldLayoutMkLst>
        </pc:sldLayoutChg>
        <pc:sldLayoutChg chg="add">
          <pc:chgData name="Justine Allen" userId="74a19456-9297-4ccb-83db-a0ad0cec6ea4" providerId="ADAL" clId="{1E8FE075-6A8D-466A-9967-E552B414D324}" dt="2023-08-10T15:16:54.371" v="105" actId="27028"/>
          <pc:sldLayoutMkLst>
            <pc:docMk/>
            <pc:sldMasterMk cId="1960528771" sldId="2147483648"/>
            <pc:sldLayoutMk cId="6381941" sldId="2147483651"/>
          </pc:sldLayoutMkLst>
        </pc:sldLayoutChg>
        <pc:sldLayoutChg chg="add">
          <pc:chgData name="Justine Allen" userId="74a19456-9297-4ccb-83db-a0ad0cec6ea4" providerId="ADAL" clId="{1E8FE075-6A8D-466A-9967-E552B414D324}" dt="2023-08-10T15:16:54.371" v="105" actId="27028"/>
          <pc:sldLayoutMkLst>
            <pc:docMk/>
            <pc:sldMasterMk cId="1960528771" sldId="2147483648"/>
            <pc:sldLayoutMk cId="200122681" sldId="2147483652"/>
          </pc:sldLayoutMkLst>
        </pc:sldLayoutChg>
        <pc:sldLayoutChg chg="add">
          <pc:chgData name="Justine Allen" userId="74a19456-9297-4ccb-83db-a0ad0cec6ea4" providerId="ADAL" clId="{1E8FE075-6A8D-466A-9967-E552B414D324}" dt="2023-08-10T15:16:54.371" v="105" actId="27028"/>
          <pc:sldLayoutMkLst>
            <pc:docMk/>
            <pc:sldMasterMk cId="1960528771" sldId="2147483648"/>
            <pc:sldLayoutMk cId="3321738909" sldId="2147483653"/>
          </pc:sldLayoutMkLst>
        </pc:sldLayoutChg>
        <pc:sldLayoutChg chg="add">
          <pc:chgData name="Justine Allen" userId="74a19456-9297-4ccb-83db-a0ad0cec6ea4" providerId="ADAL" clId="{1E8FE075-6A8D-466A-9967-E552B414D324}" dt="2023-08-10T15:16:54.371" v="105" actId="27028"/>
          <pc:sldLayoutMkLst>
            <pc:docMk/>
            <pc:sldMasterMk cId="1960528771" sldId="2147483648"/>
            <pc:sldLayoutMk cId="1198814742" sldId="2147483654"/>
          </pc:sldLayoutMkLst>
        </pc:sldLayoutChg>
        <pc:sldLayoutChg chg="add">
          <pc:chgData name="Justine Allen" userId="74a19456-9297-4ccb-83db-a0ad0cec6ea4" providerId="ADAL" clId="{1E8FE075-6A8D-466A-9967-E552B414D324}" dt="2023-08-10T15:16:54.371" v="105" actId="27028"/>
          <pc:sldLayoutMkLst>
            <pc:docMk/>
            <pc:sldMasterMk cId="1960528771" sldId="2147483648"/>
            <pc:sldLayoutMk cId="2970753844" sldId="2147483655"/>
          </pc:sldLayoutMkLst>
        </pc:sldLayoutChg>
        <pc:sldLayoutChg chg="add">
          <pc:chgData name="Justine Allen" userId="74a19456-9297-4ccb-83db-a0ad0cec6ea4" providerId="ADAL" clId="{1E8FE075-6A8D-466A-9967-E552B414D324}" dt="2023-08-10T15:16:54.371" v="105" actId="27028"/>
          <pc:sldLayoutMkLst>
            <pc:docMk/>
            <pc:sldMasterMk cId="1960528771" sldId="2147483648"/>
            <pc:sldLayoutMk cId="3105302673" sldId="2147483656"/>
          </pc:sldLayoutMkLst>
        </pc:sldLayoutChg>
        <pc:sldLayoutChg chg="add">
          <pc:chgData name="Justine Allen" userId="74a19456-9297-4ccb-83db-a0ad0cec6ea4" providerId="ADAL" clId="{1E8FE075-6A8D-466A-9967-E552B414D324}" dt="2023-08-10T15:16:54.371" v="105" actId="27028"/>
          <pc:sldLayoutMkLst>
            <pc:docMk/>
            <pc:sldMasterMk cId="1960528771" sldId="2147483648"/>
            <pc:sldLayoutMk cId="1397887656" sldId="2147483657"/>
          </pc:sldLayoutMkLst>
        </pc:sldLayoutChg>
        <pc:sldLayoutChg chg="add">
          <pc:chgData name="Justine Allen" userId="74a19456-9297-4ccb-83db-a0ad0cec6ea4" providerId="ADAL" clId="{1E8FE075-6A8D-466A-9967-E552B414D324}" dt="2023-08-10T15:16:54.371" v="105" actId="27028"/>
          <pc:sldLayoutMkLst>
            <pc:docMk/>
            <pc:sldMasterMk cId="1960528771" sldId="2147483648"/>
            <pc:sldLayoutMk cId="3351811013" sldId="2147483658"/>
          </pc:sldLayoutMkLst>
        </pc:sldLayoutChg>
        <pc:sldLayoutChg chg="add">
          <pc:chgData name="Justine Allen" userId="74a19456-9297-4ccb-83db-a0ad0cec6ea4" providerId="ADAL" clId="{1E8FE075-6A8D-466A-9967-E552B414D324}" dt="2023-08-10T15:16:54.371" v="105" actId="27028"/>
          <pc:sldLayoutMkLst>
            <pc:docMk/>
            <pc:sldMasterMk cId="1960528771" sldId="2147483648"/>
            <pc:sldLayoutMk cId="1560554693" sldId="2147483659"/>
          </pc:sldLayoutMkLst>
        </pc:sldLayoutChg>
      </pc:sldMasterChg>
      <pc:sldMasterChg chg="modSldLayout">
        <pc:chgData name="Justine Allen" userId="74a19456-9297-4ccb-83db-a0ad0cec6ea4" providerId="ADAL" clId="{1E8FE075-6A8D-466A-9967-E552B414D324}" dt="2023-08-10T15:16:54.371" v="105" actId="27028"/>
        <pc:sldMasterMkLst>
          <pc:docMk/>
          <pc:sldMasterMk cId="0" sldId="2147483662"/>
        </pc:sldMasterMkLst>
        <pc:sldLayoutChg chg="replId">
          <pc:chgData name="Justine Allen" userId="74a19456-9297-4ccb-83db-a0ad0cec6ea4" providerId="ADAL" clId="{1E8FE075-6A8D-466A-9967-E552B414D324}" dt="2023-08-10T15:16:54.371" v="105" actId="27028"/>
          <pc:sldLayoutMkLst>
            <pc:docMk/>
            <pc:sldMasterMk cId="0" sldId="2147483662"/>
            <pc:sldLayoutMk cId="0" sldId="2147483700"/>
          </pc:sldLayoutMkLst>
        </pc:sldLayoutChg>
        <pc:sldLayoutChg chg="replId">
          <pc:chgData name="Justine Allen" userId="74a19456-9297-4ccb-83db-a0ad0cec6ea4" providerId="ADAL" clId="{1E8FE075-6A8D-466A-9967-E552B414D324}" dt="2023-08-10T15:16:54.371" v="105" actId="27028"/>
          <pc:sldLayoutMkLst>
            <pc:docMk/>
            <pc:sldMasterMk cId="0" sldId="2147483662"/>
            <pc:sldLayoutMk cId="0" sldId="2147483701"/>
          </pc:sldLayoutMkLst>
        </pc:sldLayoutChg>
        <pc:sldLayoutChg chg="replId">
          <pc:chgData name="Justine Allen" userId="74a19456-9297-4ccb-83db-a0ad0cec6ea4" providerId="ADAL" clId="{1E8FE075-6A8D-466A-9967-E552B414D324}" dt="2023-08-10T15:16:54.371" v="105" actId="27028"/>
          <pc:sldLayoutMkLst>
            <pc:docMk/>
            <pc:sldMasterMk cId="0" sldId="2147483662"/>
            <pc:sldLayoutMk cId="0" sldId="2147483702"/>
          </pc:sldLayoutMkLst>
        </pc:sldLayoutChg>
        <pc:sldLayoutChg chg="replId">
          <pc:chgData name="Justine Allen" userId="74a19456-9297-4ccb-83db-a0ad0cec6ea4" providerId="ADAL" clId="{1E8FE075-6A8D-466A-9967-E552B414D324}" dt="2023-08-10T15:16:54.371" v="105" actId="27028"/>
          <pc:sldLayoutMkLst>
            <pc:docMk/>
            <pc:sldMasterMk cId="0" sldId="2147483662"/>
            <pc:sldLayoutMk cId="0" sldId="2147483703"/>
          </pc:sldLayoutMkLst>
        </pc:sldLayoutChg>
        <pc:sldLayoutChg chg="replId">
          <pc:chgData name="Justine Allen" userId="74a19456-9297-4ccb-83db-a0ad0cec6ea4" providerId="ADAL" clId="{1E8FE075-6A8D-466A-9967-E552B414D324}" dt="2023-08-10T15:16:54.371" v="105" actId="27028"/>
          <pc:sldLayoutMkLst>
            <pc:docMk/>
            <pc:sldMasterMk cId="0" sldId="2147483662"/>
            <pc:sldLayoutMk cId="0" sldId="2147483704"/>
          </pc:sldLayoutMkLst>
        </pc:sldLayoutChg>
        <pc:sldLayoutChg chg="replId">
          <pc:chgData name="Justine Allen" userId="74a19456-9297-4ccb-83db-a0ad0cec6ea4" providerId="ADAL" clId="{1E8FE075-6A8D-466A-9967-E552B414D324}" dt="2023-08-10T15:16:54.371" v="105" actId="27028"/>
          <pc:sldLayoutMkLst>
            <pc:docMk/>
            <pc:sldMasterMk cId="0" sldId="2147483662"/>
            <pc:sldLayoutMk cId="0" sldId="2147483705"/>
          </pc:sldLayoutMkLst>
        </pc:sldLayoutChg>
        <pc:sldLayoutChg chg="replId">
          <pc:chgData name="Justine Allen" userId="74a19456-9297-4ccb-83db-a0ad0cec6ea4" providerId="ADAL" clId="{1E8FE075-6A8D-466A-9967-E552B414D324}" dt="2023-08-10T15:16:54.371" v="105" actId="27028"/>
          <pc:sldLayoutMkLst>
            <pc:docMk/>
            <pc:sldMasterMk cId="0" sldId="2147483662"/>
            <pc:sldLayoutMk cId="0" sldId="2147483706"/>
          </pc:sldLayoutMkLst>
        </pc:sldLayoutChg>
        <pc:sldLayoutChg chg="replId">
          <pc:chgData name="Justine Allen" userId="74a19456-9297-4ccb-83db-a0ad0cec6ea4" providerId="ADAL" clId="{1E8FE075-6A8D-466A-9967-E552B414D324}" dt="2023-08-10T15:16:54.371" v="105" actId="27028"/>
          <pc:sldLayoutMkLst>
            <pc:docMk/>
            <pc:sldMasterMk cId="0" sldId="2147483662"/>
            <pc:sldLayoutMk cId="0" sldId="2147483707"/>
          </pc:sldLayoutMkLst>
        </pc:sldLayoutChg>
      </pc:sldMasterChg>
      <pc:sldMasterChg chg="del delSldLayout">
        <pc:chgData name="Justine Allen" userId="74a19456-9297-4ccb-83db-a0ad0cec6ea4" providerId="ADAL" clId="{1E8FE075-6A8D-466A-9967-E552B414D324}" dt="2023-08-10T15:16:33.778" v="104" actId="47"/>
        <pc:sldMasterMkLst>
          <pc:docMk/>
          <pc:sldMasterMk cId="2904556359" sldId="2147483700"/>
        </pc:sldMasterMkLst>
        <pc:sldLayoutChg chg="del">
          <pc:chgData name="Justine Allen" userId="74a19456-9297-4ccb-83db-a0ad0cec6ea4" providerId="ADAL" clId="{1E8FE075-6A8D-466A-9967-E552B414D324}" dt="2023-08-10T15:16:33.778" v="104" actId="47"/>
          <pc:sldLayoutMkLst>
            <pc:docMk/>
            <pc:sldMasterMk cId="2904556359" sldId="2147483700"/>
            <pc:sldLayoutMk cId="3281548633" sldId="2147483701"/>
          </pc:sldLayoutMkLst>
        </pc:sldLayoutChg>
        <pc:sldLayoutChg chg="del">
          <pc:chgData name="Justine Allen" userId="74a19456-9297-4ccb-83db-a0ad0cec6ea4" providerId="ADAL" clId="{1E8FE075-6A8D-466A-9967-E552B414D324}" dt="2023-08-10T15:16:33.778" v="104" actId="47"/>
          <pc:sldLayoutMkLst>
            <pc:docMk/>
            <pc:sldMasterMk cId="2904556359" sldId="2147483700"/>
            <pc:sldLayoutMk cId="2296967708" sldId="2147483702"/>
          </pc:sldLayoutMkLst>
        </pc:sldLayoutChg>
        <pc:sldLayoutChg chg="del">
          <pc:chgData name="Justine Allen" userId="74a19456-9297-4ccb-83db-a0ad0cec6ea4" providerId="ADAL" clId="{1E8FE075-6A8D-466A-9967-E552B414D324}" dt="2023-08-10T15:16:33.778" v="104" actId="47"/>
          <pc:sldLayoutMkLst>
            <pc:docMk/>
            <pc:sldMasterMk cId="2904556359" sldId="2147483700"/>
            <pc:sldLayoutMk cId="2854024743" sldId="2147483703"/>
          </pc:sldLayoutMkLst>
        </pc:sldLayoutChg>
        <pc:sldLayoutChg chg="del">
          <pc:chgData name="Justine Allen" userId="74a19456-9297-4ccb-83db-a0ad0cec6ea4" providerId="ADAL" clId="{1E8FE075-6A8D-466A-9967-E552B414D324}" dt="2023-08-10T15:16:33.778" v="104" actId="47"/>
          <pc:sldLayoutMkLst>
            <pc:docMk/>
            <pc:sldMasterMk cId="2904556359" sldId="2147483700"/>
            <pc:sldLayoutMk cId="4198405534" sldId="2147483704"/>
          </pc:sldLayoutMkLst>
        </pc:sldLayoutChg>
        <pc:sldLayoutChg chg="del">
          <pc:chgData name="Justine Allen" userId="74a19456-9297-4ccb-83db-a0ad0cec6ea4" providerId="ADAL" clId="{1E8FE075-6A8D-466A-9967-E552B414D324}" dt="2023-08-10T15:16:33.778" v="104" actId="47"/>
          <pc:sldLayoutMkLst>
            <pc:docMk/>
            <pc:sldMasterMk cId="2904556359" sldId="2147483700"/>
            <pc:sldLayoutMk cId="1737572212" sldId="2147483705"/>
          </pc:sldLayoutMkLst>
        </pc:sldLayoutChg>
        <pc:sldLayoutChg chg="del">
          <pc:chgData name="Justine Allen" userId="74a19456-9297-4ccb-83db-a0ad0cec6ea4" providerId="ADAL" clId="{1E8FE075-6A8D-466A-9967-E552B414D324}" dt="2023-08-10T15:16:33.778" v="104" actId="47"/>
          <pc:sldLayoutMkLst>
            <pc:docMk/>
            <pc:sldMasterMk cId="2904556359" sldId="2147483700"/>
            <pc:sldLayoutMk cId="1161286347" sldId="2147483706"/>
          </pc:sldLayoutMkLst>
        </pc:sldLayoutChg>
        <pc:sldLayoutChg chg="del">
          <pc:chgData name="Justine Allen" userId="74a19456-9297-4ccb-83db-a0ad0cec6ea4" providerId="ADAL" clId="{1E8FE075-6A8D-466A-9967-E552B414D324}" dt="2023-08-10T15:16:33.778" v="104" actId="47"/>
          <pc:sldLayoutMkLst>
            <pc:docMk/>
            <pc:sldMasterMk cId="2904556359" sldId="2147483700"/>
            <pc:sldLayoutMk cId="235415892" sldId="2147483707"/>
          </pc:sldLayoutMkLst>
        </pc:sldLayoutChg>
        <pc:sldLayoutChg chg="del">
          <pc:chgData name="Justine Allen" userId="74a19456-9297-4ccb-83db-a0ad0cec6ea4" providerId="ADAL" clId="{1E8FE075-6A8D-466A-9967-E552B414D324}" dt="2023-08-10T15:16:33.778" v="104" actId="47"/>
          <pc:sldLayoutMkLst>
            <pc:docMk/>
            <pc:sldMasterMk cId="2904556359" sldId="2147483700"/>
            <pc:sldLayoutMk cId="3237978812" sldId="2147483708"/>
          </pc:sldLayoutMkLst>
        </pc:sldLayoutChg>
        <pc:sldLayoutChg chg="del">
          <pc:chgData name="Justine Allen" userId="74a19456-9297-4ccb-83db-a0ad0cec6ea4" providerId="ADAL" clId="{1E8FE075-6A8D-466A-9967-E552B414D324}" dt="2023-08-10T15:16:33.778" v="104" actId="47"/>
          <pc:sldLayoutMkLst>
            <pc:docMk/>
            <pc:sldMasterMk cId="2904556359" sldId="2147483700"/>
            <pc:sldLayoutMk cId="1346556814" sldId="2147483709"/>
          </pc:sldLayoutMkLst>
        </pc:sldLayoutChg>
        <pc:sldLayoutChg chg="del">
          <pc:chgData name="Justine Allen" userId="74a19456-9297-4ccb-83db-a0ad0cec6ea4" providerId="ADAL" clId="{1E8FE075-6A8D-466A-9967-E552B414D324}" dt="2023-08-10T15:16:33.778" v="104" actId="47"/>
          <pc:sldLayoutMkLst>
            <pc:docMk/>
            <pc:sldMasterMk cId="2904556359" sldId="2147483700"/>
            <pc:sldLayoutMk cId="37413062" sldId="2147483710"/>
          </pc:sldLayoutMkLst>
        </pc:sldLayoutChg>
        <pc:sldLayoutChg chg="del">
          <pc:chgData name="Justine Allen" userId="74a19456-9297-4ccb-83db-a0ad0cec6ea4" providerId="ADAL" clId="{1E8FE075-6A8D-466A-9967-E552B414D324}" dt="2023-08-10T15:16:33.778" v="104" actId="47"/>
          <pc:sldLayoutMkLst>
            <pc:docMk/>
            <pc:sldMasterMk cId="2904556359" sldId="2147483700"/>
            <pc:sldLayoutMk cId="2626795391" sldId="2147483711"/>
          </pc:sldLayoutMkLst>
        </pc:sldLayoutChg>
      </pc:sldMasterChg>
    </pc:docChg>
  </pc:docChgLst>
  <pc:docChgLst>
    <pc:chgData name="Lena Dunham" userId="7a8e6d5e-cb96-47cf-aa9f-438249cb2abd" providerId="ADAL" clId="{66C4394E-CFA1-44C5-AC5B-E5892329A3D8}"/>
    <pc:docChg chg="undo custSel modSld">
      <pc:chgData name="Lena Dunham" userId="7a8e6d5e-cb96-47cf-aa9f-438249cb2abd" providerId="ADAL" clId="{66C4394E-CFA1-44C5-AC5B-E5892329A3D8}" dt="2024-01-11T16:03:51.553" v="302" actId="20577"/>
      <pc:docMkLst>
        <pc:docMk/>
      </pc:docMkLst>
      <pc:sldChg chg="modSp mod">
        <pc:chgData name="Lena Dunham" userId="7a8e6d5e-cb96-47cf-aa9f-438249cb2abd" providerId="ADAL" clId="{66C4394E-CFA1-44C5-AC5B-E5892329A3D8}" dt="2024-01-11T16:03:51.553" v="302" actId="20577"/>
        <pc:sldMkLst>
          <pc:docMk/>
          <pc:sldMk cId="1769625664" sldId="4220"/>
        </pc:sldMkLst>
        <pc:spChg chg="mod">
          <ac:chgData name="Lena Dunham" userId="7a8e6d5e-cb96-47cf-aa9f-438249cb2abd" providerId="ADAL" clId="{66C4394E-CFA1-44C5-AC5B-E5892329A3D8}" dt="2024-01-11T15:47:46.583" v="11" actId="20577"/>
          <ac:spMkLst>
            <pc:docMk/>
            <pc:sldMk cId="1769625664" sldId="4220"/>
            <ac:spMk id="6" creationId="{00000000-0000-0000-0000-000000000000}"/>
          </ac:spMkLst>
        </pc:spChg>
        <pc:spChg chg="mod">
          <ac:chgData name="Lena Dunham" userId="7a8e6d5e-cb96-47cf-aa9f-438249cb2abd" providerId="ADAL" clId="{66C4394E-CFA1-44C5-AC5B-E5892329A3D8}" dt="2024-01-11T15:49:05.433" v="206" actId="20577"/>
          <ac:spMkLst>
            <pc:docMk/>
            <pc:sldMk cId="1769625664" sldId="4220"/>
            <ac:spMk id="9" creationId="{00000000-0000-0000-0000-000000000000}"/>
          </ac:spMkLst>
        </pc:spChg>
        <pc:spChg chg="mod">
          <ac:chgData name="Lena Dunham" userId="7a8e6d5e-cb96-47cf-aa9f-438249cb2abd" providerId="ADAL" clId="{66C4394E-CFA1-44C5-AC5B-E5892329A3D8}" dt="2024-01-11T16:03:51.553" v="302" actId="20577"/>
          <ac:spMkLst>
            <pc:docMk/>
            <pc:sldMk cId="1769625664" sldId="4220"/>
            <ac:spMk id="12" creationId="{36492090-DDEF-40FC-BCE6-8DC048D8E8F5}"/>
          </ac:spMkLst>
        </pc:spChg>
      </pc:sldChg>
    </pc:docChg>
  </pc:docChgLst>
  <pc:docChgLst>
    <pc:chgData name="Lena Dunham" userId="7a8e6d5e-cb96-47cf-aa9f-438249cb2abd" providerId="ADAL" clId="{0DB03246-F096-49DD-AC12-88E88F1F1EB0}"/>
    <pc:docChg chg="undo custSel modSld">
      <pc:chgData name="Lena Dunham" userId="7a8e6d5e-cb96-47cf-aa9f-438249cb2abd" providerId="ADAL" clId="{0DB03246-F096-49DD-AC12-88E88F1F1EB0}" dt="2024-03-12T13:40:23.969" v="45" actId="20577"/>
      <pc:docMkLst>
        <pc:docMk/>
      </pc:docMkLst>
      <pc:sldChg chg="modSp mod">
        <pc:chgData name="Lena Dunham" userId="7a8e6d5e-cb96-47cf-aa9f-438249cb2abd" providerId="ADAL" clId="{0DB03246-F096-49DD-AC12-88E88F1F1EB0}" dt="2024-03-12T13:40:23.969" v="45" actId="20577"/>
        <pc:sldMkLst>
          <pc:docMk/>
          <pc:sldMk cId="1769625664" sldId="4220"/>
        </pc:sldMkLst>
        <pc:spChg chg="mod">
          <ac:chgData name="Lena Dunham" userId="7a8e6d5e-cb96-47cf-aa9f-438249cb2abd" providerId="ADAL" clId="{0DB03246-F096-49DD-AC12-88E88F1F1EB0}" dt="2024-03-12T13:38:52.989" v="13" actId="20577"/>
          <ac:spMkLst>
            <pc:docMk/>
            <pc:sldMk cId="1769625664" sldId="4220"/>
            <ac:spMk id="6" creationId="{00000000-0000-0000-0000-000000000000}"/>
          </ac:spMkLst>
        </pc:spChg>
        <pc:spChg chg="mod">
          <ac:chgData name="Lena Dunham" userId="7a8e6d5e-cb96-47cf-aa9f-438249cb2abd" providerId="ADAL" clId="{0DB03246-F096-49DD-AC12-88E88F1F1EB0}" dt="2024-03-12T13:38:57.284" v="22" actId="20577"/>
          <ac:spMkLst>
            <pc:docMk/>
            <pc:sldMk cId="1769625664" sldId="4220"/>
            <ac:spMk id="9" creationId="{00000000-0000-0000-0000-000000000000}"/>
          </ac:spMkLst>
        </pc:spChg>
        <pc:spChg chg="mod">
          <ac:chgData name="Lena Dunham" userId="7a8e6d5e-cb96-47cf-aa9f-438249cb2abd" providerId="ADAL" clId="{0DB03246-F096-49DD-AC12-88E88F1F1EB0}" dt="2024-03-12T13:40:23.969" v="45" actId="20577"/>
          <ac:spMkLst>
            <pc:docMk/>
            <pc:sldMk cId="1769625664" sldId="4220"/>
            <ac:spMk id="12" creationId="{36492090-DDEF-40FC-BCE6-8DC048D8E8F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 descr="organic-02.png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>
            <a:off x="2022375" y="1022175"/>
            <a:ext cx="5099400" cy="31359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4162050" y="756837"/>
            <a:ext cx="819900" cy="819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2361000" y="1735750"/>
            <a:ext cx="4335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361075" y="2840050"/>
            <a:ext cx="4335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solidFill>
                  <a:srgbClr val="4D4A56"/>
                </a:solidFill>
              </a:defRPr>
            </a:lvl1pPr>
            <a:lvl2pPr lvl="1" algn="ctr">
              <a:buNone/>
              <a:defRPr>
                <a:solidFill>
                  <a:srgbClr val="4D4A56"/>
                </a:solidFill>
              </a:defRPr>
            </a:lvl2pPr>
            <a:lvl3pPr lvl="2" algn="ctr">
              <a:buNone/>
              <a:defRPr>
                <a:solidFill>
                  <a:srgbClr val="4D4A56"/>
                </a:solidFill>
              </a:defRPr>
            </a:lvl3pPr>
            <a:lvl4pPr lvl="3" algn="ctr">
              <a:buNone/>
              <a:defRPr>
                <a:solidFill>
                  <a:srgbClr val="4D4A56"/>
                </a:solidFill>
              </a:defRPr>
            </a:lvl4pPr>
            <a:lvl5pPr lvl="4" algn="ctr">
              <a:buNone/>
              <a:defRPr>
                <a:solidFill>
                  <a:srgbClr val="4D4A56"/>
                </a:solidFill>
              </a:defRPr>
            </a:lvl5pPr>
            <a:lvl6pPr lvl="5" algn="ctr">
              <a:buNone/>
              <a:defRPr>
                <a:solidFill>
                  <a:srgbClr val="4D4A56"/>
                </a:solidFill>
              </a:defRPr>
            </a:lvl6pPr>
            <a:lvl7pPr lvl="6" algn="ctr">
              <a:buNone/>
              <a:defRPr>
                <a:solidFill>
                  <a:srgbClr val="4D4A56"/>
                </a:solidFill>
              </a:defRPr>
            </a:lvl7pPr>
            <a:lvl8pPr lvl="7" algn="ctr">
              <a:buNone/>
              <a:defRPr>
                <a:solidFill>
                  <a:srgbClr val="4D4A56"/>
                </a:solidFill>
              </a:defRPr>
            </a:lvl8pPr>
            <a:lvl9pPr lvl="8" algn="ctr">
              <a:buNone/>
              <a:defRPr>
                <a:solidFill>
                  <a:srgbClr val="4D4A56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ircles">
  <p:cSld name="BLANK_1_1_1">
    <p:bg>
      <p:bgPr>
        <a:solidFill>
          <a:schemeClr val="dk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5" descr="organic-04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9CB138F-5A14-49FF-BF8B-4696FF65210D}" type="datetimeFigureOut">
              <a:rPr lang="en-US"/>
              <a:t>5/10/2024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D2DB14D-9FE4-4290-8DFB-6D7A976C3B2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50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3320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79997"/>
            <a:ext cx="3886200" cy="27367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79997"/>
            <a:ext cx="3886200" cy="27367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9020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67733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54761"/>
            <a:ext cx="3868340" cy="61793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472695"/>
            <a:ext cx="3868340" cy="2763441"/>
          </a:xfrm>
        </p:spPr>
        <p:txBody>
          <a:bodyPr/>
          <a:lstStyle>
            <a:lvl1pPr>
              <a:defRPr sz="2100">
                <a:solidFill>
                  <a:srgbClr val="84BD00"/>
                </a:solidFill>
              </a:defRPr>
            </a:lvl1pPr>
            <a:lvl2pPr>
              <a:defRPr sz="1800">
                <a:solidFill>
                  <a:srgbClr val="84BD00"/>
                </a:solidFill>
              </a:defRPr>
            </a:lvl2pPr>
            <a:lvl3pPr>
              <a:defRPr sz="1500">
                <a:solidFill>
                  <a:srgbClr val="84BD00"/>
                </a:solidFill>
              </a:defRPr>
            </a:lvl3pPr>
            <a:lvl4pPr>
              <a:defRPr sz="1350">
                <a:solidFill>
                  <a:srgbClr val="84BD00"/>
                </a:solidFill>
              </a:defRPr>
            </a:lvl4pPr>
            <a:lvl5pPr>
              <a:defRPr>
                <a:solidFill>
                  <a:srgbClr val="84BD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54761"/>
            <a:ext cx="3887391" cy="61793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472695"/>
            <a:ext cx="3887391" cy="2763441"/>
          </a:xfrm>
        </p:spPr>
        <p:txBody>
          <a:bodyPr/>
          <a:lstStyle>
            <a:lvl1pPr>
              <a:defRPr sz="2100">
                <a:solidFill>
                  <a:srgbClr val="84BD00"/>
                </a:solidFill>
              </a:defRPr>
            </a:lvl1pPr>
            <a:lvl2pPr>
              <a:defRPr>
                <a:solidFill>
                  <a:srgbClr val="84BD00"/>
                </a:solidFill>
              </a:defRPr>
            </a:lvl2pPr>
            <a:lvl3pPr>
              <a:defRPr>
                <a:solidFill>
                  <a:srgbClr val="84BD00"/>
                </a:solidFill>
              </a:defRPr>
            </a:lvl3pPr>
            <a:lvl4pPr>
              <a:defRPr>
                <a:solidFill>
                  <a:srgbClr val="84BD00"/>
                </a:solidFill>
              </a:defRPr>
            </a:lvl4pPr>
            <a:lvl5pPr>
              <a:defRPr>
                <a:solidFill>
                  <a:srgbClr val="84BD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4835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61055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058724"/>
            <a:ext cx="4629150" cy="3572194"/>
          </a:xfrm>
        </p:spPr>
        <p:txBody>
          <a:bodyPr/>
          <a:lstStyle>
            <a:lvl1pPr>
              <a:defRPr sz="2100">
                <a:solidFill>
                  <a:srgbClr val="84BD00"/>
                </a:solidFill>
              </a:defRPr>
            </a:lvl1pPr>
            <a:lvl2pPr>
              <a:defRPr sz="1800">
                <a:solidFill>
                  <a:srgbClr val="84BD00"/>
                </a:solidFill>
              </a:defRPr>
            </a:lvl2pPr>
            <a:lvl3pPr>
              <a:defRPr sz="1500">
                <a:solidFill>
                  <a:srgbClr val="84BD00"/>
                </a:solidFill>
              </a:defRPr>
            </a:lvl3pPr>
            <a:lvl4pPr>
              <a:defRPr sz="1350">
                <a:solidFill>
                  <a:srgbClr val="84BD00"/>
                </a:solidFill>
              </a:defRPr>
            </a:lvl4pPr>
            <a:lvl5pPr>
              <a:defRPr sz="1200">
                <a:solidFill>
                  <a:srgbClr val="84BD00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861205"/>
            <a:ext cx="2949178" cy="2769713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0166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68125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065794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868275"/>
            <a:ext cx="2949178" cy="2858691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8808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63375" y="452887"/>
            <a:ext cx="4382218" cy="1714500"/>
          </a:xfrm>
        </p:spPr>
        <p:txBody>
          <a:bodyPr/>
          <a:lstStyle>
            <a:lvl1pPr algn="l"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3375" y="2264434"/>
            <a:ext cx="4382218" cy="562874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3D38DE4-1F2B-4C0D-ADEE-21C620B866B0}" type="datetimeFigureOut">
              <a:rPr lang="en-US"/>
              <a:pPr>
                <a:defRPr/>
              </a:pPr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D40DEFE-E6EC-4511-987E-2546E8837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05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3D021C3-2519-4F06-A446-B38230B5787B}" type="datetimeFigureOut">
              <a:rPr lang="en-US"/>
              <a:pPr>
                <a:defRPr/>
              </a:pPr>
              <a:t>5/10/2024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A5F5263-F606-441B-B3C1-4AB5A2399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91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4" y="350044"/>
            <a:ext cx="1374775" cy="78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1" y="802482"/>
            <a:ext cx="1692275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6" y="1689497"/>
            <a:ext cx="8697913" cy="1228725"/>
          </a:xfrm>
        </p:spPr>
        <p:txBody>
          <a:bodyPr/>
          <a:lstStyle>
            <a:lvl1pPr>
              <a:lnSpc>
                <a:spcPct val="80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2906316"/>
            <a:ext cx="4572000" cy="351234"/>
          </a:xfrm>
        </p:spPr>
        <p:txBody>
          <a:bodyPr/>
          <a:lstStyle>
            <a:lvl1pPr>
              <a:spcBef>
                <a:spcPts val="0"/>
              </a:spcBef>
              <a:defRPr sz="900" cap="all" baseline="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56617" y="3243834"/>
            <a:ext cx="1901825" cy="414338"/>
          </a:xfrm>
        </p:spPr>
        <p:txBody>
          <a:bodyPr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378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dk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 descr="organic-04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/>
          <p:nvPr/>
        </p:nvSpPr>
        <p:spPr>
          <a:xfrm>
            <a:off x="880525" y="1098363"/>
            <a:ext cx="7383000" cy="3135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4162050" y="833037"/>
            <a:ext cx="819900" cy="819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493850" y="1933200"/>
            <a:ext cx="61563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▹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▸"/>
              <a:defRPr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◦"/>
              <a:defRPr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●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○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■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●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○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■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3593400" y="8249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“</a:t>
            </a:r>
            <a:endParaRPr sz="6000" b="1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EBD47-7D41-4C8C-8C8A-87B9A3962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1226546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or Agenda">
    <p:bg>
      <p:bgPr>
        <a:solidFill>
          <a:srgbClr val="01A4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240030"/>
            <a:ext cx="8366760" cy="630936"/>
          </a:xfrm>
        </p:spPr>
        <p:txBody>
          <a:bodyPr/>
          <a:lstStyle>
            <a:lvl1pPr algn="l">
              <a:defRPr sz="195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4014" y="1304925"/>
            <a:ext cx="8339137" cy="3281363"/>
          </a:xfrm>
        </p:spPr>
        <p:txBody>
          <a:bodyPr/>
          <a:lstStyle>
            <a:lvl1pPr marL="342900" indent="-342900">
              <a:spcBef>
                <a:spcPts val="396"/>
              </a:spcBef>
              <a:buFont typeface="+mj-lt"/>
              <a:buAutoNum type="arabicPeriod"/>
              <a:defRPr sz="1650" b="1" cap="all" baseline="0">
                <a:solidFill>
                  <a:schemeClr val="bg1"/>
                </a:solidFill>
              </a:defRPr>
            </a:lvl1pPr>
            <a:lvl2pPr marL="555498" indent="-212598">
              <a:spcBef>
                <a:spcPts val="396"/>
              </a:spcBef>
              <a:buSzPct val="100000"/>
              <a:buFont typeface="Verdana" pitchFamily="34" charset="0"/>
              <a:buChar char="–"/>
              <a:defRPr sz="1650" baseline="0">
                <a:solidFill>
                  <a:schemeClr val="bg1"/>
                </a:solidFill>
              </a:defRPr>
            </a:lvl2pPr>
            <a:lvl3pPr marL="857250">
              <a:spcBef>
                <a:spcPts val="396"/>
              </a:spcBef>
              <a:buFont typeface="Arial" pitchFamily="34" charset="0"/>
              <a:buChar char="•"/>
              <a:defRPr sz="1650" baseline="0">
                <a:solidFill>
                  <a:schemeClr val="bg1"/>
                </a:solidFill>
              </a:defRPr>
            </a:lvl3pPr>
            <a:lvl4pPr>
              <a:spcBef>
                <a:spcPts val="396"/>
              </a:spcBef>
              <a:defRPr sz="1650" baseline="0">
                <a:solidFill>
                  <a:schemeClr val="bg1"/>
                </a:solidFill>
              </a:defRPr>
            </a:lvl4pPr>
            <a:lvl5pPr>
              <a:spcBef>
                <a:spcPts val="396"/>
              </a:spcBef>
              <a:defRPr sz="16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BDAB349-3667-49C9-9F9B-4DC9940C3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1456481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rgbClr val="01A4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281178"/>
            <a:ext cx="8732520" cy="1227582"/>
          </a:xfrm>
        </p:spPr>
        <p:txBody>
          <a:bodyPr/>
          <a:lstStyle>
            <a:lvl1pPr algn="l">
              <a:lnSpc>
                <a:spcPct val="80000"/>
              </a:lnSpc>
              <a:defRPr sz="48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1302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ith Name">
    <p:bg>
      <p:bgPr>
        <a:solidFill>
          <a:srgbClr val="01A4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350044"/>
            <a:ext cx="1376362" cy="78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2067116"/>
            <a:ext cx="8732520" cy="711803"/>
          </a:xfrm>
        </p:spPr>
        <p:txBody>
          <a:bodyPr/>
          <a:lstStyle>
            <a:lvl1pPr algn="l">
              <a:lnSpc>
                <a:spcPct val="80000"/>
              </a:lnSpc>
              <a:defRPr sz="48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6225" y="3350419"/>
            <a:ext cx="7048500" cy="1443038"/>
          </a:xfrm>
        </p:spPr>
        <p:txBody>
          <a:bodyPr/>
          <a:lstStyle>
            <a:lvl1pPr>
              <a:spcBef>
                <a:spcPts val="150"/>
              </a:spcBef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02990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014" y="1304925"/>
            <a:ext cx="4092575" cy="32813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8988" y="1304925"/>
            <a:ext cx="4094162" cy="32813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A9DD8-B5B8-45BF-B751-AE7B6043C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7795940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8EC4F-1626-4135-8EDD-5B4EF05A8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13499101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E29F2-2124-40A7-9370-38AC51F2A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30567003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56991-A4C7-4D9B-B0CA-17664F831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3491154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C2551-B5D1-4998-BDE3-627E5FBCE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9986530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BC829-48A4-4EFD-87DB-0616E93FF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1472835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7" descr="organic-02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/>
          <p:nvPr/>
        </p:nvSpPr>
        <p:spPr>
          <a:xfrm>
            <a:off x="2066125" y="715358"/>
            <a:ext cx="6596700" cy="391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404975" y="441142"/>
            <a:ext cx="1980300" cy="198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534610" y="541179"/>
            <a:ext cx="1613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2757725" y="1123950"/>
            <a:ext cx="2700600" cy="30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5620903" y="1123950"/>
            <a:ext cx="2700600" cy="30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F26FF-A929-452C-A618-3EEE81BE3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40772365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1" y="246460"/>
            <a:ext cx="2092325" cy="43398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4" y="246460"/>
            <a:ext cx="6129337" cy="43398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49392-59BB-4024-ADA1-A33B534F6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13436801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You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4" y="350044"/>
            <a:ext cx="1374775" cy="78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1" y="802482"/>
            <a:ext cx="1692275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6" y="1689497"/>
            <a:ext cx="8697913" cy="1228725"/>
          </a:xfrm>
        </p:spPr>
        <p:txBody>
          <a:bodyPr/>
          <a:lstStyle>
            <a:lvl1pPr>
              <a:lnSpc>
                <a:spcPct val="80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2906316"/>
            <a:ext cx="4572000" cy="351234"/>
          </a:xfrm>
        </p:spPr>
        <p:txBody>
          <a:bodyPr/>
          <a:lstStyle>
            <a:lvl1pPr>
              <a:spcBef>
                <a:spcPts val="0"/>
              </a:spcBef>
              <a:defRPr sz="900" cap="all" baseline="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56617" y="3243834"/>
            <a:ext cx="1901825" cy="414338"/>
          </a:xfrm>
        </p:spPr>
        <p:txBody>
          <a:bodyPr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401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Healt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4" y="350044"/>
            <a:ext cx="1374775" cy="78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1" y="802482"/>
            <a:ext cx="1692275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6" y="1689497"/>
            <a:ext cx="8697913" cy="1228725"/>
          </a:xfrm>
        </p:spPr>
        <p:txBody>
          <a:bodyPr/>
          <a:lstStyle>
            <a:lvl1pPr>
              <a:lnSpc>
                <a:spcPct val="80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2906316"/>
            <a:ext cx="4572000" cy="351234"/>
          </a:xfrm>
        </p:spPr>
        <p:txBody>
          <a:bodyPr/>
          <a:lstStyle>
            <a:lvl1pPr>
              <a:spcBef>
                <a:spcPts val="0"/>
              </a:spcBef>
              <a:defRPr sz="900" cap="all" baseline="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56617" y="3243834"/>
            <a:ext cx="1901825" cy="414338"/>
          </a:xfrm>
        </p:spPr>
        <p:txBody>
          <a:bodyPr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85449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4" y="350044"/>
            <a:ext cx="1374775" cy="78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1" y="802482"/>
            <a:ext cx="1692275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6" y="1689497"/>
            <a:ext cx="8697913" cy="1228725"/>
          </a:xfrm>
        </p:spPr>
        <p:txBody>
          <a:bodyPr/>
          <a:lstStyle>
            <a:lvl1pPr>
              <a:lnSpc>
                <a:spcPct val="80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2906316"/>
            <a:ext cx="4572000" cy="351234"/>
          </a:xfrm>
        </p:spPr>
        <p:txBody>
          <a:bodyPr/>
          <a:lstStyle>
            <a:lvl1pPr>
              <a:spcBef>
                <a:spcPts val="0"/>
              </a:spcBef>
              <a:defRPr sz="900" cap="all" baseline="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56617" y="3243834"/>
            <a:ext cx="1901825" cy="414338"/>
          </a:xfrm>
        </p:spPr>
        <p:txBody>
          <a:bodyPr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257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8" descr="organic-03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8"/>
          <p:cNvSpPr/>
          <p:nvPr/>
        </p:nvSpPr>
        <p:spPr>
          <a:xfrm>
            <a:off x="2066125" y="715358"/>
            <a:ext cx="6596700" cy="391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404975" y="441142"/>
            <a:ext cx="1980300" cy="198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381000" y="530127"/>
            <a:ext cx="1778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2652481" y="1054700"/>
            <a:ext cx="1855500" cy="32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▹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▸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2"/>
          </p:nvPr>
        </p:nvSpPr>
        <p:spPr>
          <a:xfrm>
            <a:off x="4603343" y="1054700"/>
            <a:ext cx="1855500" cy="32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▹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▸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3"/>
          </p:nvPr>
        </p:nvSpPr>
        <p:spPr>
          <a:xfrm>
            <a:off x="6554205" y="1054700"/>
            <a:ext cx="1855500" cy="32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▹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▸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9" descr="organic-01.png"/>
          <p:cNvPicPr preferRelativeResize="0"/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9"/>
          <p:cNvSpPr/>
          <p:nvPr/>
        </p:nvSpPr>
        <p:spPr>
          <a:xfrm>
            <a:off x="404975" y="441142"/>
            <a:ext cx="1980300" cy="198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428171" y="543067"/>
            <a:ext cx="1729500" cy="16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hort Title only">
  <p:cSld name="TITLE_ONLY_1">
    <p:bg>
      <p:bgPr>
        <a:solidFill>
          <a:schemeClr val="dk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 descr="organic-01.png"/>
          <p:cNvPicPr preferRelativeResize="0"/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/>
          <p:nvPr/>
        </p:nvSpPr>
        <p:spPr>
          <a:xfrm>
            <a:off x="404975" y="441145"/>
            <a:ext cx="1980300" cy="671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04975" y="441150"/>
            <a:ext cx="1832400" cy="67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1" descr="organic-04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1"/>
          <p:cNvSpPr/>
          <p:nvPr/>
        </p:nvSpPr>
        <p:spPr>
          <a:xfrm>
            <a:off x="595200" y="588531"/>
            <a:ext cx="7953600" cy="391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"/>
          <p:cNvSpPr/>
          <p:nvPr/>
        </p:nvSpPr>
        <p:spPr>
          <a:xfrm>
            <a:off x="1794900" y="4199456"/>
            <a:ext cx="5554200" cy="629100"/>
          </a:xfrm>
          <a:prstGeom prst="rect">
            <a:avLst/>
          </a:prstGeom>
          <a:solidFill>
            <a:srgbClr val="ECC1C8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1794900" y="4192781"/>
            <a:ext cx="5554200" cy="6291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aves">
  <p:cSld name="BLANK_1">
    <p:bg>
      <p:bgPr>
        <a:solidFill>
          <a:schemeClr val="dk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3" descr="organic-02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zigzag">
  <p:cSld name="BLANK_1_1">
    <p:bg>
      <p:bgPr>
        <a:solidFill>
          <a:schemeClr val="dk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4" descr="organic-03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▹"/>
              <a:defRPr sz="30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▸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◦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669" r:id="rId9"/>
    <p:sldLayoutId id="2147483661" r:id="rId10"/>
    <p:sldLayoutId id="2147483663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483109C-41B8-4DBC-8B54-35A6E3F04FF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882253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1E1EAAC-41B9-4693-8D3B-84976E7351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977629"/>
            <a:ext cx="7886700" cy="265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908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rgbClr val="00629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629B"/>
          </a:solidFill>
          <a:latin typeface="Montserrat" panose="00000500000000000000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629B"/>
          </a:solidFill>
          <a:latin typeface="Montserrat" panose="00000500000000000000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629B"/>
          </a:solidFill>
          <a:latin typeface="Montserrat" panose="00000500000000000000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629B"/>
          </a:solidFill>
          <a:latin typeface="Montserrat" panose="00000500000000000000" pitchFamily="50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629B"/>
          </a:solidFill>
          <a:latin typeface="Montserrat" panose="00000500000000000000" pitchFamily="50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629B"/>
          </a:solidFill>
          <a:latin typeface="Montserrat" panose="00000500000000000000" pitchFamily="50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629B"/>
          </a:solidFill>
          <a:latin typeface="Montserrat" panose="00000500000000000000" pitchFamily="50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629B"/>
          </a:solidFill>
          <a:latin typeface="Montserrat" panose="00000500000000000000" pitchFamily="50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rgbClr val="00A9CE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rgbClr val="00A9CE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rgbClr val="00A9CE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A9CE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rgbClr val="00A9CE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433889" y="273845"/>
            <a:ext cx="4081462" cy="187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33889" y="2426494"/>
            <a:ext cx="4081462" cy="439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097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Montserrat" pitchFamily="50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Montserrat" pitchFamily="50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Montserrat" pitchFamily="50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Montserrat" pitchFamily="50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Montserrat" pitchFamily="50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Montserrat" pitchFamily="50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Montserrat" pitchFamily="50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Montserrat" pitchFamily="50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defRPr sz="1800" kern="1200">
          <a:solidFill>
            <a:srgbClr val="00A9CE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28613" y="246460"/>
            <a:ext cx="8374062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54014" y="1304925"/>
            <a:ext cx="8339137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50839" y="4767263"/>
            <a:ext cx="409575" cy="16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600" smtClean="0">
                <a:solidFill>
                  <a:schemeClr val="tx2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fld id="{CBAF7012-B5EE-4193-9BDC-59AC61AD4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568326" y="4767262"/>
            <a:ext cx="8137525" cy="21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600" smtClean="0">
                <a:solidFill>
                  <a:schemeClr val="tx2"/>
                </a:solidFill>
                <a:latin typeface="Verdana" pitchFamily="80" charset="0"/>
                <a:ea typeface="ＭＳ Ｐゴシック" pitchFamily="80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235538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1950" b="1" cap="all">
          <a:solidFill>
            <a:srgbClr val="01A49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950" b="1">
          <a:solidFill>
            <a:srgbClr val="01A490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2pPr>
      <a:lvl3pPr algn="l" rtl="0" fontAlgn="base">
        <a:spcBef>
          <a:spcPct val="0"/>
        </a:spcBef>
        <a:spcAft>
          <a:spcPct val="0"/>
        </a:spcAft>
        <a:defRPr sz="1950" b="1">
          <a:solidFill>
            <a:srgbClr val="01A490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3pPr>
      <a:lvl4pPr algn="l" rtl="0" fontAlgn="base">
        <a:spcBef>
          <a:spcPct val="0"/>
        </a:spcBef>
        <a:spcAft>
          <a:spcPct val="0"/>
        </a:spcAft>
        <a:defRPr sz="1950" b="1">
          <a:solidFill>
            <a:srgbClr val="01A490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4pPr>
      <a:lvl5pPr algn="l" rtl="0" fontAlgn="base">
        <a:spcBef>
          <a:spcPct val="0"/>
        </a:spcBef>
        <a:spcAft>
          <a:spcPct val="0"/>
        </a:spcAft>
        <a:defRPr sz="1950" b="1">
          <a:solidFill>
            <a:srgbClr val="01A490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95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95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95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95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algn="l" rtl="0" fontAlgn="base">
        <a:spcBef>
          <a:spcPct val="50000"/>
        </a:spcBef>
        <a:spcAft>
          <a:spcPct val="0"/>
        </a:spcAft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167879" indent="-166688" algn="l" rtl="0" fontAlgn="base">
        <a:spcBef>
          <a:spcPct val="100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2pPr>
      <a:lvl3pPr marL="520304" indent="-171450" algn="l" rtl="0" fontAlgn="base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3pPr>
      <a:lvl4pPr marL="840581" indent="-171450" algn="l" rtl="0" fontAlgn="base">
        <a:spcBef>
          <a:spcPct val="25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4pPr>
      <a:lvl5pPr marL="1206104" indent="-171450" algn="l" rtl="0" fontAlgn="base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5pPr>
      <a:lvl6pPr marL="1549004" indent="-17145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6pPr>
      <a:lvl7pPr marL="1891904" indent="-17145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7pPr>
      <a:lvl8pPr marL="2234804" indent="-17145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8pPr>
      <a:lvl9pPr marL="2577704" indent="-17145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reeform: Shape 3"/>
          <p:cNvSpPr/>
          <p:nvPr/>
        </p:nvSpPr>
        <p:spPr bwMode="auto">
          <a:xfrm>
            <a:off x="326572" y="139817"/>
            <a:ext cx="5365094" cy="432767"/>
          </a:xfrm>
          <a:custGeom>
            <a:avLst/>
            <a:gdLst>
              <a:gd name="connsiteX0" fmla="*/ 0 w 9539785"/>
              <a:gd name="connsiteY0" fmla="*/ 0 h 1160059"/>
              <a:gd name="connsiteX1" fmla="*/ 0 w 9539785"/>
              <a:gd name="connsiteY1" fmla="*/ 1160059 h 1160059"/>
              <a:gd name="connsiteX2" fmla="*/ 9539785 w 9539785"/>
              <a:gd name="connsiteY2" fmla="*/ 1160059 h 1160059"/>
              <a:gd name="connsiteX3" fmla="*/ 8379726 w 9539785"/>
              <a:gd name="connsiteY3" fmla="*/ 0 h 1160059"/>
              <a:gd name="connsiteX4" fmla="*/ 0 w 9539785"/>
              <a:gd name="connsiteY4" fmla="*/ 0 h 1160059"/>
              <a:gd name="connsiteX0" fmla="*/ 0 w 9149260"/>
              <a:gd name="connsiteY0" fmla="*/ 0 h 1160059"/>
              <a:gd name="connsiteX1" fmla="*/ 0 w 9149260"/>
              <a:gd name="connsiteY1" fmla="*/ 1160059 h 1160059"/>
              <a:gd name="connsiteX2" fmla="*/ 9149260 w 9149260"/>
              <a:gd name="connsiteY2" fmla="*/ 1160059 h 1160059"/>
              <a:gd name="connsiteX3" fmla="*/ 8379726 w 9149260"/>
              <a:gd name="connsiteY3" fmla="*/ 0 h 1160059"/>
              <a:gd name="connsiteX4" fmla="*/ 0 w 9149260"/>
              <a:gd name="connsiteY4" fmla="*/ 0 h 116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9260" h="1160059" extrusionOk="0">
                <a:moveTo>
                  <a:pt x="0" y="0"/>
                </a:moveTo>
                <a:lnTo>
                  <a:pt x="0" y="1160059"/>
                </a:lnTo>
                <a:lnTo>
                  <a:pt x="9149260" y="1160059"/>
                </a:lnTo>
                <a:lnTo>
                  <a:pt x="8379726" y="0"/>
                </a:lnTo>
                <a:lnTo>
                  <a:pt x="0" y="0"/>
                </a:lnTo>
                <a:close/>
              </a:path>
            </a:pathLst>
          </a:custGeom>
          <a:solidFill>
            <a:srgbClr val="84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  <a:defRPr/>
            </a:pPr>
            <a:endParaRPr lang="en-US" sz="1013" kern="1200">
              <a:solidFill>
                <a:prstClr val="white"/>
              </a:solidFill>
              <a:latin typeface="Calibri"/>
              <a:cs typeface="Arial"/>
            </a:endParaRPr>
          </a:p>
        </p:txBody>
      </p:sp>
      <p:sp>
        <p:nvSpPr>
          <p:cNvPr id="6" name="Title 7"/>
          <p:cNvSpPr>
            <a:spLocks/>
          </p:cNvSpPr>
          <p:nvPr/>
        </p:nvSpPr>
        <p:spPr bwMode="auto">
          <a:xfrm>
            <a:off x="326572" y="253521"/>
            <a:ext cx="5089685" cy="294994"/>
          </a:xfrm>
          <a:prstGeom prst="rect">
            <a:avLst/>
          </a:prstGeom>
        </p:spPr>
        <p:txBody>
          <a:bodyPr vert="horz" lIns="51435" tIns="25718" rIns="51435" bIns="25718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514350">
              <a:buClrTx/>
              <a:defRPr/>
            </a:pPr>
            <a:r>
              <a:rPr lang="en-US" sz="2250" kern="1200">
                <a:solidFill>
                  <a:prstClr val="white"/>
                </a:solidFill>
                <a:latin typeface="Montserrat Medium" pitchFamily="2" charset="0"/>
                <a:cs typeface="Arial"/>
              </a:rPr>
              <a:t>TATT CHAT – May 9, 2024</a:t>
            </a:r>
          </a:p>
        </p:txBody>
      </p:sp>
      <p:pic>
        <p:nvPicPr>
          <p:cNvPr id="7" name="Picture 5" descr="A picture containing game&#10;&#10;Description automatically generated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056582" y="174961"/>
            <a:ext cx="671140" cy="452115"/>
          </a:xfrm>
          <a:prstGeom prst="rect">
            <a:avLst/>
          </a:prstGeom>
        </p:spPr>
      </p:pic>
      <p:sp>
        <p:nvSpPr>
          <p:cNvPr id="9" name="TextBox 8"/>
          <p:cNvSpPr>
            <a:spLocks/>
          </p:cNvSpPr>
          <p:nvPr/>
        </p:nvSpPr>
        <p:spPr bwMode="auto">
          <a:xfrm>
            <a:off x="601980" y="4634899"/>
            <a:ext cx="2973843" cy="333641"/>
          </a:xfrm>
          <a:prstGeom prst="rect">
            <a:avLst/>
          </a:prstGeom>
          <a:solidFill>
            <a:srgbClr val="84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685800">
              <a:defRPr/>
            </a:pPr>
            <a:r>
              <a:rPr lang="en-US" sz="1013" kern="1200">
                <a:latin typeface="Montserrat Medium" pitchFamily="2" charset="0"/>
                <a:cs typeface="Arial"/>
              </a:rPr>
              <a:t>NEXT TATT CHAT – June 13, 2024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492090-DDEF-40FC-BCE6-8DC048D8E8F5}"/>
              </a:ext>
            </a:extLst>
          </p:cNvPr>
          <p:cNvSpPr txBox="1"/>
          <p:nvPr/>
        </p:nvSpPr>
        <p:spPr>
          <a:xfrm>
            <a:off x="256309" y="1179061"/>
            <a:ext cx="4474771" cy="2392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  <a:defRPr/>
            </a:pPr>
            <a:r>
              <a:rPr lang="en-US" sz="1200" b="1" kern="1200">
                <a:solidFill>
                  <a:prstClr val="black"/>
                </a:solidFill>
                <a:latin typeface="Century Gothic" panose="020B0502020202020204" pitchFamily="34" charset="0"/>
              </a:rPr>
              <a:t>Welcome   </a:t>
            </a:r>
            <a:endParaRPr lang="en-US" sz="1200" kern="120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17170" lvl="4" defTabSz="685800">
              <a:spcBef>
                <a:spcPts val="300"/>
              </a:spcBef>
              <a:tabLst>
                <a:tab pos="212725" algn="l"/>
                <a:tab pos="628650" algn="l"/>
                <a:tab pos="6960870" algn="r"/>
              </a:tabLst>
              <a:defRPr/>
            </a:pPr>
            <a:r>
              <a:rPr lang="en-US" sz="1100" kern="1200">
                <a:solidFill>
                  <a:prstClr val="black"/>
                </a:solidFill>
                <a:latin typeface="Century Gothic" panose="020B0502020202020204" pitchFamily="34" charset="0"/>
              </a:rPr>
              <a:t>Lara Hudson, TATT Board of Directors Member </a:t>
            </a:r>
          </a:p>
          <a:p>
            <a:pPr marL="217170" lvl="4" defTabSz="685800">
              <a:spcBef>
                <a:spcPts val="300"/>
              </a:spcBef>
              <a:tabLst>
                <a:tab pos="212725" algn="l"/>
                <a:tab pos="628650" algn="l"/>
                <a:tab pos="6960870" algn="r"/>
              </a:tabLst>
              <a:defRPr/>
            </a:pPr>
            <a:endParaRPr lang="en-US" sz="1200" kern="120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685800">
              <a:buClrTx/>
              <a:defRPr/>
            </a:pPr>
            <a:r>
              <a:rPr lang="en-US" sz="1200" b="1" kern="1200">
                <a:solidFill>
                  <a:prstClr val="black"/>
                </a:solidFill>
                <a:latin typeface="Century Gothic" panose="020B0502020202020204" pitchFamily="34" charset="0"/>
              </a:rPr>
              <a:t>Guest Speaker</a:t>
            </a:r>
          </a:p>
          <a:p>
            <a:pPr marL="217170" marR="0">
              <a:spcBef>
                <a:spcPts val="300"/>
              </a:spcBef>
              <a:spcAft>
                <a:spcPts val="0"/>
              </a:spcAft>
              <a:tabLst>
                <a:tab pos="212725" algn="l"/>
                <a:tab pos="628650" algn="l"/>
                <a:tab pos="6960870" algn="r"/>
              </a:tabLst>
            </a:pPr>
            <a:r>
              <a:rPr lang="en-US" sz="1100" kern="1200">
                <a:solidFill>
                  <a:prstClr val="black"/>
                </a:solidFill>
                <a:latin typeface="Century Gothic" panose="020B0502020202020204" pitchFamily="34" charset="0"/>
              </a:rPr>
              <a:t>Monty Robinson, Alliance for a Healthier South Carolina</a:t>
            </a:r>
          </a:p>
          <a:p>
            <a:pPr marL="217170" marR="0">
              <a:spcBef>
                <a:spcPts val="300"/>
              </a:spcBef>
              <a:spcAft>
                <a:spcPts val="0"/>
              </a:spcAft>
              <a:tabLst>
                <a:tab pos="212725" algn="l"/>
                <a:tab pos="628650" algn="l"/>
                <a:tab pos="6960870" algn="r"/>
              </a:tabLst>
            </a:pPr>
            <a:endParaRPr lang="en-US" sz="1100" kern="120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685800">
              <a:buClrTx/>
              <a:defRPr/>
            </a:pPr>
            <a:r>
              <a:rPr lang="en-US" sz="1200" b="1" kern="1200">
                <a:solidFill>
                  <a:prstClr val="black"/>
                </a:solidFill>
                <a:latin typeface="Century Gothic" panose="020B0502020202020204" pitchFamily="34" charset="0"/>
              </a:rPr>
              <a:t>Resource Update</a:t>
            </a:r>
          </a:p>
          <a:p>
            <a:pPr defTabSz="685800">
              <a:buClrTx/>
              <a:defRPr/>
            </a:pPr>
            <a:r>
              <a:rPr lang="en-US" sz="1200" kern="1200">
                <a:solidFill>
                  <a:prstClr val="black"/>
                </a:solidFill>
                <a:latin typeface="Century Gothic" panose="020B0502020202020204" pitchFamily="34" charset="0"/>
              </a:rPr>
              <a:t>     </a:t>
            </a:r>
            <a:r>
              <a:rPr lang="en-US" sz="1100" kern="1200">
                <a:solidFill>
                  <a:prstClr val="black"/>
                </a:solidFill>
                <a:latin typeface="Century Gothic" panose="020B0502020202020204" pitchFamily="34" charset="0"/>
              </a:rPr>
              <a:t>Nona Henderson, Upstate Continuum of Care</a:t>
            </a:r>
          </a:p>
          <a:p>
            <a:pPr defTabSz="685800">
              <a:buClrTx/>
              <a:defRPr/>
            </a:pPr>
            <a:r>
              <a:rPr lang="en-US" sz="1200" kern="1200">
                <a:solidFill>
                  <a:prstClr val="black"/>
                </a:solidFill>
                <a:latin typeface="Century Gothic" panose="020B0502020202020204" pitchFamily="34" charset="0"/>
              </a:rPr>
              <a:t>                                                                                                                                                    </a:t>
            </a:r>
            <a:endParaRPr lang="en-US" sz="1200" b="1" kern="120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685800">
              <a:buClrTx/>
              <a:defRPr/>
            </a:pPr>
            <a:r>
              <a:rPr lang="en-US" sz="1200" b="1" kern="1200">
                <a:solidFill>
                  <a:prstClr val="black"/>
                </a:solidFill>
                <a:latin typeface="Century Gothic" panose="020B0502020202020204" pitchFamily="34" charset="0"/>
              </a:rPr>
              <a:t>Adjourn                                                                                    </a:t>
            </a:r>
            <a:endParaRPr lang="en-US" sz="1200" kern="120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4" defTabSz="685800">
              <a:spcBef>
                <a:spcPts val="300"/>
              </a:spcBef>
              <a:tabLst>
                <a:tab pos="212725" algn="l"/>
                <a:tab pos="628650" algn="l"/>
                <a:tab pos="6960870" algn="r"/>
              </a:tabLst>
              <a:defRPr/>
            </a:pPr>
            <a:r>
              <a:rPr lang="en-US" sz="1100" kern="1200">
                <a:solidFill>
                  <a:prstClr val="black"/>
                </a:solidFill>
                <a:latin typeface="Century Gothic" panose="020B0502020202020204" pitchFamily="34" charset="0"/>
              </a:rPr>
              <a:t>	Lara Hudson, TATT Board of Directors Member</a:t>
            </a:r>
          </a:p>
          <a:p>
            <a:pPr defTabSz="685800">
              <a:buClrTx/>
              <a:defRPr/>
            </a:pPr>
            <a:endParaRPr lang="en-US" sz="900" kern="120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FD0C9544-2421-4646-A492-FA7D52C9D353}"/>
              </a:ext>
            </a:extLst>
          </p:cNvPr>
          <p:cNvSpPr>
            <a:spLocks/>
          </p:cNvSpPr>
          <p:nvPr/>
        </p:nvSpPr>
        <p:spPr bwMode="auto">
          <a:xfrm>
            <a:off x="5691665" y="4634899"/>
            <a:ext cx="2424793" cy="333641"/>
          </a:xfrm>
          <a:prstGeom prst="rect">
            <a:avLst/>
          </a:prstGeom>
          <a:solidFill>
            <a:srgbClr val="84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685800">
              <a:defRPr/>
            </a:pPr>
            <a:r>
              <a:rPr lang="en-US" sz="1013" kern="1200">
                <a:latin typeface="Montserrat Medium" pitchFamily="2" charset="0"/>
                <a:cs typeface="Arial"/>
              </a:rPr>
              <a:t>LEADERSHIP LEVEL PARTNERS</a:t>
            </a:r>
          </a:p>
        </p:txBody>
      </p:sp>
      <p:pic>
        <p:nvPicPr>
          <p:cNvPr id="8" name="Picture 7" descr="A group of logos with text&#10;&#10;Description automatically generated">
            <a:extLst>
              <a:ext uri="{FF2B5EF4-FFF2-40B4-BE49-F238E27FC236}">
                <a16:creationId xmlns:a16="http://schemas.microsoft.com/office/drawing/2014/main" id="{33C1B7A7-38B7-81C9-7DC8-7FAD5AE16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370" y="695365"/>
            <a:ext cx="4301382" cy="387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25664"/>
      </p:ext>
    </p:extLst>
  </p:cSld>
  <p:clrMapOvr>
    <a:masterClrMapping/>
  </p:clrMapOvr>
</p:sld>
</file>

<file path=ppt/theme/theme1.xml><?xml version="1.0" encoding="utf-8"?>
<a:theme xmlns:a="http://schemas.openxmlformats.org/drawingml/2006/main" name="Ophelia template">
  <a:themeElements>
    <a:clrScheme name="Custom 347">
      <a:dk1>
        <a:srgbClr val="4D4A56"/>
      </a:dk1>
      <a:lt1>
        <a:srgbClr val="FFFFFF"/>
      </a:lt1>
      <a:dk2>
        <a:srgbClr val="888394"/>
      </a:dk2>
      <a:lt2>
        <a:srgbClr val="E7E7EC"/>
      </a:lt2>
      <a:accent1>
        <a:srgbClr val="ECC1C8"/>
      </a:accent1>
      <a:accent2>
        <a:srgbClr val="E48DA3"/>
      </a:accent2>
      <a:accent3>
        <a:srgbClr val="AEA4CC"/>
      </a:accent3>
      <a:accent4>
        <a:srgbClr val="8F86AC"/>
      </a:accent4>
      <a:accent5>
        <a:srgbClr val="F0DFAE"/>
      </a:accent5>
      <a:accent6>
        <a:srgbClr val="E0B88E"/>
      </a:accent6>
      <a:hlink>
        <a:srgbClr val="4D4A5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rio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EC Blue Widescreen.pptx" id="{2DC12E0D-CA4A-4CC3-AAFE-7B0F2EFD7898}" vid="{D33DE91D-A1F7-47C1-A18D-D225B65E1E2C}"/>
    </a:ext>
  </a:extLst>
</a:theme>
</file>

<file path=ppt/theme/theme3.xml><?xml version="1.0" encoding="utf-8"?>
<a:theme xmlns:a="http://schemas.openxmlformats.org/drawingml/2006/main" name="DHEC_Photos_Standard">
  <a:themeElements>
    <a:clrScheme name="DHEC colors">
      <a:dk1>
        <a:srgbClr val="00629B"/>
      </a:dk1>
      <a:lt1>
        <a:srgbClr val="FFFFFF"/>
      </a:lt1>
      <a:dk2>
        <a:srgbClr val="44546A"/>
      </a:dk2>
      <a:lt2>
        <a:srgbClr val="E7E6E6"/>
      </a:lt2>
      <a:accent1>
        <a:srgbClr val="00A9CE"/>
      </a:accent1>
      <a:accent2>
        <a:srgbClr val="84BD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A9CE"/>
      </a:hlink>
      <a:folHlink>
        <a:srgbClr val="954F72"/>
      </a:folHlink>
    </a:clrScheme>
    <a:fontScheme name="Custom 1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3F51287-4672-41F9-A057-8D78352F8B35}" vid="{422EF0E1-A3C6-44BA-9D96-4A2ECC02210D}"/>
    </a:ext>
  </a:extLst>
</a:theme>
</file>

<file path=ppt/theme/theme4.xml><?xml version="1.0" encoding="utf-8"?>
<a:theme xmlns:a="http://schemas.openxmlformats.org/drawingml/2006/main" name="YMCA-Green">
  <a:themeElements>
    <a:clrScheme name="Y-PowerPoint">
      <a:dk1>
        <a:srgbClr val="000000"/>
      </a:dk1>
      <a:lt1>
        <a:srgbClr val="FFFFFF"/>
      </a:lt1>
      <a:dk2>
        <a:srgbClr val="464847"/>
      </a:dk2>
      <a:lt2>
        <a:srgbClr val="FFFFFF"/>
      </a:lt2>
      <a:accent1>
        <a:srgbClr val="F47920"/>
      </a:accent1>
      <a:accent2>
        <a:srgbClr val="ED1C24"/>
      </a:accent2>
      <a:accent3>
        <a:srgbClr val="92278F"/>
      </a:accent3>
      <a:accent4>
        <a:srgbClr val="0089D0"/>
      </a:accent4>
      <a:accent5>
        <a:srgbClr val="01A490"/>
      </a:accent5>
      <a:accent6>
        <a:srgbClr val="464847"/>
      </a:accent6>
      <a:hlink>
        <a:srgbClr val="007CBC"/>
      </a:hlink>
      <a:folHlink>
        <a:srgbClr val="01A490"/>
      </a:folHlink>
    </a:clrScheme>
    <a:fontScheme name="Office Them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DBDC8A4DCE9D4B90E2ABFFE714037C" ma:contentTypeVersion="18" ma:contentTypeDescription="Create a new document." ma:contentTypeScope="" ma:versionID="b11576251a79e10e012a1dd943c8df9a">
  <xsd:schema xmlns:xsd="http://www.w3.org/2001/XMLSchema" xmlns:xs="http://www.w3.org/2001/XMLSchema" xmlns:p="http://schemas.microsoft.com/office/2006/metadata/properties" xmlns:ns2="1534a23f-d0cd-4ef3-b36c-f5375c80445c" xmlns:ns3="3b183aac-699a-4125-b6e7-984211f4a549" targetNamespace="http://schemas.microsoft.com/office/2006/metadata/properties" ma:root="true" ma:fieldsID="08fdf583ec835e3aefcb9bfddfc7b383" ns2:_="" ns3:_="">
    <xsd:import namespace="1534a23f-d0cd-4ef3-b36c-f5375c80445c"/>
    <xsd:import namespace="3b183aac-699a-4125-b6e7-984211f4a5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34a23f-d0cd-4ef3-b36c-f5375c8044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0ab49ec-2853-4106-9827-913de7df17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183aac-699a-4125-b6e7-984211f4a54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8cfe6ce-0cb2-4845-ad35-55d8d8a59bb8}" ma:internalName="TaxCatchAll" ma:showField="CatchAllData" ma:web="3b183aac-699a-4125-b6e7-984211f4a5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183aac-699a-4125-b6e7-984211f4a549" xsi:nil="true"/>
    <lcf76f155ced4ddcb4097134ff3c332f xmlns="1534a23f-d0cd-4ef3-b36c-f5375c80445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D898AB1-136A-439D-8762-C8E2530387DD}">
  <ds:schemaRefs>
    <ds:schemaRef ds:uri="1534a23f-d0cd-4ef3-b36c-f5375c80445c"/>
    <ds:schemaRef ds:uri="3b183aac-699a-4125-b6e7-984211f4a54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18E45CB-ACB7-4FE3-AF04-583765577D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59FC80-3ED2-446D-8982-C71F3585D30B}">
  <ds:schemaRefs>
    <ds:schemaRef ds:uri="1534a23f-d0cd-4ef3-b36c-f5375c80445c"/>
    <ds:schemaRef ds:uri="3b183aac-699a-4125-b6e7-984211f4a549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On-screen Show (16:9)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Century Gothic</vt:lpstr>
      <vt:lpstr>Montserrat</vt:lpstr>
      <vt:lpstr>Montserrat Medium</vt:lpstr>
      <vt:lpstr>Playfair Display</vt:lpstr>
      <vt:lpstr>Tinos</vt:lpstr>
      <vt:lpstr>Verdana</vt:lpstr>
      <vt:lpstr>Ophelia template</vt:lpstr>
      <vt:lpstr>Interior</vt:lpstr>
      <vt:lpstr>DHEC_Photos_Standard</vt:lpstr>
      <vt:lpstr>YMCA-Green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Justine Allen</dc:creator>
  <cp:lastModifiedBy>Anna-Elyse Abrams</cp:lastModifiedBy>
  <cp:revision>1</cp:revision>
  <dcterms:modified xsi:type="dcterms:W3CDTF">2024-05-10T15:22:58Z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0x010100EBDBDC8A4DCE9D4B90E2ABFFE714037C</vt:lpwstr>
  </property>
  <property fmtid="{D5CDD505-2E9C-101B-9397-08002B2CF9AE}" pid="3" name="MediaServiceImageTags">
    <vt:lpwstr/>
  </property>
</Properties>
</file>