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2" r:id="rId4"/>
    <p:sldMasterId id="2147483699" r:id="rId5"/>
    <p:sldMasterId id="2147483679" r:id="rId6"/>
    <p:sldMasterId id="2147483682" r:id="rId7"/>
    <p:sldMasterId id="2147483708" r:id="rId8"/>
    <p:sldMasterId id="2147483720" r:id="rId9"/>
    <p:sldMasterId id="2147483736" r:id="rId10"/>
  </p:sldMasterIdLst>
  <p:notesMasterIdLst>
    <p:notesMasterId r:id="rId51"/>
  </p:notesMasterIdLst>
  <p:sldIdLst>
    <p:sldId id="4221" r:id="rId11"/>
    <p:sldId id="4222" r:id="rId12"/>
    <p:sldId id="276" r:id="rId13"/>
    <p:sldId id="3454" r:id="rId14"/>
    <p:sldId id="259" r:id="rId15"/>
    <p:sldId id="3468" r:id="rId16"/>
    <p:sldId id="261" r:id="rId17"/>
    <p:sldId id="3467" r:id="rId18"/>
    <p:sldId id="583" r:id="rId19"/>
    <p:sldId id="378" r:id="rId20"/>
    <p:sldId id="3448" r:id="rId21"/>
    <p:sldId id="3464" r:id="rId22"/>
    <p:sldId id="3555" r:id="rId23"/>
    <p:sldId id="3442" r:id="rId24"/>
    <p:sldId id="3549" r:id="rId25"/>
    <p:sldId id="364" r:id="rId26"/>
    <p:sldId id="813" r:id="rId27"/>
    <p:sldId id="3455" r:id="rId28"/>
    <p:sldId id="3445" r:id="rId29"/>
    <p:sldId id="3446" r:id="rId30"/>
    <p:sldId id="3447" r:id="rId31"/>
    <p:sldId id="3450" r:id="rId32"/>
    <p:sldId id="465" r:id="rId33"/>
    <p:sldId id="3286" r:id="rId34"/>
    <p:sldId id="3291" r:id="rId35"/>
    <p:sldId id="3469" r:id="rId36"/>
    <p:sldId id="3471" r:id="rId37"/>
    <p:sldId id="3551" r:id="rId38"/>
    <p:sldId id="3553" r:id="rId39"/>
    <p:sldId id="3554" r:id="rId40"/>
    <p:sldId id="3472" r:id="rId41"/>
    <p:sldId id="3477" r:id="rId42"/>
    <p:sldId id="3476" r:id="rId43"/>
    <p:sldId id="3495" r:id="rId44"/>
    <p:sldId id="3487" r:id="rId45"/>
    <p:sldId id="3301" r:id="rId46"/>
    <p:sldId id="256" r:id="rId47"/>
    <p:sldId id="257" r:id="rId48"/>
    <p:sldId id="258" r:id="rId49"/>
    <p:sldId id="260" r:id="rId50"/>
  </p:sldIdLst>
  <p:sldSz cx="9144000" cy="5143500" type="screen16x9"/>
  <p:notesSz cx="6858000" cy="9144000"/>
  <p:embeddedFontLst>
    <p:embeddedFont>
      <p:font typeface="Century Gothic" panose="020B0502020202020204" pitchFamily="34" charset="0"/>
      <p:regular r:id="rId52"/>
      <p:bold r:id="rId53"/>
      <p:italic r:id="rId54"/>
      <p:boldItalic r:id="rId55"/>
    </p:embeddedFont>
    <p:embeddedFont>
      <p:font typeface="Montserrat" panose="00000500000000000000" pitchFamily="2" charset="0"/>
      <p:regular r:id="rId56"/>
      <p:bold r:id="rId57"/>
      <p:italic r:id="rId58"/>
      <p:boldItalic r:id="rId59"/>
    </p:embeddedFont>
    <p:embeddedFont>
      <p:font typeface="Open Sans" panose="020B0606030504020204" pitchFamily="34" charset="0"/>
      <p:regular r:id="rId60"/>
      <p:bold r:id="rId61"/>
      <p:italic r:id="rId62"/>
      <p:boldItalic r:id="rId63"/>
    </p:embeddedFont>
    <p:embeddedFont>
      <p:font typeface="Playfair Display" panose="00000500000000000000" pitchFamily="2" charset="0"/>
      <p:regular r:id="rId64"/>
      <p:bold r:id="rId65"/>
      <p:italic r:id="rId66"/>
      <p:boldItalic r:id="rId67"/>
    </p:embeddedFont>
    <p:embeddedFont>
      <p:font typeface="Roboto" panose="02000000000000000000" pitchFamily="2" charset="0"/>
      <p:regular r:id="rId68"/>
      <p:bold r:id="rId69"/>
      <p:italic r:id="rId70"/>
      <p:boldItalic r:id="rId71"/>
    </p:embeddedFont>
    <p:embeddedFont>
      <p:font typeface="Roboto Black" panose="02000000000000000000" pitchFamily="2" charset="0"/>
      <p:bold r:id="rId72"/>
      <p:boldItalic r:id="rId73"/>
    </p:embeddedFont>
    <p:embeddedFont>
      <p:font typeface="Roboto Light" panose="02000000000000000000" pitchFamily="2" charset="0"/>
      <p:regular r:id="rId74"/>
    </p:embeddedFont>
    <p:embeddedFont>
      <p:font typeface="Tinos" panose="020B0604020202020204" charset="0"/>
      <p:regular r:id="rId75"/>
      <p:bold r:id="rId76"/>
      <p:italic r:id="rId77"/>
      <p:boldItalic r:id="rId78"/>
    </p:embeddedFont>
    <p:embeddedFont>
      <p:font typeface="Verdana" panose="020B0604030504040204" pitchFamily="34" charset="0"/>
      <p:regular r:id="rId79"/>
      <p:bold r:id="rId80"/>
      <p:italic r:id="rId81"/>
      <p:boldItalic r:id="rId8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241"/>
    <a:srgbClr val="FFFFE5"/>
    <a:srgbClr val="FFFFD9"/>
    <a:srgbClr val="FFFFC5"/>
    <a:srgbClr val="FFFFC1"/>
    <a:srgbClr val="9FC357"/>
    <a:srgbClr val="B3CF7B"/>
    <a:srgbClr val="FFFFEF"/>
    <a:srgbClr val="80BC00"/>
    <a:srgbClr val="BCD5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E021DB-8971-4040-A510-06B1D8261EDC}" v="11" dt="2024-06-13T13:35:31.5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8" d="100"/>
          <a:sy n="138" d="100"/>
        </p:scale>
        <p:origin x="834"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font" Target="fonts/font12.fntdata"/><Relationship Id="rId68" Type="http://schemas.openxmlformats.org/officeDocument/2006/relationships/font" Target="fonts/font17.fntdata"/><Relationship Id="rId84" Type="http://schemas.openxmlformats.org/officeDocument/2006/relationships/viewProps" Target="viewProps.xml"/><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font" Target="fonts/font2.fntdata"/><Relationship Id="rId58" Type="http://schemas.openxmlformats.org/officeDocument/2006/relationships/font" Target="fonts/font7.fntdata"/><Relationship Id="rId74" Type="http://schemas.openxmlformats.org/officeDocument/2006/relationships/font" Target="fonts/font23.fntdata"/><Relationship Id="rId79" Type="http://schemas.openxmlformats.org/officeDocument/2006/relationships/font" Target="fonts/font28.fntdata"/><Relationship Id="rId5" Type="http://schemas.openxmlformats.org/officeDocument/2006/relationships/slideMaster" Target="slideMasters/slideMaster2.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font" Target="fonts/font18.fntdata"/><Relationship Id="rId77" Type="http://schemas.openxmlformats.org/officeDocument/2006/relationships/font" Target="fonts/font26.fntdata"/><Relationship Id="rId8" Type="http://schemas.openxmlformats.org/officeDocument/2006/relationships/slideMaster" Target="slideMasters/slideMaster5.xml"/><Relationship Id="rId51" Type="http://schemas.openxmlformats.org/officeDocument/2006/relationships/notesMaster" Target="notesMasters/notesMaster1.xml"/><Relationship Id="rId72" Type="http://schemas.openxmlformats.org/officeDocument/2006/relationships/font" Target="fonts/font21.fntdata"/><Relationship Id="rId80" Type="http://schemas.openxmlformats.org/officeDocument/2006/relationships/font" Target="fonts/font29.fntdata"/><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font" Target="fonts/font19.fntdata"/><Relationship Id="rId75" Type="http://schemas.openxmlformats.org/officeDocument/2006/relationships/font" Target="fonts/font24.fntdata"/><Relationship Id="rId83" Type="http://schemas.openxmlformats.org/officeDocument/2006/relationships/presProps" Target="presProps.xml"/><Relationship Id="rId88"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font" Target="fonts/font6.fntdata"/><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73" Type="http://schemas.openxmlformats.org/officeDocument/2006/relationships/font" Target="fonts/font22.fntdata"/><Relationship Id="rId78" Type="http://schemas.openxmlformats.org/officeDocument/2006/relationships/font" Target="fonts/font27.fntdata"/><Relationship Id="rId81" Type="http://schemas.openxmlformats.org/officeDocument/2006/relationships/font" Target="fonts/font30.fntdata"/><Relationship Id="rId86"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font" Target="fonts/font4.fntdata"/><Relationship Id="rId76" Type="http://schemas.openxmlformats.org/officeDocument/2006/relationships/font" Target="fonts/font25.fntdata"/><Relationship Id="rId7" Type="http://schemas.openxmlformats.org/officeDocument/2006/relationships/slideMaster" Target="slideMasters/slideMaster4.xml"/><Relationship Id="rId71" Type="http://schemas.openxmlformats.org/officeDocument/2006/relationships/font" Target="fonts/font20.fntdata"/><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font" Target="fonts/font15.fntdata"/><Relationship Id="rId87" Type="http://schemas.microsoft.com/office/2016/11/relationships/changesInfo" Target="changesInfos/changesInfo1.xml"/><Relationship Id="rId61" Type="http://schemas.openxmlformats.org/officeDocument/2006/relationships/font" Target="fonts/font10.fntdata"/><Relationship Id="rId82" Type="http://schemas.openxmlformats.org/officeDocument/2006/relationships/font" Target="fonts/font31.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na Dunham" userId="7a8e6d5e-cb96-47cf-aa9f-438249cb2abd" providerId="ADAL" clId="{72E021DB-8971-4040-A510-06B1D8261EDC}"/>
    <pc:docChg chg="undo custSel addSld modSld">
      <pc:chgData name="Lena Dunham" userId="7a8e6d5e-cb96-47cf-aa9f-438249cb2abd" providerId="ADAL" clId="{72E021DB-8971-4040-A510-06B1D8261EDC}" dt="2024-06-13T13:36:08.405" v="319" actId="114"/>
      <pc:docMkLst>
        <pc:docMk/>
      </pc:docMkLst>
      <pc:sldChg chg="modSp mod">
        <pc:chgData name="Lena Dunham" userId="7a8e6d5e-cb96-47cf-aa9f-438249cb2abd" providerId="ADAL" clId="{72E021DB-8971-4040-A510-06B1D8261EDC}" dt="2024-06-13T13:33:57.079" v="293" actId="27636"/>
        <pc:sldMkLst>
          <pc:docMk/>
          <pc:sldMk cId="295544001" sldId="276"/>
        </pc:sldMkLst>
        <pc:spChg chg="mod">
          <ac:chgData name="Lena Dunham" userId="7a8e6d5e-cb96-47cf-aa9f-438249cb2abd" providerId="ADAL" clId="{72E021DB-8971-4040-A510-06B1D8261EDC}" dt="2024-06-13T13:33:57.079" v="293" actId="27636"/>
          <ac:spMkLst>
            <pc:docMk/>
            <pc:sldMk cId="295544001" sldId="276"/>
            <ac:spMk id="2" creationId="{00000000-0000-0000-0000-000000000000}"/>
          </ac:spMkLst>
        </pc:spChg>
      </pc:sldChg>
      <pc:sldChg chg="modSp mod">
        <pc:chgData name="Lena Dunham" userId="7a8e6d5e-cb96-47cf-aa9f-438249cb2abd" providerId="ADAL" clId="{72E021DB-8971-4040-A510-06B1D8261EDC}" dt="2024-06-13T13:34:37.082" v="294" actId="27636"/>
        <pc:sldMkLst>
          <pc:docMk/>
          <pc:sldMk cId="3100947910" sldId="3454"/>
        </pc:sldMkLst>
        <pc:spChg chg="mod">
          <ac:chgData name="Lena Dunham" userId="7a8e6d5e-cb96-47cf-aa9f-438249cb2abd" providerId="ADAL" clId="{72E021DB-8971-4040-A510-06B1D8261EDC}" dt="2024-06-13T13:34:37.082" v="294" actId="27636"/>
          <ac:spMkLst>
            <pc:docMk/>
            <pc:sldMk cId="3100947910" sldId="3454"/>
            <ac:spMk id="3" creationId="{B9284C7C-7D89-958B-E549-5B5443B5381F}"/>
          </ac:spMkLst>
        </pc:spChg>
      </pc:sldChg>
      <pc:sldChg chg="modSp mod">
        <pc:chgData name="Lena Dunham" userId="7a8e6d5e-cb96-47cf-aa9f-438249cb2abd" providerId="ADAL" clId="{72E021DB-8971-4040-A510-06B1D8261EDC}" dt="2024-06-13T13:34:37.232" v="296" actId="27636"/>
        <pc:sldMkLst>
          <pc:docMk/>
          <pc:sldMk cId="2150546325" sldId="3476"/>
        </pc:sldMkLst>
        <pc:spChg chg="mod">
          <ac:chgData name="Lena Dunham" userId="7a8e6d5e-cb96-47cf-aa9f-438249cb2abd" providerId="ADAL" clId="{72E021DB-8971-4040-A510-06B1D8261EDC}" dt="2024-06-13T13:34:37.232" v="296" actId="27636"/>
          <ac:spMkLst>
            <pc:docMk/>
            <pc:sldMk cId="2150546325" sldId="3476"/>
            <ac:spMk id="3" creationId="{9973C930-232A-7516-5666-D5729D2FE1F5}"/>
          </ac:spMkLst>
        </pc:spChg>
      </pc:sldChg>
      <pc:sldChg chg="modSp mod">
        <pc:chgData name="Lena Dunham" userId="7a8e6d5e-cb96-47cf-aa9f-438249cb2abd" providerId="ADAL" clId="{72E021DB-8971-4040-A510-06B1D8261EDC}" dt="2024-06-13T13:34:37.218" v="295" actId="27636"/>
        <pc:sldMkLst>
          <pc:docMk/>
          <pc:sldMk cId="3157088612" sldId="3553"/>
        </pc:sldMkLst>
        <pc:spChg chg="mod">
          <ac:chgData name="Lena Dunham" userId="7a8e6d5e-cb96-47cf-aa9f-438249cb2abd" providerId="ADAL" clId="{72E021DB-8971-4040-A510-06B1D8261EDC}" dt="2024-06-13T13:34:37.218" v="295" actId="27636"/>
          <ac:spMkLst>
            <pc:docMk/>
            <pc:sldMk cId="3157088612" sldId="3553"/>
            <ac:spMk id="3" creationId="{4BE94664-36FC-F132-8E0E-C8812EEBA54D}"/>
          </ac:spMkLst>
        </pc:spChg>
      </pc:sldChg>
      <pc:sldChg chg="addSp delSp modSp mod setBg">
        <pc:chgData name="Lena Dunham" userId="7a8e6d5e-cb96-47cf-aa9f-438249cb2abd" providerId="ADAL" clId="{72E021DB-8971-4040-A510-06B1D8261EDC}" dt="2024-06-13T13:36:08.405" v="319" actId="114"/>
        <pc:sldMkLst>
          <pc:docMk/>
          <pc:sldMk cId="1418948050" sldId="4221"/>
        </pc:sldMkLst>
        <pc:spChg chg="add del">
          <ac:chgData name="Lena Dunham" userId="7a8e6d5e-cb96-47cf-aa9f-438249cb2abd" providerId="ADAL" clId="{72E021DB-8971-4040-A510-06B1D8261EDC}" dt="2024-06-13T13:20:58.034" v="48" actId="478"/>
          <ac:spMkLst>
            <pc:docMk/>
            <pc:sldMk cId="1418948050" sldId="4221"/>
            <ac:spMk id="2" creationId="{4BD4FE53-E59C-CF8D-CAAD-91FC8ACB01C3}"/>
          </ac:spMkLst>
        </pc:spChg>
        <pc:spChg chg="mod">
          <ac:chgData name="Lena Dunham" userId="7a8e6d5e-cb96-47cf-aa9f-438249cb2abd" providerId="ADAL" clId="{72E021DB-8971-4040-A510-06B1D8261EDC}" dt="2024-06-13T13:22:00.441" v="58" actId="11530"/>
          <ac:spMkLst>
            <pc:docMk/>
            <pc:sldMk cId="1418948050" sldId="4221"/>
            <ac:spMk id="26" creationId="{D69F8614-73E9-5BDC-96F4-07078BCADCE5}"/>
          </ac:spMkLst>
        </pc:spChg>
        <pc:spChg chg="mod">
          <ac:chgData name="Lena Dunham" userId="7a8e6d5e-cb96-47cf-aa9f-438249cb2abd" providerId="ADAL" clId="{72E021DB-8971-4040-A510-06B1D8261EDC}" dt="2024-06-13T13:36:08.405" v="319" actId="114"/>
          <ac:spMkLst>
            <pc:docMk/>
            <pc:sldMk cId="1418948050" sldId="4221"/>
            <ac:spMk id="34" creationId="{13F007C0-A1FD-D27C-C223-249E107C9B95}"/>
          </ac:spMkLst>
        </pc:spChg>
        <pc:spChg chg="mod">
          <ac:chgData name="Lena Dunham" userId="7a8e6d5e-cb96-47cf-aa9f-438249cb2abd" providerId="ADAL" clId="{72E021DB-8971-4040-A510-06B1D8261EDC}" dt="2024-06-13T13:21:11.564" v="50" actId="14100"/>
          <ac:spMkLst>
            <pc:docMk/>
            <pc:sldMk cId="1418948050" sldId="4221"/>
            <ac:spMk id="59" creationId="{DA2DD645-24F0-66C6-7DDC-E2A19B03D4CD}"/>
          </ac:spMkLst>
        </pc:spChg>
        <pc:spChg chg="mod">
          <ac:chgData name="Lena Dunham" userId="7a8e6d5e-cb96-47cf-aa9f-438249cb2abd" providerId="ADAL" clId="{72E021DB-8971-4040-A510-06B1D8261EDC}" dt="2024-06-13T13:18:09.848" v="5" actId="207"/>
          <ac:spMkLst>
            <pc:docMk/>
            <pc:sldMk cId="1418948050" sldId="4221"/>
            <ac:spMk id="60" creationId="{763DD630-DE6B-F433-EC71-B12D79BE3534}"/>
          </ac:spMkLst>
        </pc:spChg>
        <pc:spChg chg="mod">
          <ac:chgData name="Lena Dunham" userId="7a8e6d5e-cb96-47cf-aa9f-438249cb2abd" providerId="ADAL" clId="{72E021DB-8971-4040-A510-06B1D8261EDC}" dt="2024-06-13T13:36:02.253" v="318" actId="114"/>
          <ac:spMkLst>
            <pc:docMk/>
            <pc:sldMk cId="1418948050" sldId="4221"/>
            <ac:spMk id="61" creationId="{16DAEBE7-6D52-D6BB-E11E-8DFC91CEF2C0}"/>
          </ac:spMkLst>
        </pc:spChg>
        <pc:spChg chg="del mod">
          <ac:chgData name="Lena Dunham" userId="7a8e6d5e-cb96-47cf-aa9f-438249cb2abd" providerId="ADAL" clId="{72E021DB-8971-4040-A510-06B1D8261EDC}" dt="2024-06-13T13:20:27.947" v="16" actId="478"/>
          <ac:spMkLst>
            <pc:docMk/>
            <pc:sldMk cId="1418948050" sldId="4221"/>
            <ac:spMk id="64" creationId="{B9A3BA2E-3183-2A8A-FB6C-5461A36EC22C}"/>
          </ac:spMkLst>
        </pc:spChg>
        <pc:spChg chg="del mod">
          <ac:chgData name="Lena Dunham" userId="7a8e6d5e-cb96-47cf-aa9f-438249cb2abd" providerId="ADAL" clId="{72E021DB-8971-4040-A510-06B1D8261EDC}" dt="2024-06-13T13:20:26.601" v="15" actId="478"/>
          <ac:spMkLst>
            <pc:docMk/>
            <pc:sldMk cId="1418948050" sldId="4221"/>
            <ac:spMk id="65" creationId="{BBB24B4B-AF2C-A662-D29F-C263503AE509}"/>
          </ac:spMkLst>
        </pc:spChg>
        <pc:spChg chg="del">
          <ac:chgData name="Lena Dunham" userId="7a8e6d5e-cb96-47cf-aa9f-438249cb2abd" providerId="ADAL" clId="{72E021DB-8971-4040-A510-06B1D8261EDC}" dt="2024-06-13T13:35:51.419" v="297" actId="478"/>
          <ac:spMkLst>
            <pc:docMk/>
            <pc:sldMk cId="1418948050" sldId="4221"/>
            <ac:spMk id="66" creationId="{2E26C4E5-ED1B-36DD-A0D9-37016BA5BFCD}"/>
          </ac:spMkLst>
        </pc:spChg>
        <pc:spChg chg="mod">
          <ac:chgData name="Lena Dunham" userId="7a8e6d5e-cb96-47cf-aa9f-438249cb2abd" providerId="ADAL" clId="{72E021DB-8971-4040-A510-06B1D8261EDC}" dt="2024-06-13T13:18:18.285" v="6" actId="207"/>
          <ac:spMkLst>
            <pc:docMk/>
            <pc:sldMk cId="1418948050" sldId="4221"/>
            <ac:spMk id="76" creationId="{C0171B01-514F-011F-B075-8B0E32E514C4}"/>
          </ac:spMkLst>
        </pc:spChg>
        <pc:spChg chg="mod">
          <ac:chgData name="Lena Dunham" userId="7a8e6d5e-cb96-47cf-aa9f-438249cb2abd" providerId="ADAL" clId="{72E021DB-8971-4040-A510-06B1D8261EDC}" dt="2024-06-13T13:21:29.348" v="52" actId="11530"/>
          <ac:spMkLst>
            <pc:docMk/>
            <pc:sldMk cId="1418948050" sldId="4221"/>
            <ac:spMk id="84" creationId="{7D4B3D1F-4680-A9EC-4CFF-C8829FAACB8E}"/>
          </ac:spMkLst>
        </pc:spChg>
        <pc:spChg chg="mod">
          <ac:chgData name="Lena Dunham" userId="7a8e6d5e-cb96-47cf-aa9f-438249cb2abd" providerId="ADAL" clId="{72E021DB-8971-4040-A510-06B1D8261EDC}" dt="2024-06-13T13:21:40.596" v="54" actId="11530"/>
          <ac:spMkLst>
            <pc:docMk/>
            <pc:sldMk cId="1418948050" sldId="4221"/>
            <ac:spMk id="90" creationId="{DF64CB2B-8804-B123-E5EC-49D79A935F99}"/>
          </ac:spMkLst>
        </pc:spChg>
        <pc:spChg chg="mod">
          <ac:chgData name="Lena Dunham" userId="7a8e6d5e-cb96-47cf-aa9f-438249cb2abd" providerId="ADAL" clId="{72E021DB-8971-4040-A510-06B1D8261EDC}" dt="2024-06-13T13:21:45.430" v="56" actId="1076"/>
          <ac:spMkLst>
            <pc:docMk/>
            <pc:sldMk cId="1418948050" sldId="4221"/>
            <ac:spMk id="91" creationId="{CAC19B52-A838-242A-F16C-B9A4C7EA7515}"/>
          </ac:spMkLst>
        </pc:spChg>
        <pc:spChg chg="mod">
          <ac:chgData name="Lena Dunham" userId="7a8e6d5e-cb96-47cf-aa9f-438249cb2abd" providerId="ADAL" clId="{72E021DB-8971-4040-A510-06B1D8261EDC}" dt="2024-06-13T13:18:02.097" v="4" actId="207"/>
          <ac:spMkLst>
            <pc:docMk/>
            <pc:sldMk cId="1418948050" sldId="4221"/>
            <ac:spMk id="95" creationId="{D4F4A87B-C975-A087-6AE5-795CEE351095}"/>
          </ac:spMkLst>
        </pc:spChg>
        <pc:spChg chg="del">
          <ac:chgData name="Lena Dunham" userId="7a8e6d5e-cb96-47cf-aa9f-438249cb2abd" providerId="ADAL" clId="{72E021DB-8971-4040-A510-06B1D8261EDC}" dt="2024-06-13T13:16:16.038" v="0" actId="478"/>
          <ac:spMkLst>
            <pc:docMk/>
            <pc:sldMk cId="1418948050" sldId="4221"/>
            <ac:spMk id="98" creationId="{F530F91F-6F26-A40A-BDFB-95A7A8C8BD43}"/>
          </ac:spMkLst>
        </pc:spChg>
        <pc:grpChg chg="add del mod">
          <ac:chgData name="Lena Dunham" userId="7a8e6d5e-cb96-47cf-aa9f-438249cb2abd" providerId="ADAL" clId="{72E021DB-8971-4040-A510-06B1D8261EDC}" dt="2024-06-13T13:21:51.024" v="57" actId="1076"/>
          <ac:grpSpMkLst>
            <pc:docMk/>
            <pc:sldMk cId="1418948050" sldId="4221"/>
            <ac:grpSpMk id="94" creationId="{59C32C9C-61DE-10A7-D119-02E88C9F27F5}"/>
          </ac:grpSpMkLst>
        </pc:grpChg>
      </pc:sldChg>
      <pc:sldChg chg="addSp delSp modSp add mod">
        <pc:chgData name="Lena Dunham" userId="7a8e6d5e-cb96-47cf-aa9f-438249cb2abd" providerId="ADAL" clId="{72E021DB-8971-4040-A510-06B1D8261EDC}" dt="2024-06-13T13:26:28.770" v="292" actId="1076"/>
        <pc:sldMkLst>
          <pc:docMk/>
          <pc:sldMk cId="2435131706" sldId="4222"/>
        </pc:sldMkLst>
        <pc:spChg chg="add mod">
          <ac:chgData name="Lena Dunham" userId="7a8e6d5e-cb96-47cf-aa9f-438249cb2abd" providerId="ADAL" clId="{72E021DB-8971-4040-A510-06B1D8261EDC}" dt="2024-06-13T13:26:21.882" v="291" actId="20577"/>
          <ac:spMkLst>
            <pc:docMk/>
            <pc:sldMk cId="2435131706" sldId="4222"/>
            <ac:spMk id="4" creationId="{DFC0BF9A-8870-1717-958B-A76DD8C951E6}"/>
          </ac:spMkLst>
        </pc:spChg>
        <pc:spChg chg="del mod">
          <ac:chgData name="Lena Dunham" userId="7a8e6d5e-cb96-47cf-aa9f-438249cb2abd" providerId="ADAL" clId="{72E021DB-8971-4040-A510-06B1D8261EDC}" dt="2024-06-13T13:23:38.106" v="87" actId="478"/>
          <ac:spMkLst>
            <pc:docMk/>
            <pc:sldMk cId="2435131706" sldId="4222"/>
            <ac:spMk id="26" creationId="{D69F8614-73E9-5BDC-96F4-07078BCADCE5}"/>
          </ac:spMkLst>
        </pc:spChg>
        <pc:spChg chg="del mod">
          <ac:chgData name="Lena Dunham" userId="7a8e6d5e-cb96-47cf-aa9f-438249cb2abd" providerId="ADAL" clId="{72E021DB-8971-4040-A510-06B1D8261EDC}" dt="2024-06-13T13:23:30.026" v="83" actId="478"/>
          <ac:spMkLst>
            <pc:docMk/>
            <pc:sldMk cId="2435131706" sldId="4222"/>
            <ac:spMk id="31" creationId="{9E680174-B11D-6FF6-ECC1-B9F43FB16396}"/>
          </ac:spMkLst>
        </pc:spChg>
        <pc:spChg chg="del">
          <ac:chgData name="Lena Dunham" userId="7a8e6d5e-cb96-47cf-aa9f-438249cb2abd" providerId="ADAL" clId="{72E021DB-8971-4040-A510-06B1D8261EDC}" dt="2024-06-13T13:23:28.380" v="81" actId="478"/>
          <ac:spMkLst>
            <pc:docMk/>
            <pc:sldMk cId="2435131706" sldId="4222"/>
            <ac:spMk id="33" creationId="{B116826E-B146-E669-FAB1-4096F36CB6B2}"/>
          </ac:spMkLst>
        </pc:spChg>
        <pc:spChg chg="mod">
          <ac:chgData name="Lena Dunham" userId="7a8e6d5e-cb96-47cf-aa9f-438249cb2abd" providerId="ADAL" clId="{72E021DB-8971-4040-A510-06B1D8261EDC}" dt="2024-06-13T13:26:28.770" v="292" actId="1076"/>
          <ac:spMkLst>
            <pc:docMk/>
            <pc:sldMk cId="2435131706" sldId="4222"/>
            <ac:spMk id="34" creationId="{13F007C0-A1FD-D27C-C223-249E107C9B95}"/>
          </ac:spMkLst>
        </pc:spChg>
        <pc:spChg chg="del">
          <ac:chgData name="Lena Dunham" userId="7a8e6d5e-cb96-47cf-aa9f-438249cb2abd" providerId="ADAL" clId="{72E021DB-8971-4040-A510-06B1D8261EDC}" dt="2024-06-13T13:23:07.331" v="71" actId="478"/>
          <ac:spMkLst>
            <pc:docMk/>
            <pc:sldMk cId="2435131706" sldId="4222"/>
            <ac:spMk id="58" creationId="{91527AE0-FE1F-ED31-BF88-82BE7455D8EF}"/>
          </ac:spMkLst>
        </pc:spChg>
        <pc:spChg chg="del">
          <ac:chgData name="Lena Dunham" userId="7a8e6d5e-cb96-47cf-aa9f-438249cb2abd" providerId="ADAL" clId="{72E021DB-8971-4040-A510-06B1D8261EDC}" dt="2024-06-13T13:23:09.155" v="72" actId="478"/>
          <ac:spMkLst>
            <pc:docMk/>
            <pc:sldMk cId="2435131706" sldId="4222"/>
            <ac:spMk id="59" creationId="{DA2DD645-24F0-66C6-7DDC-E2A19B03D4CD}"/>
          </ac:spMkLst>
        </pc:spChg>
        <pc:spChg chg="del">
          <ac:chgData name="Lena Dunham" userId="7a8e6d5e-cb96-47cf-aa9f-438249cb2abd" providerId="ADAL" clId="{72E021DB-8971-4040-A510-06B1D8261EDC}" dt="2024-06-13T13:23:05.732" v="70" actId="478"/>
          <ac:spMkLst>
            <pc:docMk/>
            <pc:sldMk cId="2435131706" sldId="4222"/>
            <ac:spMk id="60" creationId="{763DD630-DE6B-F433-EC71-B12D79BE3534}"/>
          </ac:spMkLst>
        </pc:spChg>
        <pc:spChg chg="del">
          <ac:chgData name="Lena Dunham" userId="7a8e6d5e-cb96-47cf-aa9f-438249cb2abd" providerId="ADAL" clId="{72E021DB-8971-4040-A510-06B1D8261EDC}" dt="2024-06-13T13:23:11.194" v="73" actId="478"/>
          <ac:spMkLst>
            <pc:docMk/>
            <pc:sldMk cId="2435131706" sldId="4222"/>
            <ac:spMk id="61" creationId="{16DAEBE7-6D52-D6BB-E11E-8DFC91CEF2C0}"/>
          </ac:spMkLst>
        </pc:spChg>
        <pc:spChg chg="del">
          <ac:chgData name="Lena Dunham" userId="7a8e6d5e-cb96-47cf-aa9f-438249cb2abd" providerId="ADAL" clId="{72E021DB-8971-4040-A510-06B1D8261EDC}" dt="2024-06-13T13:23:13.099" v="74" actId="478"/>
          <ac:spMkLst>
            <pc:docMk/>
            <pc:sldMk cId="2435131706" sldId="4222"/>
            <ac:spMk id="66" creationId="{2E26C4E5-ED1B-36DD-A0D9-37016BA5BFCD}"/>
          </ac:spMkLst>
        </pc:spChg>
        <pc:spChg chg="del">
          <ac:chgData name="Lena Dunham" userId="7a8e6d5e-cb96-47cf-aa9f-438249cb2abd" providerId="ADAL" clId="{72E021DB-8971-4040-A510-06B1D8261EDC}" dt="2024-06-13T13:22:18.882" v="61" actId="478"/>
          <ac:spMkLst>
            <pc:docMk/>
            <pc:sldMk cId="2435131706" sldId="4222"/>
            <ac:spMk id="76" creationId="{C0171B01-514F-011F-B075-8B0E32E514C4}"/>
          </ac:spMkLst>
        </pc:spChg>
        <pc:spChg chg="del mod topLvl">
          <ac:chgData name="Lena Dunham" userId="7a8e6d5e-cb96-47cf-aa9f-438249cb2abd" providerId="ADAL" clId="{72E021DB-8971-4040-A510-06B1D8261EDC}" dt="2024-06-13T13:22:29.190" v="67" actId="478"/>
          <ac:spMkLst>
            <pc:docMk/>
            <pc:sldMk cId="2435131706" sldId="4222"/>
            <ac:spMk id="84" creationId="{7D4B3D1F-4680-A9EC-4CFF-C8829FAACB8E}"/>
          </ac:spMkLst>
        </pc:spChg>
        <pc:spChg chg="del">
          <ac:chgData name="Lena Dunham" userId="7a8e6d5e-cb96-47cf-aa9f-438249cb2abd" providerId="ADAL" clId="{72E021DB-8971-4040-A510-06B1D8261EDC}" dt="2024-06-13T13:22:31.076" v="69" actId="478"/>
          <ac:spMkLst>
            <pc:docMk/>
            <pc:sldMk cId="2435131706" sldId="4222"/>
            <ac:spMk id="90" creationId="{DF64CB2B-8804-B123-E5EC-49D79A935F99}"/>
          </ac:spMkLst>
        </pc:spChg>
        <pc:spChg chg="del topLvl">
          <ac:chgData name="Lena Dunham" userId="7a8e6d5e-cb96-47cf-aa9f-438249cb2abd" providerId="ADAL" clId="{72E021DB-8971-4040-A510-06B1D8261EDC}" dt="2024-06-13T13:22:30.282" v="68" actId="478"/>
          <ac:spMkLst>
            <pc:docMk/>
            <pc:sldMk cId="2435131706" sldId="4222"/>
            <ac:spMk id="91" creationId="{CAC19B52-A838-242A-F16C-B9A4C7EA7515}"/>
          </ac:spMkLst>
        </pc:spChg>
        <pc:spChg chg="del">
          <ac:chgData name="Lena Dunham" userId="7a8e6d5e-cb96-47cf-aa9f-438249cb2abd" providerId="ADAL" clId="{72E021DB-8971-4040-A510-06B1D8261EDC}" dt="2024-06-13T13:22:21.122" v="62" actId="478"/>
          <ac:spMkLst>
            <pc:docMk/>
            <pc:sldMk cId="2435131706" sldId="4222"/>
            <ac:spMk id="95" creationId="{D4F4A87B-C975-A087-6AE5-795CEE351095}"/>
          </ac:spMkLst>
        </pc:spChg>
        <pc:spChg chg="del mod">
          <ac:chgData name="Lena Dunham" userId="7a8e6d5e-cb96-47cf-aa9f-438249cb2abd" providerId="ADAL" clId="{72E021DB-8971-4040-A510-06B1D8261EDC}" dt="2024-06-13T13:22:24.466" v="64" actId="478"/>
          <ac:spMkLst>
            <pc:docMk/>
            <pc:sldMk cId="2435131706" sldId="4222"/>
            <ac:spMk id="96" creationId="{5464B448-0064-5099-7690-B757383DAE7F}"/>
          </ac:spMkLst>
        </pc:spChg>
        <pc:spChg chg="del">
          <ac:chgData name="Lena Dunham" userId="7a8e6d5e-cb96-47cf-aa9f-438249cb2abd" providerId="ADAL" clId="{72E021DB-8971-4040-A510-06B1D8261EDC}" dt="2024-06-13T13:22:26.651" v="65" actId="478"/>
          <ac:spMkLst>
            <pc:docMk/>
            <pc:sldMk cId="2435131706" sldId="4222"/>
            <ac:spMk id="97" creationId="{C2976599-D639-BE38-FE71-CEC87C1A6508}"/>
          </ac:spMkLst>
        </pc:spChg>
        <pc:grpChg chg="del">
          <ac:chgData name="Lena Dunham" userId="7a8e6d5e-cb96-47cf-aa9f-438249cb2abd" providerId="ADAL" clId="{72E021DB-8971-4040-A510-06B1D8261EDC}" dt="2024-06-13T13:22:29.190" v="67" actId="478"/>
          <ac:grpSpMkLst>
            <pc:docMk/>
            <pc:sldMk cId="2435131706" sldId="4222"/>
            <ac:grpSpMk id="94" creationId="{59C32C9C-61DE-10A7-D119-02E88C9F27F5}"/>
          </ac:grpSpMkLst>
        </pc:grpChg>
        <pc:picChg chg="add mod">
          <ac:chgData name="Lena Dunham" userId="7a8e6d5e-cb96-47cf-aa9f-438249cb2abd" providerId="ADAL" clId="{72E021DB-8971-4040-A510-06B1D8261EDC}" dt="2024-06-13T13:23:23.043" v="80" actId="1076"/>
          <ac:picMkLst>
            <pc:docMk/>
            <pc:sldMk cId="2435131706" sldId="4222"/>
            <ac:picMk id="3" creationId="{ACFADD23-A41B-9BBC-5662-46AB939F4152}"/>
          </ac:picMkLst>
        </pc:picChg>
        <pc:picChg chg="del">
          <ac:chgData name="Lena Dunham" userId="7a8e6d5e-cb96-47cf-aa9f-438249cb2abd" providerId="ADAL" clId="{72E021DB-8971-4040-A510-06B1D8261EDC}" dt="2024-06-13T13:22:17.970" v="60" actId="478"/>
          <ac:picMkLst>
            <pc:docMk/>
            <pc:sldMk cId="2435131706" sldId="4222"/>
            <ac:picMk id="69" creationId="{466820BC-4F7F-3D68-FC39-23F59B64C9B8}"/>
          </ac:picMkLst>
        </pc:picChg>
      </pc:sldChg>
    </pc:docChg>
  </pc:docChgLst>
  <pc:docChgLst>
    <pc:chgData name="Justine Allen" userId="74a19456-9297-4ccb-83db-a0ad0cec6ea4" providerId="ADAL" clId="{CEB5CE9E-9862-4BE3-B248-C91322FF4738}"/>
    <pc:docChg chg="modSld">
      <pc:chgData name="Justine Allen" userId="74a19456-9297-4ccb-83db-a0ad0cec6ea4" providerId="ADAL" clId="{CEB5CE9E-9862-4BE3-B248-C91322FF4738}" dt="2024-06-13T18:48:10.900" v="1" actId="20577"/>
      <pc:docMkLst>
        <pc:docMk/>
      </pc:docMkLst>
      <pc:sldChg chg="modSp mod">
        <pc:chgData name="Justine Allen" userId="74a19456-9297-4ccb-83db-a0ad0cec6ea4" providerId="ADAL" clId="{CEB5CE9E-9862-4BE3-B248-C91322FF4738}" dt="2024-06-13T18:48:10.900" v="1" actId="20577"/>
        <pc:sldMkLst>
          <pc:docMk/>
          <pc:sldMk cId="1418948050" sldId="4221"/>
        </pc:sldMkLst>
        <pc:spChg chg="mod">
          <ac:chgData name="Justine Allen" userId="74a19456-9297-4ccb-83db-a0ad0cec6ea4" providerId="ADAL" clId="{CEB5CE9E-9862-4BE3-B248-C91322FF4738}" dt="2024-06-13T18:48:10.900" v="1" actId="20577"/>
          <ac:spMkLst>
            <pc:docMk/>
            <pc:sldMk cId="1418948050" sldId="4221"/>
            <ac:spMk id="61" creationId="{16DAEBE7-6D52-D6BB-E11E-8DFC91CEF2C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11EE6D-6094-4054-8E2A-56BB6E9D804E}" type="doc">
      <dgm:prSet loTypeId="urn:microsoft.com/office/officeart/2005/8/layout/default" loCatId="list" qsTypeId="urn:microsoft.com/office/officeart/2005/8/quickstyle/simple1" qsCatId="simple" csTypeId="urn:microsoft.com/office/officeart/2005/8/colors/colorful2" csCatId="colorful"/>
      <dgm:spPr/>
      <dgm:t>
        <a:bodyPr/>
        <a:lstStyle/>
        <a:p>
          <a:endParaRPr lang="en-US"/>
        </a:p>
      </dgm:t>
    </dgm:pt>
    <dgm:pt modelId="{E969E848-A1EA-4040-B61E-57507A722AA3}">
      <dgm:prSet/>
      <dgm:spPr/>
      <dgm:t>
        <a:bodyPr/>
        <a:lstStyle/>
        <a:p>
          <a:r>
            <a:rPr lang="en-US"/>
            <a:t>Ten downtowns in ten cities, one from each of South Carolina’s ten Upstate counties, over ten months</a:t>
          </a:r>
        </a:p>
      </dgm:t>
    </dgm:pt>
    <dgm:pt modelId="{FD65E828-075E-4C83-BBAD-37A796A7A9D3}" type="parTrans" cxnId="{3BE0D403-8BA6-440F-8154-0A965EED616C}">
      <dgm:prSet/>
      <dgm:spPr/>
      <dgm:t>
        <a:bodyPr/>
        <a:lstStyle/>
        <a:p>
          <a:endParaRPr lang="en-US"/>
        </a:p>
      </dgm:t>
    </dgm:pt>
    <dgm:pt modelId="{C0EA294B-3352-41F6-9142-A0377AE1B204}" type="sibTrans" cxnId="{3BE0D403-8BA6-440F-8154-0A965EED616C}">
      <dgm:prSet/>
      <dgm:spPr/>
      <dgm:t>
        <a:bodyPr/>
        <a:lstStyle/>
        <a:p>
          <a:endParaRPr lang="en-US"/>
        </a:p>
      </dgm:t>
    </dgm:pt>
    <dgm:pt modelId="{F228FDF2-478F-4D27-AB87-A64A39891B4C}">
      <dgm:prSet/>
      <dgm:spPr/>
      <dgm:t>
        <a:bodyPr/>
        <a:lstStyle/>
        <a:p>
          <a:r>
            <a:rPr lang="en-US"/>
            <a:t>Local resources and experts in each location</a:t>
          </a:r>
        </a:p>
      </dgm:t>
    </dgm:pt>
    <dgm:pt modelId="{0EFB6911-9C59-455F-8FCB-56AA44A49F40}" type="parTrans" cxnId="{E8C3D281-0ACE-4AB5-9BC0-6C95D93D5767}">
      <dgm:prSet/>
      <dgm:spPr/>
      <dgm:t>
        <a:bodyPr/>
        <a:lstStyle/>
        <a:p>
          <a:endParaRPr lang="en-US"/>
        </a:p>
      </dgm:t>
    </dgm:pt>
    <dgm:pt modelId="{E33D052C-E36F-41A6-ACEF-071EEC9DB4D8}" type="sibTrans" cxnId="{E8C3D281-0ACE-4AB5-9BC0-6C95D93D5767}">
      <dgm:prSet/>
      <dgm:spPr/>
      <dgm:t>
        <a:bodyPr/>
        <a:lstStyle/>
        <a:p>
          <a:endParaRPr lang="en-US"/>
        </a:p>
      </dgm:t>
    </dgm:pt>
    <dgm:pt modelId="{3005BEE7-A136-4F7F-BA61-370E559D1227}">
      <dgm:prSet/>
      <dgm:spPr/>
      <dgm:t>
        <a:bodyPr/>
        <a:lstStyle/>
        <a:p>
          <a:r>
            <a:rPr lang="en-US"/>
            <a:t>Each month’s tour has a revitalization theme/focus</a:t>
          </a:r>
        </a:p>
      </dgm:t>
    </dgm:pt>
    <dgm:pt modelId="{8061D38B-B6B1-40F1-A1D8-FAEBE86F44F4}" type="parTrans" cxnId="{71C2A255-BA39-47FC-BE41-98B1231A0BC8}">
      <dgm:prSet/>
      <dgm:spPr/>
      <dgm:t>
        <a:bodyPr/>
        <a:lstStyle/>
        <a:p>
          <a:endParaRPr lang="en-US"/>
        </a:p>
      </dgm:t>
    </dgm:pt>
    <dgm:pt modelId="{99D5F2DA-A551-4831-AB8E-AB5FBC1458CF}" type="sibTrans" cxnId="{71C2A255-BA39-47FC-BE41-98B1231A0BC8}">
      <dgm:prSet/>
      <dgm:spPr/>
      <dgm:t>
        <a:bodyPr/>
        <a:lstStyle/>
        <a:p>
          <a:endParaRPr lang="en-US"/>
        </a:p>
      </dgm:t>
    </dgm:pt>
    <dgm:pt modelId="{C1EA53BF-F581-405E-A493-97AF12958FA0}">
      <dgm:prSet/>
      <dgm:spPr/>
      <dgm:t>
        <a:bodyPr/>
        <a:lstStyle/>
        <a:p>
          <a:r>
            <a:rPr lang="en-US"/>
            <a:t>25 people per tour</a:t>
          </a:r>
        </a:p>
      </dgm:t>
    </dgm:pt>
    <dgm:pt modelId="{710CDC06-5537-4D43-8F77-A013B93CBE2D}" type="parTrans" cxnId="{82C317B7-33E9-48F5-AB9D-DCBBF37B1D86}">
      <dgm:prSet/>
      <dgm:spPr/>
      <dgm:t>
        <a:bodyPr/>
        <a:lstStyle/>
        <a:p>
          <a:endParaRPr lang="en-US"/>
        </a:p>
      </dgm:t>
    </dgm:pt>
    <dgm:pt modelId="{6A19E042-37B0-48FF-A9DC-D8C44D5C1FBA}" type="sibTrans" cxnId="{82C317B7-33E9-48F5-AB9D-DCBBF37B1D86}">
      <dgm:prSet/>
      <dgm:spPr/>
      <dgm:t>
        <a:bodyPr/>
        <a:lstStyle/>
        <a:p>
          <a:endParaRPr lang="en-US"/>
        </a:p>
      </dgm:t>
    </dgm:pt>
    <dgm:pt modelId="{F1218807-DFA3-48E0-9710-FCE066FD0E5A}">
      <dgm:prSet/>
      <dgm:spPr/>
      <dgm:t>
        <a:bodyPr/>
        <a:lstStyle/>
        <a:p>
          <a:r>
            <a:rPr lang="en-US"/>
            <a:t>$20 per participant per tour (does not include transportation, parking, or food/drink)</a:t>
          </a:r>
        </a:p>
      </dgm:t>
    </dgm:pt>
    <dgm:pt modelId="{1ACF58B3-FCF9-4F5E-AFA8-2BFD24459088}" type="parTrans" cxnId="{C30F52E5-BEE8-4A4B-8F95-815ECB336553}">
      <dgm:prSet/>
      <dgm:spPr/>
      <dgm:t>
        <a:bodyPr/>
        <a:lstStyle/>
        <a:p>
          <a:endParaRPr lang="en-US"/>
        </a:p>
      </dgm:t>
    </dgm:pt>
    <dgm:pt modelId="{EC45CD33-2E32-4B85-9CCF-F9950A3190CD}" type="sibTrans" cxnId="{C30F52E5-BEE8-4A4B-8F95-815ECB336553}">
      <dgm:prSet/>
      <dgm:spPr/>
      <dgm:t>
        <a:bodyPr/>
        <a:lstStyle/>
        <a:p>
          <a:endParaRPr lang="en-US"/>
        </a:p>
      </dgm:t>
    </dgm:pt>
    <dgm:pt modelId="{1D022D44-336F-448F-A95A-8BFBEF4471B2}" type="pres">
      <dgm:prSet presAssocID="{5611EE6D-6094-4054-8E2A-56BB6E9D804E}" presName="diagram" presStyleCnt="0">
        <dgm:presLayoutVars>
          <dgm:dir/>
          <dgm:resizeHandles val="exact"/>
        </dgm:presLayoutVars>
      </dgm:prSet>
      <dgm:spPr/>
    </dgm:pt>
    <dgm:pt modelId="{565F58B8-91AB-4478-85DC-00F8883E9BAC}" type="pres">
      <dgm:prSet presAssocID="{E969E848-A1EA-4040-B61E-57507A722AA3}" presName="node" presStyleLbl="node1" presStyleIdx="0" presStyleCnt="5">
        <dgm:presLayoutVars>
          <dgm:bulletEnabled val="1"/>
        </dgm:presLayoutVars>
      </dgm:prSet>
      <dgm:spPr/>
    </dgm:pt>
    <dgm:pt modelId="{350B354A-97DE-4D42-87E2-DE07C7139BB8}" type="pres">
      <dgm:prSet presAssocID="{C0EA294B-3352-41F6-9142-A0377AE1B204}" presName="sibTrans" presStyleCnt="0"/>
      <dgm:spPr/>
    </dgm:pt>
    <dgm:pt modelId="{DCDD9978-0F21-4067-81D0-D3201DF3E880}" type="pres">
      <dgm:prSet presAssocID="{F228FDF2-478F-4D27-AB87-A64A39891B4C}" presName="node" presStyleLbl="node1" presStyleIdx="1" presStyleCnt="5">
        <dgm:presLayoutVars>
          <dgm:bulletEnabled val="1"/>
        </dgm:presLayoutVars>
      </dgm:prSet>
      <dgm:spPr/>
    </dgm:pt>
    <dgm:pt modelId="{75227C6B-23C1-4E4E-A427-19A42E2A95A3}" type="pres">
      <dgm:prSet presAssocID="{E33D052C-E36F-41A6-ACEF-071EEC9DB4D8}" presName="sibTrans" presStyleCnt="0"/>
      <dgm:spPr/>
    </dgm:pt>
    <dgm:pt modelId="{F0462F8D-57FB-4C3A-8830-4A3310D42D01}" type="pres">
      <dgm:prSet presAssocID="{3005BEE7-A136-4F7F-BA61-370E559D1227}" presName="node" presStyleLbl="node1" presStyleIdx="2" presStyleCnt="5">
        <dgm:presLayoutVars>
          <dgm:bulletEnabled val="1"/>
        </dgm:presLayoutVars>
      </dgm:prSet>
      <dgm:spPr/>
    </dgm:pt>
    <dgm:pt modelId="{4ECC3F57-9CF1-4E0D-AE5F-AF30B627B20C}" type="pres">
      <dgm:prSet presAssocID="{99D5F2DA-A551-4831-AB8E-AB5FBC1458CF}" presName="sibTrans" presStyleCnt="0"/>
      <dgm:spPr/>
    </dgm:pt>
    <dgm:pt modelId="{1581896B-529F-43C6-9F29-DFD080718CB0}" type="pres">
      <dgm:prSet presAssocID="{C1EA53BF-F581-405E-A493-97AF12958FA0}" presName="node" presStyleLbl="node1" presStyleIdx="3" presStyleCnt="5">
        <dgm:presLayoutVars>
          <dgm:bulletEnabled val="1"/>
        </dgm:presLayoutVars>
      </dgm:prSet>
      <dgm:spPr/>
    </dgm:pt>
    <dgm:pt modelId="{9603B0A0-4F60-4887-8DFD-06B290DE6F9E}" type="pres">
      <dgm:prSet presAssocID="{6A19E042-37B0-48FF-A9DC-D8C44D5C1FBA}" presName="sibTrans" presStyleCnt="0"/>
      <dgm:spPr/>
    </dgm:pt>
    <dgm:pt modelId="{E53829D6-AF3C-4877-82A2-B6A04ECEA296}" type="pres">
      <dgm:prSet presAssocID="{F1218807-DFA3-48E0-9710-FCE066FD0E5A}" presName="node" presStyleLbl="node1" presStyleIdx="4" presStyleCnt="5">
        <dgm:presLayoutVars>
          <dgm:bulletEnabled val="1"/>
        </dgm:presLayoutVars>
      </dgm:prSet>
      <dgm:spPr/>
    </dgm:pt>
  </dgm:ptLst>
  <dgm:cxnLst>
    <dgm:cxn modelId="{3BE0D403-8BA6-440F-8154-0A965EED616C}" srcId="{5611EE6D-6094-4054-8E2A-56BB6E9D804E}" destId="{E969E848-A1EA-4040-B61E-57507A722AA3}" srcOrd="0" destOrd="0" parTransId="{FD65E828-075E-4C83-BBAD-37A796A7A9D3}" sibTransId="{C0EA294B-3352-41F6-9142-A0377AE1B204}"/>
    <dgm:cxn modelId="{4B133715-0ED9-41CB-BF23-F1F49AE7D92D}" type="presOf" srcId="{C1EA53BF-F581-405E-A493-97AF12958FA0}" destId="{1581896B-529F-43C6-9F29-DFD080718CB0}" srcOrd="0" destOrd="0" presId="urn:microsoft.com/office/officeart/2005/8/layout/default"/>
    <dgm:cxn modelId="{34E4AC3A-F9A7-477E-BBC2-47F104B0D94A}" type="presOf" srcId="{5611EE6D-6094-4054-8E2A-56BB6E9D804E}" destId="{1D022D44-336F-448F-A95A-8BFBEF4471B2}" srcOrd="0" destOrd="0" presId="urn:microsoft.com/office/officeart/2005/8/layout/default"/>
    <dgm:cxn modelId="{71C2A255-BA39-47FC-BE41-98B1231A0BC8}" srcId="{5611EE6D-6094-4054-8E2A-56BB6E9D804E}" destId="{3005BEE7-A136-4F7F-BA61-370E559D1227}" srcOrd="2" destOrd="0" parTransId="{8061D38B-B6B1-40F1-A1D8-FAEBE86F44F4}" sibTransId="{99D5F2DA-A551-4831-AB8E-AB5FBC1458CF}"/>
    <dgm:cxn modelId="{E8C3D281-0ACE-4AB5-9BC0-6C95D93D5767}" srcId="{5611EE6D-6094-4054-8E2A-56BB6E9D804E}" destId="{F228FDF2-478F-4D27-AB87-A64A39891B4C}" srcOrd="1" destOrd="0" parTransId="{0EFB6911-9C59-455F-8FCB-56AA44A49F40}" sibTransId="{E33D052C-E36F-41A6-ACEF-071EEC9DB4D8}"/>
    <dgm:cxn modelId="{4B309D87-39DE-4FBB-9B1A-38ADD3109A25}" type="presOf" srcId="{E969E848-A1EA-4040-B61E-57507A722AA3}" destId="{565F58B8-91AB-4478-85DC-00F8883E9BAC}" srcOrd="0" destOrd="0" presId="urn:microsoft.com/office/officeart/2005/8/layout/default"/>
    <dgm:cxn modelId="{BE2617A7-130E-406F-8798-13B8B962E969}" type="presOf" srcId="{3005BEE7-A136-4F7F-BA61-370E559D1227}" destId="{F0462F8D-57FB-4C3A-8830-4A3310D42D01}" srcOrd="0" destOrd="0" presId="urn:microsoft.com/office/officeart/2005/8/layout/default"/>
    <dgm:cxn modelId="{D93349A9-8A6F-48E5-A2CE-4F6A6F5616AC}" type="presOf" srcId="{F1218807-DFA3-48E0-9710-FCE066FD0E5A}" destId="{E53829D6-AF3C-4877-82A2-B6A04ECEA296}" srcOrd="0" destOrd="0" presId="urn:microsoft.com/office/officeart/2005/8/layout/default"/>
    <dgm:cxn modelId="{82C317B7-33E9-48F5-AB9D-DCBBF37B1D86}" srcId="{5611EE6D-6094-4054-8E2A-56BB6E9D804E}" destId="{C1EA53BF-F581-405E-A493-97AF12958FA0}" srcOrd="3" destOrd="0" parTransId="{710CDC06-5537-4D43-8F77-A013B93CBE2D}" sibTransId="{6A19E042-37B0-48FF-A9DC-D8C44D5C1FBA}"/>
    <dgm:cxn modelId="{C30F52E5-BEE8-4A4B-8F95-815ECB336553}" srcId="{5611EE6D-6094-4054-8E2A-56BB6E9D804E}" destId="{F1218807-DFA3-48E0-9710-FCE066FD0E5A}" srcOrd="4" destOrd="0" parTransId="{1ACF58B3-FCF9-4F5E-AFA8-2BFD24459088}" sibTransId="{EC45CD33-2E32-4B85-9CCF-F9950A3190CD}"/>
    <dgm:cxn modelId="{4C26A5F6-37C0-4992-BF66-87FF933EEDDF}" type="presOf" srcId="{F228FDF2-478F-4D27-AB87-A64A39891B4C}" destId="{DCDD9978-0F21-4067-81D0-D3201DF3E880}" srcOrd="0" destOrd="0" presId="urn:microsoft.com/office/officeart/2005/8/layout/default"/>
    <dgm:cxn modelId="{CAA6E047-2E7B-4B04-AD07-102710CFD1A6}" type="presParOf" srcId="{1D022D44-336F-448F-A95A-8BFBEF4471B2}" destId="{565F58B8-91AB-4478-85DC-00F8883E9BAC}" srcOrd="0" destOrd="0" presId="urn:microsoft.com/office/officeart/2005/8/layout/default"/>
    <dgm:cxn modelId="{0C36403A-2270-4165-BE37-62A0228CD985}" type="presParOf" srcId="{1D022D44-336F-448F-A95A-8BFBEF4471B2}" destId="{350B354A-97DE-4D42-87E2-DE07C7139BB8}" srcOrd="1" destOrd="0" presId="urn:microsoft.com/office/officeart/2005/8/layout/default"/>
    <dgm:cxn modelId="{4018E08B-8213-48EC-8943-39CCEF07F4B2}" type="presParOf" srcId="{1D022D44-336F-448F-A95A-8BFBEF4471B2}" destId="{DCDD9978-0F21-4067-81D0-D3201DF3E880}" srcOrd="2" destOrd="0" presId="urn:microsoft.com/office/officeart/2005/8/layout/default"/>
    <dgm:cxn modelId="{BEEDC79A-45A6-4DA2-BD9A-F836A6ECEE2C}" type="presParOf" srcId="{1D022D44-336F-448F-A95A-8BFBEF4471B2}" destId="{75227C6B-23C1-4E4E-A427-19A42E2A95A3}" srcOrd="3" destOrd="0" presId="urn:microsoft.com/office/officeart/2005/8/layout/default"/>
    <dgm:cxn modelId="{6642624E-10FD-4687-AE63-0C7027F75236}" type="presParOf" srcId="{1D022D44-336F-448F-A95A-8BFBEF4471B2}" destId="{F0462F8D-57FB-4C3A-8830-4A3310D42D01}" srcOrd="4" destOrd="0" presId="urn:microsoft.com/office/officeart/2005/8/layout/default"/>
    <dgm:cxn modelId="{90096DD9-8183-472E-9758-269DF5095AD3}" type="presParOf" srcId="{1D022D44-336F-448F-A95A-8BFBEF4471B2}" destId="{4ECC3F57-9CF1-4E0D-AE5F-AF30B627B20C}" srcOrd="5" destOrd="0" presId="urn:microsoft.com/office/officeart/2005/8/layout/default"/>
    <dgm:cxn modelId="{C729EDFF-2E8F-4E47-BFEC-CDC5B69916B2}" type="presParOf" srcId="{1D022D44-336F-448F-A95A-8BFBEF4471B2}" destId="{1581896B-529F-43C6-9F29-DFD080718CB0}" srcOrd="6" destOrd="0" presId="urn:microsoft.com/office/officeart/2005/8/layout/default"/>
    <dgm:cxn modelId="{C3C25C04-5108-42CB-92CE-D8323FAC9506}" type="presParOf" srcId="{1D022D44-336F-448F-A95A-8BFBEF4471B2}" destId="{9603B0A0-4F60-4887-8DFD-06B290DE6F9E}" srcOrd="7" destOrd="0" presId="urn:microsoft.com/office/officeart/2005/8/layout/default"/>
    <dgm:cxn modelId="{E20AF53E-A84F-4262-9146-A717B437BA91}" type="presParOf" srcId="{1D022D44-336F-448F-A95A-8BFBEF4471B2}" destId="{E53829D6-AF3C-4877-82A2-B6A04ECEA296}"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033EE1E-4BD8-47DB-BC28-87277D1D7E89}" type="doc">
      <dgm:prSet loTypeId="urn:microsoft.com/office/officeart/2005/8/layout/vList2" loCatId="list" qsTypeId="urn:microsoft.com/office/officeart/2005/8/quickstyle/simple2" qsCatId="simple" csTypeId="urn:microsoft.com/office/officeart/2005/8/colors/colorful1" csCatId="colorful"/>
      <dgm:spPr/>
      <dgm:t>
        <a:bodyPr/>
        <a:lstStyle/>
        <a:p>
          <a:endParaRPr lang="en-US"/>
        </a:p>
      </dgm:t>
    </dgm:pt>
    <dgm:pt modelId="{2C54C37C-B401-440A-A1D8-76480BC39D52}">
      <dgm:prSet/>
      <dgm:spPr/>
      <dgm:t>
        <a:bodyPr/>
        <a:lstStyle/>
        <a:p>
          <a:r>
            <a:rPr lang="en-US"/>
            <a:t>Video/resources given to each participant in advance, on that month’s theme</a:t>
          </a:r>
        </a:p>
      </dgm:t>
    </dgm:pt>
    <dgm:pt modelId="{2A28B629-6B30-4622-8B47-22720EBD9EAD}" type="parTrans" cxnId="{66F05CF8-A3E6-4288-820E-37E08247F125}">
      <dgm:prSet/>
      <dgm:spPr/>
      <dgm:t>
        <a:bodyPr/>
        <a:lstStyle/>
        <a:p>
          <a:endParaRPr lang="en-US"/>
        </a:p>
      </dgm:t>
    </dgm:pt>
    <dgm:pt modelId="{8F34D37A-A45B-493B-9F57-128EEEAEFC09}" type="sibTrans" cxnId="{66F05CF8-A3E6-4288-820E-37E08247F125}">
      <dgm:prSet phldrT="1" phldr="0"/>
      <dgm:spPr/>
      <dgm:t>
        <a:bodyPr/>
        <a:lstStyle/>
        <a:p>
          <a:endParaRPr lang="en-US"/>
        </a:p>
      </dgm:t>
    </dgm:pt>
    <dgm:pt modelId="{DFEB7587-D098-4AA9-806B-9210716A9B16}">
      <dgm:prSet/>
      <dgm:spPr/>
      <dgm:t>
        <a:bodyPr/>
        <a:lstStyle/>
        <a:p>
          <a:r>
            <a:rPr lang="en-US"/>
            <a:t>5:00 p.m. - Talk to local experts</a:t>
          </a:r>
        </a:p>
      </dgm:t>
    </dgm:pt>
    <dgm:pt modelId="{FD472D30-FCBB-480F-8361-3AB45BB5101F}" type="parTrans" cxnId="{658CA4C3-49A6-44C8-ACC5-B21DBA988777}">
      <dgm:prSet/>
      <dgm:spPr/>
      <dgm:t>
        <a:bodyPr/>
        <a:lstStyle/>
        <a:p>
          <a:endParaRPr lang="en-US"/>
        </a:p>
      </dgm:t>
    </dgm:pt>
    <dgm:pt modelId="{43765CF4-453E-4788-9F83-38BA67FD9A32}" type="sibTrans" cxnId="{658CA4C3-49A6-44C8-ACC5-B21DBA988777}">
      <dgm:prSet phldrT="2" phldr="0"/>
      <dgm:spPr/>
      <dgm:t>
        <a:bodyPr/>
        <a:lstStyle/>
        <a:p>
          <a:endParaRPr lang="en-US"/>
        </a:p>
      </dgm:t>
    </dgm:pt>
    <dgm:pt modelId="{B0280C59-E54B-4950-85DB-5FBFE5175B51}">
      <dgm:prSet/>
      <dgm:spPr/>
      <dgm:t>
        <a:bodyPr/>
        <a:lstStyle/>
        <a:p>
          <a:r>
            <a:rPr lang="en-US"/>
            <a:t>5:30 p.m. - Walk the downtown </a:t>
          </a:r>
        </a:p>
      </dgm:t>
    </dgm:pt>
    <dgm:pt modelId="{A285A0F0-8EC9-42E7-8157-B6864FFDAC19}" type="parTrans" cxnId="{A2DB758E-6800-48A9-BB79-E3C0424CEB97}">
      <dgm:prSet/>
      <dgm:spPr/>
      <dgm:t>
        <a:bodyPr/>
        <a:lstStyle/>
        <a:p>
          <a:endParaRPr lang="en-US"/>
        </a:p>
      </dgm:t>
    </dgm:pt>
    <dgm:pt modelId="{71D4050C-89AF-4F5A-B080-3F199CFDA2E2}" type="sibTrans" cxnId="{A2DB758E-6800-48A9-BB79-E3C0424CEB97}">
      <dgm:prSet phldrT="3" phldr="0"/>
      <dgm:spPr/>
      <dgm:t>
        <a:bodyPr/>
        <a:lstStyle/>
        <a:p>
          <a:endParaRPr lang="en-US"/>
        </a:p>
      </dgm:t>
    </dgm:pt>
    <dgm:pt modelId="{2A0C9E50-5A32-4044-B490-6B2E14BE012E}">
      <dgm:prSet/>
      <dgm:spPr/>
      <dgm:t>
        <a:bodyPr/>
        <a:lstStyle/>
        <a:p>
          <a:r>
            <a:rPr lang="en-US"/>
            <a:t>7:00 p.m. - Eat at a local, downtown restaurant together</a:t>
          </a:r>
        </a:p>
      </dgm:t>
    </dgm:pt>
    <dgm:pt modelId="{ECD6EDDA-4286-47E9-833C-F3EFF388498A}" type="parTrans" cxnId="{3ABF43F7-1FCA-4C86-89B6-E1E90ECC3AB8}">
      <dgm:prSet/>
      <dgm:spPr/>
      <dgm:t>
        <a:bodyPr/>
        <a:lstStyle/>
        <a:p>
          <a:endParaRPr lang="en-US"/>
        </a:p>
      </dgm:t>
    </dgm:pt>
    <dgm:pt modelId="{36A50F5F-3C59-4E0D-ABD0-9C3311B4C4E8}" type="sibTrans" cxnId="{3ABF43F7-1FCA-4C86-89B6-E1E90ECC3AB8}">
      <dgm:prSet phldrT="4" phldr="0"/>
      <dgm:spPr/>
      <dgm:t>
        <a:bodyPr/>
        <a:lstStyle/>
        <a:p>
          <a:endParaRPr lang="en-US"/>
        </a:p>
      </dgm:t>
    </dgm:pt>
    <dgm:pt modelId="{300EB28A-D540-4F08-A1A2-1B401011C03F}" type="pres">
      <dgm:prSet presAssocID="{0033EE1E-4BD8-47DB-BC28-87277D1D7E89}" presName="linear" presStyleCnt="0">
        <dgm:presLayoutVars>
          <dgm:animLvl val="lvl"/>
          <dgm:resizeHandles val="exact"/>
        </dgm:presLayoutVars>
      </dgm:prSet>
      <dgm:spPr/>
    </dgm:pt>
    <dgm:pt modelId="{6F23B5E9-E889-4F63-AB62-873210E7D69A}" type="pres">
      <dgm:prSet presAssocID="{2C54C37C-B401-440A-A1D8-76480BC39D52}" presName="parentText" presStyleLbl="node1" presStyleIdx="0" presStyleCnt="4">
        <dgm:presLayoutVars>
          <dgm:chMax val="0"/>
          <dgm:bulletEnabled val="1"/>
        </dgm:presLayoutVars>
      </dgm:prSet>
      <dgm:spPr/>
    </dgm:pt>
    <dgm:pt modelId="{995324BD-44E5-4761-8F5B-09884FE71840}" type="pres">
      <dgm:prSet presAssocID="{8F34D37A-A45B-493B-9F57-128EEEAEFC09}" presName="spacer" presStyleCnt="0"/>
      <dgm:spPr/>
    </dgm:pt>
    <dgm:pt modelId="{052FEFA4-E48B-41EC-9255-14D48759F5F4}" type="pres">
      <dgm:prSet presAssocID="{DFEB7587-D098-4AA9-806B-9210716A9B16}" presName="parentText" presStyleLbl="node1" presStyleIdx="1" presStyleCnt="4">
        <dgm:presLayoutVars>
          <dgm:chMax val="0"/>
          <dgm:bulletEnabled val="1"/>
        </dgm:presLayoutVars>
      </dgm:prSet>
      <dgm:spPr/>
    </dgm:pt>
    <dgm:pt modelId="{24AEABB9-6B6C-486B-A5D8-579697E8E62B}" type="pres">
      <dgm:prSet presAssocID="{43765CF4-453E-4788-9F83-38BA67FD9A32}" presName="spacer" presStyleCnt="0"/>
      <dgm:spPr/>
    </dgm:pt>
    <dgm:pt modelId="{1A464834-EEFF-4B95-9D46-033764CEB533}" type="pres">
      <dgm:prSet presAssocID="{B0280C59-E54B-4950-85DB-5FBFE5175B51}" presName="parentText" presStyleLbl="node1" presStyleIdx="2" presStyleCnt="4">
        <dgm:presLayoutVars>
          <dgm:chMax val="0"/>
          <dgm:bulletEnabled val="1"/>
        </dgm:presLayoutVars>
      </dgm:prSet>
      <dgm:spPr/>
    </dgm:pt>
    <dgm:pt modelId="{0417BA83-330F-4C52-8436-46C9335102C5}" type="pres">
      <dgm:prSet presAssocID="{71D4050C-89AF-4F5A-B080-3F199CFDA2E2}" presName="spacer" presStyleCnt="0"/>
      <dgm:spPr/>
    </dgm:pt>
    <dgm:pt modelId="{47E93E7C-D829-4F4C-9CA3-97ECBCF81A45}" type="pres">
      <dgm:prSet presAssocID="{2A0C9E50-5A32-4044-B490-6B2E14BE012E}" presName="parentText" presStyleLbl="node1" presStyleIdx="3" presStyleCnt="4">
        <dgm:presLayoutVars>
          <dgm:chMax val="0"/>
          <dgm:bulletEnabled val="1"/>
        </dgm:presLayoutVars>
      </dgm:prSet>
      <dgm:spPr/>
    </dgm:pt>
  </dgm:ptLst>
  <dgm:cxnLst>
    <dgm:cxn modelId="{97E7A818-5131-4505-BF0A-A622FE8F78B2}" type="presOf" srcId="{B0280C59-E54B-4950-85DB-5FBFE5175B51}" destId="{1A464834-EEFF-4B95-9D46-033764CEB533}" srcOrd="0" destOrd="0" presId="urn:microsoft.com/office/officeart/2005/8/layout/vList2"/>
    <dgm:cxn modelId="{2AC8E55C-6A99-4694-9949-B8DC88F29391}" type="presOf" srcId="{0033EE1E-4BD8-47DB-BC28-87277D1D7E89}" destId="{300EB28A-D540-4F08-A1A2-1B401011C03F}" srcOrd="0" destOrd="0" presId="urn:microsoft.com/office/officeart/2005/8/layout/vList2"/>
    <dgm:cxn modelId="{A03C4E71-4D71-475E-9F51-F5DFFE16B14E}" type="presOf" srcId="{2C54C37C-B401-440A-A1D8-76480BC39D52}" destId="{6F23B5E9-E889-4F63-AB62-873210E7D69A}" srcOrd="0" destOrd="0" presId="urn:microsoft.com/office/officeart/2005/8/layout/vList2"/>
    <dgm:cxn modelId="{8D31B681-E8B7-41A8-AA87-DD87887552D9}" type="presOf" srcId="{2A0C9E50-5A32-4044-B490-6B2E14BE012E}" destId="{47E93E7C-D829-4F4C-9CA3-97ECBCF81A45}" srcOrd="0" destOrd="0" presId="urn:microsoft.com/office/officeart/2005/8/layout/vList2"/>
    <dgm:cxn modelId="{A2DB758E-6800-48A9-BB79-E3C0424CEB97}" srcId="{0033EE1E-4BD8-47DB-BC28-87277D1D7E89}" destId="{B0280C59-E54B-4950-85DB-5FBFE5175B51}" srcOrd="2" destOrd="0" parTransId="{A285A0F0-8EC9-42E7-8157-B6864FFDAC19}" sibTransId="{71D4050C-89AF-4F5A-B080-3F199CFDA2E2}"/>
    <dgm:cxn modelId="{3CDA5EAF-48DA-4F1D-B1A3-0A6E8BA904CD}" type="presOf" srcId="{DFEB7587-D098-4AA9-806B-9210716A9B16}" destId="{052FEFA4-E48B-41EC-9255-14D48759F5F4}" srcOrd="0" destOrd="0" presId="urn:microsoft.com/office/officeart/2005/8/layout/vList2"/>
    <dgm:cxn modelId="{658CA4C3-49A6-44C8-ACC5-B21DBA988777}" srcId="{0033EE1E-4BD8-47DB-BC28-87277D1D7E89}" destId="{DFEB7587-D098-4AA9-806B-9210716A9B16}" srcOrd="1" destOrd="0" parTransId="{FD472D30-FCBB-480F-8361-3AB45BB5101F}" sibTransId="{43765CF4-453E-4788-9F83-38BA67FD9A32}"/>
    <dgm:cxn modelId="{3ABF43F7-1FCA-4C86-89B6-E1E90ECC3AB8}" srcId="{0033EE1E-4BD8-47DB-BC28-87277D1D7E89}" destId="{2A0C9E50-5A32-4044-B490-6B2E14BE012E}" srcOrd="3" destOrd="0" parTransId="{ECD6EDDA-4286-47E9-833C-F3EFF388498A}" sibTransId="{36A50F5F-3C59-4E0D-ABD0-9C3311B4C4E8}"/>
    <dgm:cxn modelId="{66F05CF8-A3E6-4288-820E-37E08247F125}" srcId="{0033EE1E-4BD8-47DB-BC28-87277D1D7E89}" destId="{2C54C37C-B401-440A-A1D8-76480BC39D52}" srcOrd="0" destOrd="0" parTransId="{2A28B629-6B30-4622-8B47-22720EBD9EAD}" sibTransId="{8F34D37A-A45B-493B-9F57-128EEEAEFC09}"/>
    <dgm:cxn modelId="{4CB4BE6B-F065-4F87-A904-2C4ADCA053C8}" type="presParOf" srcId="{300EB28A-D540-4F08-A1A2-1B401011C03F}" destId="{6F23B5E9-E889-4F63-AB62-873210E7D69A}" srcOrd="0" destOrd="0" presId="urn:microsoft.com/office/officeart/2005/8/layout/vList2"/>
    <dgm:cxn modelId="{7821D434-C6CA-45C5-84CC-45C74F25F782}" type="presParOf" srcId="{300EB28A-D540-4F08-A1A2-1B401011C03F}" destId="{995324BD-44E5-4761-8F5B-09884FE71840}" srcOrd="1" destOrd="0" presId="urn:microsoft.com/office/officeart/2005/8/layout/vList2"/>
    <dgm:cxn modelId="{37531C2F-BFF7-4B1A-8624-80BF179E2463}" type="presParOf" srcId="{300EB28A-D540-4F08-A1A2-1B401011C03F}" destId="{052FEFA4-E48B-41EC-9255-14D48759F5F4}" srcOrd="2" destOrd="0" presId="urn:microsoft.com/office/officeart/2005/8/layout/vList2"/>
    <dgm:cxn modelId="{E120A761-2A87-4426-9A30-C161C09FE296}" type="presParOf" srcId="{300EB28A-D540-4F08-A1A2-1B401011C03F}" destId="{24AEABB9-6B6C-486B-A5D8-579697E8E62B}" srcOrd="3" destOrd="0" presId="urn:microsoft.com/office/officeart/2005/8/layout/vList2"/>
    <dgm:cxn modelId="{8F551E4D-EF38-4D66-8A5E-626C3EC8E9D2}" type="presParOf" srcId="{300EB28A-D540-4F08-A1A2-1B401011C03F}" destId="{1A464834-EEFF-4B95-9D46-033764CEB533}" srcOrd="4" destOrd="0" presId="urn:microsoft.com/office/officeart/2005/8/layout/vList2"/>
    <dgm:cxn modelId="{91557014-F02B-4AFD-998D-9B87E4AAD2DF}" type="presParOf" srcId="{300EB28A-D540-4F08-A1A2-1B401011C03F}" destId="{0417BA83-330F-4C52-8436-46C9335102C5}" srcOrd="5" destOrd="0" presId="urn:microsoft.com/office/officeart/2005/8/layout/vList2"/>
    <dgm:cxn modelId="{FF86BFD8-26BA-4F07-93B6-2F5F42113B56}" type="presParOf" srcId="{300EB28A-D540-4F08-A1A2-1B401011C03F}" destId="{47E93E7C-D829-4F4C-9CA3-97ECBCF81A45}"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25E2A1E-7928-4390-A469-936A404E1DC5}" type="doc">
      <dgm:prSet loTypeId="urn:microsoft.com/office/officeart/2017/3/layout/HorizontalPathTimeline" loCatId="process" qsTypeId="urn:microsoft.com/office/officeart/2005/8/quickstyle/simple1" qsCatId="simple" csTypeId="urn:microsoft.com/office/officeart/2005/8/colors/accent1_2" csCatId="accent1" phldr="1"/>
      <dgm:spPr/>
      <dgm:t>
        <a:bodyPr/>
        <a:lstStyle/>
        <a:p>
          <a:endParaRPr lang="en-US"/>
        </a:p>
      </dgm:t>
    </dgm:pt>
    <dgm:pt modelId="{02198E52-D5FA-46A3-8B0F-1C7BD9443670}">
      <dgm:prSet/>
      <dgm:spPr/>
      <dgm:t>
        <a:bodyPr/>
        <a:lstStyle/>
        <a:p>
          <a:pPr>
            <a:defRPr b="1"/>
          </a:pPr>
          <a:r>
            <a:rPr lang="en-US"/>
            <a:t>August</a:t>
          </a:r>
        </a:p>
      </dgm:t>
    </dgm:pt>
    <dgm:pt modelId="{307DABB2-4CBB-4C11-9679-F8118824594A}" type="parTrans" cxnId="{744869DF-C585-4B58-AAF7-F52CF72E241A}">
      <dgm:prSet/>
      <dgm:spPr/>
      <dgm:t>
        <a:bodyPr/>
        <a:lstStyle/>
        <a:p>
          <a:endParaRPr lang="en-US"/>
        </a:p>
      </dgm:t>
    </dgm:pt>
    <dgm:pt modelId="{17F89A5D-3D20-4810-AF73-DBE457F966D0}" type="sibTrans" cxnId="{744869DF-C585-4B58-AAF7-F52CF72E241A}">
      <dgm:prSet/>
      <dgm:spPr/>
      <dgm:t>
        <a:bodyPr/>
        <a:lstStyle/>
        <a:p>
          <a:endParaRPr lang="en-US"/>
        </a:p>
      </dgm:t>
    </dgm:pt>
    <dgm:pt modelId="{B4C4816E-1396-4222-A413-F93BF6AD12FF}">
      <dgm:prSet/>
      <dgm:spPr/>
      <dgm:t>
        <a:bodyPr/>
        <a:lstStyle/>
        <a:p>
          <a:pPr algn="ctr"/>
          <a:r>
            <a:rPr lang="en-US" dirty="0"/>
            <a:t>Greenville</a:t>
          </a:r>
        </a:p>
        <a:p>
          <a:pPr algn="ctr"/>
          <a:r>
            <a:rPr lang="en-US" dirty="0"/>
            <a:t>Mayor White</a:t>
          </a:r>
        </a:p>
      </dgm:t>
    </dgm:pt>
    <dgm:pt modelId="{CE915678-A0EB-4D5A-8B71-D94AED80A47B}" type="parTrans" cxnId="{F5F43B20-7E40-4CA1-ABD2-5288A786FB68}">
      <dgm:prSet/>
      <dgm:spPr/>
      <dgm:t>
        <a:bodyPr/>
        <a:lstStyle/>
        <a:p>
          <a:endParaRPr lang="en-US"/>
        </a:p>
      </dgm:t>
    </dgm:pt>
    <dgm:pt modelId="{2D044CB4-B6D9-4691-9DE6-5438BA7C961B}" type="sibTrans" cxnId="{F5F43B20-7E40-4CA1-ABD2-5288A786FB68}">
      <dgm:prSet/>
      <dgm:spPr/>
      <dgm:t>
        <a:bodyPr/>
        <a:lstStyle/>
        <a:p>
          <a:endParaRPr lang="en-US"/>
        </a:p>
      </dgm:t>
    </dgm:pt>
    <dgm:pt modelId="{9F774D74-DE1D-45E2-A1A2-5FD963545E2A}">
      <dgm:prSet/>
      <dgm:spPr/>
      <dgm:t>
        <a:bodyPr/>
        <a:lstStyle/>
        <a:p>
          <a:pPr>
            <a:defRPr b="1"/>
          </a:pPr>
          <a:r>
            <a:rPr lang="en-US"/>
            <a:t>September</a:t>
          </a:r>
        </a:p>
      </dgm:t>
    </dgm:pt>
    <dgm:pt modelId="{B0C5C4D7-8DE2-4023-BE14-DE6BD6D4AF78}" type="parTrans" cxnId="{391AB298-4D1D-4798-9081-E9A33C911268}">
      <dgm:prSet/>
      <dgm:spPr/>
      <dgm:t>
        <a:bodyPr/>
        <a:lstStyle/>
        <a:p>
          <a:endParaRPr lang="en-US"/>
        </a:p>
      </dgm:t>
    </dgm:pt>
    <dgm:pt modelId="{1E671F09-8289-413F-900C-537D8140741F}" type="sibTrans" cxnId="{391AB298-4D1D-4798-9081-E9A33C911268}">
      <dgm:prSet/>
      <dgm:spPr/>
      <dgm:t>
        <a:bodyPr/>
        <a:lstStyle/>
        <a:p>
          <a:endParaRPr lang="en-US"/>
        </a:p>
      </dgm:t>
    </dgm:pt>
    <dgm:pt modelId="{64A40495-2748-4BF1-ABD8-84C3FC5FEB02}">
      <dgm:prSet/>
      <dgm:spPr/>
      <dgm:t>
        <a:bodyPr/>
        <a:lstStyle/>
        <a:p>
          <a:pPr algn="ctr"/>
          <a:r>
            <a:rPr lang="en-US" dirty="0"/>
            <a:t>Laurens </a:t>
          </a:r>
        </a:p>
        <a:p>
          <a:pPr algn="ctr"/>
          <a:r>
            <a:rPr lang="en-US" dirty="0"/>
            <a:t>Mayor </a:t>
          </a:r>
          <a:r>
            <a:rPr lang="en-US" dirty="0" err="1"/>
            <a:t>Senn</a:t>
          </a:r>
          <a:r>
            <a:rPr lang="en-US" dirty="0"/>
            <a:t> County Council Chair Patterson</a:t>
          </a:r>
        </a:p>
      </dgm:t>
    </dgm:pt>
    <dgm:pt modelId="{CF941C0E-5369-455D-ACD3-03D5F439804E}" type="parTrans" cxnId="{07E26ED0-B6B4-409C-805D-CA79A8937DCC}">
      <dgm:prSet/>
      <dgm:spPr/>
      <dgm:t>
        <a:bodyPr/>
        <a:lstStyle/>
        <a:p>
          <a:endParaRPr lang="en-US"/>
        </a:p>
      </dgm:t>
    </dgm:pt>
    <dgm:pt modelId="{FDAB37FC-204D-4C08-BB1E-8EE120875331}" type="sibTrans" cxnId="{07E26ED0-B6B4-409C-805D-CA79A8937DCC}">
      <dgm:prSet/>
      <dgm:spPr/>
      <dgm:t>
        <a:bodyPr/>
        <a:lstStyle/>
        <a:p>
          <a:endParaRPr lang="en-US"/>
        </a:p>
      </dgm:t>
    </dgm:pt>
    <dgm:pt modelId="{E63006DB-A11E-4D8C-900D-325966B39E17}">
      <dgm:prSet/>
      <dgm:spPr/>
      <dgm:t>
        <a:bodyPr/>
        <a:lstStyle/>
        <a:p>
          <a:pPr>
            <a:defRPr b="1"/>
          </a:pPr>
          <a:r>
            <a:rPr lang="en-US"/>
            <a:t>October</a:t>
          </a:r>
        </a:p>
      </dgm:t>
    </dgm:pt>
    <dgm:pt modelId="{D12C08C7-BE63-4BE3-BB3D-E0162B5E9948}" type="parTrans" cxnId="{A6C3EB37-A2A1-4FC6-99C9-8FB9460CA325}">
      <dgm:prSet/>
      <dgm:spPr/>
      <dgm:t>
        <a:bodyPr/>
        <a:lstStyle/>
        <a:p>
          <a:endParaRPr lang="en-US"/>
        </a:p>
      </dgm:t>
    </dgm:pt>
    <dgm:pt modelId="{87A8314D-EEA8-46DB-BBD4-9447C01F1C35}" type="sibTrans" cxnId="{A6C3EB37-A2A1-4FC6-99C9-8FB9460CA325}">
      <dgm:prSet/>
      <dgm:spPr/>
      <dgm:t>
        <a:bodyPr/>
        <a:lstStyle/>
        <a:p>
          <a:endParaRPr lang="en-US"/>
        </a:p>
      </dgm:t>
    </dgm:pt>
    <dgm:pt modelId="{A66F1E3C-784E-4771-8059-5607B84A4263}">
      <dgm:prSet/>
      <dgm:spPr/>
      <dgm:t>
        <a:bodyPr/>
        <a:lstStyle/>
        <a:p>
          <a:pPr algn="ctr"/>
          <a:r>
            <a:rPr lang="en-US" dirty="0"/>
            <a:t>Anderson</a:t>
          </a:r>
        </a:p>
        <a:p>
          <a:pPr algn="ctr"/>
          <a:r>
            <a:rPr lang="en-US" dirty="0"/>
            <a:t>Mayor Roberts</a:t>
          </a:r>
        </a:p>
      </dgm:t>
    </dgm:pt>
    <dgm:pt modelId="{F3030370-70B8-45B1-BC78-7A882C3A666B}" type="parTrans" cxnId="{FFCC31E9-9971-45D4-BA5D-99B9148738BB}">
      <dgm:prSet/>
      <dgm:spPr/>
      <dgm:t>
        <a:bodyPr/>
        <a:lstStyle/>
        <a:p>
          <a:endParaRPr lang="en-US"/>
        </a:p>
      </dgm:t>
    </dgm:pt>
    <dgm:pt modelId="{2D3DA63A-3770-48D8-95A5-7166C876805E}" type="sibTrans" cxnId="{FFCC31E9-9971-45D4-BA5D-99B9148738BB}">
      <dgm:prSet/>
      <dgm:spPr/>
      <dgm:t>
        <a:bodyPr/>
        <a:lstStyle/>
        <a:p>
          <a:endParaRPr lang="en-US"/>
        </a:p>
      </dgm:t>
    </dgm:pt>
    <dgm:pt modelId="{08A4402E-465B-432A-9D61-7AF2B4D97951}">
      <dgm:prSet/>
      <dgm:spPr/>
      <dgm:t>
        <a:bodyPr/>
        <a:lstStyle/>
        <a:p>
          <a:pPr>
            <a:defRPr b="1"/>
          </a:pPr>
          <a:r>
            <a:rPr lang="en-US"/>
            <a:t>November</a:t>
          </a:r>
        </a:p>
      </dgm:t>
    </dgm:pt>
    <dgm:pt modelId="{01761731-54F7-49E0-A47B-D046444EE662}" type="parTrans" cxnId="{D6B54F7E-A921-46DC-BE30-CB5B20271EAE}">
      <dgm:prSet/>
      <dgm:spPr/>
      <dgm:t>
        <a:bodyPr/>
        <a:lstStyle/>
        <a:p>
          <a:endParaRPr lang="en-US"/>
        </a:p>
      </dgm:t>
    </dgm:pt>
    <dgm:pt modelId="{75BCFB97-509F-4AAF-AB90-62E33E6E1940}" type="sibTrans" cxnId="{D6B54F7E-A921-46DC-BE30-CB5B20271EAE}">
      <dgm:prSet/>
      <dgm:spPr/>
      <dgm:t>
        <a:bodyPr/>
        <a:lstStyle/>
        <a:p>
          <a:endParaRPr lang="en-US"/>
        </a:p>
      </dgm:t>
    </dgm:pt>
    <dgm:pt modelId="{D5A480DE-57EC-48A2-B15E-6DC4FF350203}">
      <dgm:prSet/>
      <dgm:spPr/>
      <dgm:t>
        <a:bodyPr/>
        <a:lstStyle/>
        <a:p>
          <a:pPr algn="ctr"/>
          <a:r>
            <a:rPr lang="en-US" dirty="0"/>
            <a:t>Liberty</a:t>
          </a:r>
        </a:p>
        <a:p>
          <a:pPr algn="ctr"/>
          <a:r>
            <a:rPr lang="en-US" dirty="0"/>
            <a:t>County Council Vice Chair,  Roy Costner</a:t>
          </a:r>
        </a:p>
      </dgm:t>
    </dgm:pt>
    <dgm:pt modelId="{E66B98AC-EEFB-42DA-A05C-D109ADDA2E2F}" type="parTrans" cxnId="{85107AB2-DB24-4EB5-9806-B37015CBF01A}">
      <dgm:prSet/>
      <dgm:spPr/>
      <dgm:t>
        <a:bodyPr/>
        <a:lstStyle/>
        <a:p>
          <a:endParaRPr lang="en-US"/>
        </a:p>
      </dgm:t>
    </dgm:pt>
    <dgm:pt modelId="{8007ABAA-8589-47E3-83AF-8C53F54C8EBC}" type="sibTrans" cxnId="{85107AB2-DB24-4EB5-9806-B37015CBF01A}">
      <dgm:prSet/>
      <dgm:spPr/>
      <dgm:t>
        <a:bodyPr/>
        <a:lstStyle/>
        <a:p>
          <a:endParaRPr lang="en-US"/>
        </a:p>
      </dgm:t>
    </dgm:pt>
    <dgm:pt modelId="{FB3931BE-98A1-43F6-A7BF-3912DCB5A756}">
      <dgm:prSet/>
      <dgm:spPr/>
      <dgm:t>
        <a:bodyPr/>
        <a:lstStyle/>
        <a:p>
          <a:pPr>
            <a:defRPr b="1"/>
          </a:pPr>
          <a:r>
            <a:rPr lang="en-US"/>
            <a:t>January</a:t>
          </a:r>
        </a:p>
      </dgm:t>
    </dgm:pt>
    <dgm:pt modelId="{4EDD2042-29F4-486E-AE6A-836C806AA52B}" type="parTrans" cxnId="{FBC59469-5954-4686-AF10-5ED09A2E7B0B}">
      <dgm:prSet/>
      <dgm:spPr/>
      <dgm:t>
        <a:bodyPr/>
        <a:lstStyle/>
        <a:p>
          <a:endParaRPr lang="en-US"/>
        </a:p>
      </dgm:t>
    </dgm:pt>
    <dgm:pt modelId="{909BE8F0-A89C-49F6-A58E-7437C2D35732}" type="sibTrans" cxnId="{FBC59469-5954-4686-AF10-5ED09A2E7B0B}">
      <dgm:prSet/>
      <dgm:spPr/>
      <dgm:t>
        <a:bodyPr/>
        <a:lstStyle/>
        <a:p>
          <a:endParaRPr lang="en-US"/>
        </a:p>
      </dgm:t>
    </dgm:pt>
    <dgm:pt modelId="{C91AA44A-20CC-4120-A929-0BB909772180}">
      <dgm:prSet/>
      <dgm:spPr/>
      <dgm:t>
        <a:bodyPr/>
        <a:lstStyle/>
        <a:p>
          <a:pPr algn="ctr"/>
          <a:r>
            <a:rPr lang="en-US" dirty="0"/>
            <a:t>Spartanburg Deputy City Manager, Mitch Kennedy</a:t>
          </a:r>
        </a:p>
      </dgm:t>
    </dgm:pt>
    <dgm:pt modelId="{BF642666-5B0D-4FE3-BFA1-B990234BBCD1}" type="parTrans" cxnId="{C5657C9E-CF85-4219-ABC1-99698BE33B0A}">
      <dgm:prSet/>
      <dgm:spPr/>
      <dgm:t>
        <a:bodyPr/>
        <a:lstStyle/>
        <a:p>
          <a:endParaRPr lang="en-US"/>
        </a:p>
      </dgm:t>
    </dgm:pt>
    <dgm:pt modelId="{7A7C9625-F102-41A1-8394-79EC1711A0EF}" type="sibTrans" cxnId="{C5657C9E-CF85-4219-ABC1-99698BE33B0A}">
      <dgm:prSet/>
      <dgm:spPr/>
      <dgm:t>
        <a:bodyPr/>
        <a:lstStyle/>
        <a:p>
          <a:endParaRPr lang="en-US"/>
        </a:p>
      </dgm:t>
    </dgm:pt>
    <dgm:pt modelId="{2C195C60-D7D9-4EEE-AA03-AB01937960E5}">
      <dgm:prSet/>
      <dgm:spPr/>
      <dgm:t>
        <a:bodyPr/>
        <a:lstStyle/>
        <a:p>
          <a:pPr>
            <a:defRPr b="1"/>
          </a:pPr>
          <a:r>
            <a:rPr lang="en-US"/>
            <a:t>February</a:t>
          </a:r>
        </a:p>
      </dgm:t>
    </dgm:pt>
    <dgm:pt modelId="{470F0EB6-EB05-4D93-B4DF-E1AF9062A53F}" type="parTrans" cxnId="{83BECFA3-7E68-492B-9329-C4C8D593299D}">
      <dgm:prSet/>
      <dgm:spPr/>
      <dgm:t>
        <a:bodyPr/>
        <a:lstStyle/>
        <a:p>
          <a:endParaRPr lang="en-US"/>
        </a:p>
      </dgm:t>
    </dgm:pt>
    <dgm:pt modelId="{DDAE046A-3406-4034-92D5-C6CB411C49C6}" type="sibTrans" cxnId="{83BECFA3-7E68-492B-9329-C4C8D593299D}">
      <dgm:prSet/>
      <dgm:spPr/>
      <dgm:t>
        <a:bodyPr/>
        <a:lstStyle/>
        <a:p>
          <a:endParaRPr lang="en-US"/>
        </a:p>
      </dgm:t>
    </dgm:pt>
    <dgm:pt modelId="{917CE520-9FA1-4D58-9B12-A283F931E609}">
      <dgm:prSet/>
      <dgm:spPr/>
      <dgm:t>
        <a:bodyPr/>
        <a:lstStyle/>
        <a:p>
          <a:pPr algn="ctr"/>
          <a:r>
            <a:rPr lang="en-US" dirty="0"/>
            <a:t>Walhalla</a:t>
          </a:r>
        </a:p>
        <a:p>
          <a:pPr algn="ctr"/>
          <a:r>
            <a:rPr lang="en-US" dirty="0"/>
            <a:t>Libby Imbody</a:t>
          </a:r>
        </a:p>
      </dgm:t>
    </dgm:pt>
    <dgm:pt modelId="{99A2B88D-6EC1-41FC-ADF0-1EBA4B0391E8}" type="parTrans" cxnId="{CC9704C2-CC99-4C11-BA27-4A98C8EF2279}">
      <dgm:prSet/>
      <dgm:spPr/>
      <dgm:t>
        <a:bodyPr/>
        <a:lstStyle/>
        <a:p>
          <a:endParaRPr lang="en-US"/>
        </a:p>
      </dgm:t>
    </dgm:pt>
    <dgm:pt modelId="{276B2F2D-B8CC-4C24-A78E-6B7729FED237}" type="sibTrans" cxnId="{CC9704C2-CC99-4C11-BA27-4A98C8EF2279}">
      <dgm:prSet/>
      <dgm:spPr/>
      <dgm:t>
        <a:bodyPr/>
        <a:lstStyle/>
        <a:p>
          <a:endParaRPr lang="en-US"/>
        </a:p>
      </dgm:t>
    </dgm:pt>
    <dgm:pt modelId="{FB71AA9E-FEC0-47CD-A5BC-F98823640CD4}">
      <dgm:prSet/>
      <dgm:spPr/>
      <dgm:t>
        <a:bodyPr/>
        <a:lstStyle/>
        <a:p>
          <a:pPr>
            <a:defRPr b="1"/>
          </a:pPr>
          <a:r>
            <a:rPr lang="en-US"/>
            <a:t>March</a:t>
          </a:r>
        </a:p>
      </dgm:t>
    </dgm:pt>
    <dgm:pt modelId="{241A1595-FADB-4FED-B25D-1E6FFD865950}" type="parTrans" cxnId="{D6E858C4-4A51-4BC0-930C-EF16DEDCAB0B}">
      <dgm:prSet/>
      <dgm:spPr/>
      <dgm:t>
        <a:bodyPr/>
        <a:lstStyle/>
        <a:p>
          <a:endParaRPr lang="en-US"/>
        </a:p>
      </dgm:t>
    </dgm:pt>
    <dgm:pt modelId="{B0C6C652-FB66-4B3C-9356-11B2FA95A9AE}" type="sibTrans" cxnId="{D6E858C4-4A51-4BC0-930C-EF16DEDCAB0B}">
      <dgm:prSet/>
      <dgm:spPr/>
      <dgm:t>
        <a:bodyPr/>
        <a:lstStyle/>
        <a:p>
          <a:endParaRPr lang="en-US"/>
        </a:p>
      </dgm:t>
    </dgm:pt>
    <dgm:pt modelId="{E2F0DE9D-E0FD-4E0F-B77B-E54AF8A7C851}">
      <dgm:prSet/>
      <dgm:spPr/>
      <dgm:t>
        <a:bodyPr/>
        <a:lstStyle/>
        <a:p>
          <a:pPr algn="ctr"/>
          <a:r>
            <a:rPr lang="en-US" dirty="0"/>
            <a:t>Gaffney</a:t>
          </a:r>
        </a:p>
      </dgm:t>
    </dgm:pt>
    <dgm:pt modelId="{09855BDC-5B8A-41FE-9A82-BC28A59C136B}" type="parTrans" cxnId="{B428138F-A9BE-408E-96BB-BBC675BDF37C}">
      <dgm:prSet/>
      <dgm:spPr/>
      <dgm:t>
        <a:bodyPr/>
        <a:lstStyle/>
        <a:p>
          <a:endParaRPr lang="en-US"/>
        </a:p>
      </dgm:t>
    </dgm:pt>
    <dgm:pt modelId="{66EACAFF-1324-4AB5-8537-F1B2B907A82E}" type="sibTrans" cxnId="{B428138F-A9BE-408E-96BB-BBC675BDF37C}">
      <dgm:prSet/>
      <dgm:spPr/>
      <dgm:t>
        <a:bodyPr/>
        <a:lstStyle/>
        <a:p>
          <a:endParaRPr lang="en-US"/>
        </a:p>
      </dgm:t>
    </dgm:pt>
    <dgm:pt modelId="{33E83DFC-45AE-4DBD-9D0F-A7D14C8E8F58}">
      <dgm:prSet/>
      <dgm:spPr/>
      <dgm:t>
        <a:bodyPr/>
        <a:lstStyle/>
        <a:p>
          <a:pPr>
            <a:defRPr b="1"/>
          </a:pPr>
          <a:r>
            <a:rPr lang="en-US"/>
            <a:t>April</a:t>
          </a:r>
        </a:p>
      </dgm:t>
    </dgm:pt>
    <dgm:pt modelId="{23409B6D-2B03-4C11-8C48-F081C686D2AF}" type="parTrans" cxnId="{69D99DA0-21BE-4FF2-B491-D37548B66C8C}">
      <dgm:prSet/>
      <dgm:spPr/>
      <dgm:t>
        <a:bodyPr/>
        <a:lstStyle/>
        <a:p>
          <a:endParaRPr lang="en-US"/>
        </a:p>
      </dgm:t>
    </dgm:pt>
    <dgm:pt modelId="{4A28447F-CD8A-4AD6-9175-856969014823}" type="sibTrans" cxnId="{69D99DA0-21BE-4FF2-B491-D37548B66C8C}">
      <dgm:prSet/>
      <dgm:spPr/>
      <dgm:t>
        <a:bodyPr/>
        <a:lstStyle/>
        <a:p>
          <a:endParaRPr lang="en-US"/>
        </a:p>
      </dgm:t>
    </dgm:pt>
    <dgm:pt modelId="{A0CA3CC3-8036-4D06-9CDA-ACC0E5CCAA7A}">
      <dgm:prSet/>
      <dgm:spPr/>
      <dgm:t>
        <a:bodyPr/>
        <a:lstStyle/>
        <a:p>
          <a:pPr algn="ctr"/>
          <a:r>
            <a:rPr lang="en-US" dirty="0"/>
            <a:t>Abbeville</a:t>
          </a:r>
        </a:p>
      </dgm:t>
    </dgm:pt>
    <dgm:pt modelId="{ACEB38BF-3840-40AA-BF46-0B73F152AD26}" type="parTrans" cxnId="{7FB2A0F2-2D20-4168-B8F1-F064FC0298CE}">
      <dgm:prSet/>
      <dgm:spPr/>
      <dgm:t>
        <a:bodyPr/>
        <a:lstStyle/>
        <a:p>
          <a:endParaRPr lang="en-US"/>
        </a:p>
      </dgm:t>
    </dgm:pt>
    <dgm:pt modelId="{AEEB1BA0-B21A-4C62-8743-B0E3666CCEE5}" type="sibTrans" cxnId="{7FB2A0F2-2D20-4168-B8F1-F064FC0298CE}">
      <dgm:prSet/>
      <dgm:spPr/>
      <dgm:t>
        <a:bodyPr/>
        <a:lstStyle/>
        <a:p>
          <a:endParaRPr lang="en-US"/>
        </a:p>
      </dgm:t>
    </dgm:pt>
    <dgm:pt modelId="{7998EDF4-A18C-40E8-A023-C996F4A6E808}">
      <dgm:prSet/>
      <dgm:spPr/>
      <dgm:t>
        <a:bodyPr/>
        <a:lstStyle/>
        <a:p>
          <a:pPr>
            <a:defRPr b="1"/>
          </a:pPr>
          <a:r>
            <a:rPr lang="en-US"/>
            <a:t>May</a:t>
          </a:r>
        </a:p>
      </dgm:t>
    </dgm:pt>
    <dgm:pt modelId="{A1A1A44E-1836-46C4-8C20-7DA947FE3968}" type="parTrans" cxnId="{BE484C7E-FF56-455C-A529-46179CF55D7D}">
      <dgm:prSet/>
      <dgm:spPr/>
      <dgm:t>
        <a:bodyPr/>
        <a:lstStyle/>
        <a:p>
          <a:endParaRPr lang="en-US"/>
        </a:p>
      </dgm:t>
    </dgm:pt>
    <dgm:pt modelId="{E7F8A926-31FF-4B28-A809-12DBCC118A98}" type="sibTrans" cxnId="{BE484C7E-FF56-455C-A529-46179CF55D7D}">
      <dgm:prSet/>
      <dgm:spPr/>
      <dgm:t>
        <a:bodyPr/>
        <a:lstStyle/>
        <a:p>
          <a:endParaRPr lang="en-US"/>
        </a:p>
      </dgm:t>
    </dgm:pt>
    <dgm:pt modelId="{D2BF007D-8E0D-43C0-852E-1D017D1C906F}">
      <dgm:prSet/>
      <dgm:spPr/>
      <dgm:t>
        <a:bodyPr/>
        <a:lstStyle/>
        <a:p>
          <a:pPr algn="ctr"/>
          <a:r>
            <a:rPr lang="en-US" dirty="0"/>
            <a:t>Union</a:t>
          </a:r>
        </a:p>
      </dgm:t>
    </dgm:pt>
    <dgm:pt modelId="{683DE193-5660-4BDD-AA9A-04936A8D26A0}" type="parTrans" cxnId="{DF75B48D-41CD-45D9-9EF0-425158B82B15}">
      <dgm:prSet/>
      <dgm:spPr/>
      <dgm:t>
        <a:bodyPr/>
        <a:lstStyle/>
        <a:p>
          <a:endParaRPr lang="en-US"/>
        </a:p>
      </dgm:t>
    </dgm:pt>
    <dgm:pt modelId="{662E79AD-1D94-4751-BA9E-5671AC372272}" type="sibTrans" cxnId="{DF75B48D-41CD-45D9-9EF0-425158B82B15}">
      <dgm:prSet/>
      <dgm:spPr/>
      <dgm:t>
        <a:bodyPr/>
        <a:lstStyle/>
        <a:p>
          <a:endParaRPr lang="en-US"/>
        </a:p>
      </dgm:t>
    </dgm:pt>
    <dgm:pt modelId="{AEC0D8C2-3CC6-4D3C-9488-F04CD17DD9B4}">
      <dgm:prSet/>
      <dgm:spPr/>
      <dgm:t>
        <a:bodyPr/>
        <a:lstStyle/>
        <a:p>
          <a:pPr>
            <a:defRPr b="1"/>
          </a:pPr>
          <a:r>
            <a:rPr lang="en-US"/>
            <a:t>June</a:t>
          </a:r>
        </a:p>
      </dgm:t>
    </dgm:pt>
    <dgm:pt modelId="{B3F76D8C-C443-49DF-8827-54F85E4B00B4}" type="parTrans" cxnId="{52F0A723-25A8-4145-8540-E272194F6227}">
      <dgm:prSet/>
      <dgm:spPr/>
      <dgm:t>
        <a:bodyPr/>
        <a:lstStyle/>
        <a:p>
          <a:endParaRPr lang="en-US"/>
        </a:p>
      </dgm:t>
    </dgm:pt>
    <dgm:pt modelId="{983FA3C8-611D-4838-82E6-9CAC927C90FF}" type="sibTrans" cxnId="{52F0A723-25A8-4145-8540-E272194F6227}">
      <dgm:prSet/>
      <dgm:spPr/>
      <dgm:t>
        <a:bodyPr/>
        <a:lstStyle/>
        <a:p>
          <a:endParaRPr lang="en-US"/>
        </a:p>
      </dgm:t>
    </dgm:pt>
    <dgm:pt modelId="{27A20AD8-ED32-4895-BA85-575E789C0445}">
      <dgm:prSet/>
      <dgm:spPr/>
      <dgm:t>
        <a:bodyPr/>
        <a:lstStyle/>
        <a:p>
          <a:pPr algn="ctr"/>
          <a:r>
            <a:rPr lang="en-US" dirty="0"/>
            <a:t>Greenwood</a:t>
          </a:r>
        </a:p>
        <a:p>
          <a:pPr algn="ctr"/>
          <a:r>
            <a:rPr lang="en-US" dirty="0"/>
            <a:t>Main Street Manager, Gibson Hill </a:t>
          </a:r>
        </a:p>
        <a:p>
          <a:pPr algn="ctr"/>
          <a:r>
            <a:rPr lang="en-US" dirty="0"/>
            <a:t>Lara Hudson</a:t>
          </a:r>
        </a:p>
      </dgm:t>
    </dgm:pt>
    <dgm:pt modelId="{6A79A91E-971E-4F39-8BF5-F12A5AD2314D}" type="parTrans" cxnId="{4F957BE7-B6C3-4DAA-8D6A-1BF4E7A63DCD}">
      <dgm:prSet/>
      <dgm:spPr/>
      <dgm:t>
        <a:bodyPr/>
        <a:lstStyle/>
        <a:p>
          <a:endParaRPr lang="en-US"/>
        </a:p>
      </dgm:t>
    </dgm:pt>
    <dgm:pt modelId="{86548E91-042F-4DB8-B66D-79E96C5DAF6F}" type="sibTrans" cxnId="{4F957BE7-B6C3-4DAA-8D6A-1BF4E7A63DCD}">
      <dgm:prSet/>
      <dgm:spPr/>
      <dgm:t>
        <a:bodyPr/>
        <a:lstStyle/>
        <a:p>
          <a:endParaRPr lang="en-US"/>
        </a:p>
      </dgm:t>
    </dgm:pt>
    <dgm:pt modelId="{C6F84950-9DAE-4396-BA40-3504D1511483}" type="pres">
      <dgm:prSet presAssocID="{B25E2A1E-7928-4390-A469-936A404E1DC5}" presName="root" presStyleCnt="0">
        <dgm:presLayoutVars>
          <dgm:chMax/>
          <dgm:chPref/>
          <dgm:animLvl val="lvl"/>
        </dgm:presLayoutVars>
      </dgm:prSet>
      <dgm:spPr/>
    </dgm:pt>
    <dgm:pt modelId="{0A04AE80-96DE-476B-A8B9-A3C477FBE258}" type="pres">
      <dgm:prSet presAssocID="{B25E2A1E-7928-4390-A469-936A404E1DC5}" presName="divider" presStyleLbl="node1" presStyleIdx="0" presStyleCnt="1"/>
      <dgm:spPr/>
    </dgm:pt>
    <dgm:pt modelId="{84748200-0F61-44C9-9E32-18CE3B2C1705}" type="pres">
      <dgm:prSet presAssocID="{B25E2A1E-7928-4390-A469-936A404E1DC5}" presName="nodes" presStyleCnt="0">
        <dgm:presLayoutVars>
          <dgm:chMax/>
          <dgm:chPref/>
          <dgm:animLvl val="lvl"/>
        </dgm:presLayoutVars>
      </dgm:prSet>
      <dgm:spPr/>
    </dgm:pt>
    <dgm:pt modelId="{A46E873A-0E40-4043-BC78-31CE501B0AF3}" type="pres">
      <dgm:prSet presAssocID="{02198E52-D5FA-46A3-8B0F-1C7BD9443670}" presName="composite" presStyleCnt="0"/>
      <dgm:spPr/>
    </dgm:pt>
    <dgm:pt modelId="{2864F314-DD1D-47B8-9E17-AC9ABC3F25B2}" type="pres">
      <dgm:prSet presAssocID="{02198E52-D5FA-46A3-8B0F-1C7BD9443670}" presName="L1TextContainer" presStyleLbl="revTx" presStyleIdx="0" presStyleCnt="10">
        <dgm:presLayoutVars>
          <dgm:chMax val="1"/>
          <dgm:chPref val="1"/>
          <dgm:bulletEnabled val="1"/>
        </dgm:presLayoutVars>
      </dgm:prSet>
      <dgm:spPr/>
    </dgm:pt>
    <dgm:pt modelId="{BA97C58B-9291-4B48-8759-E3511A1E2E04}" type="pres">
      <dgm:prSet presAssocID="{02198E52-D5FA-46A3-8B0F-1C7BD9443670}" presName="L2TextContainerWrapper" presStyleCnt="0">
        <dgm:presLayoutVars>
          <dgm:chMax val="0"/>
          <dgm:chPref val="0"/>
          <dgm:bulletEnabled val="1"/>
        </dgm:presLayoutVars>
      </dgm:prSet>
      <dgm:spPr/>
    </dgm:pt>
    <dgm:pt modelId="{45957D53-6E05-492D-8101-ED425F4C12E4}" type="pres">
      <dgm:prSet presAssocID="{02198E52-D5FA-46A3-8B0F-1C7BD9443670}" presName="L2TextContainer" presStyleLbl="bgAccFollowNode1" presStyleIdx="0" presStyleCnt="10"/>
      <dgm:spPr/>
    </dgm:pt>
    <dgm:pt modelId="{BC7EC152-FD3C-49D4-A28C-DCB10335B287}" type="pres">
      <dgm:prSet presAssocID="{02198E52-D5FA-46A3-8B0F-1C7BD9443670}" presName="FlexibleEmptyPlaceHolder" presStyleCnt="0"/>
      <dgm:spPr/>
    </dgm:pt>
    <dgm:pt modelId="{602DD77B-7438-45C8-8B24-3601C1B0FBBE}" type="pres">
      <dgm:prSet presAssocID="{02198E52-D5FA-46A3-8B0F-1C7BD9443670}" presName="ConnectLine" presStyleLbl="alignNode1" presStyleIdx="0" presStyleCnt="10"/>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9E36F66B-4751-4C81-8850-2F30ECFDF035}" type="pres">
      <dgm:prSet presAssocID="{02198E52-D5FA-46A3-8B0F-1C7BD9443670}" presName="ConnectorPoint" presStyleLbl="fgAcc1" presStyleIdx="0" presStyleCnt="10"/>
      <dgm:spPr>
        <a:solidFill>
          <a:schemeClr val="lt1">
            <a:alpha val="90000"/>
            <a:hueOff val="0"/>
            <a:satOff val="0"/>
            <a:lumOff val="0"/>
            <a:alphaOff val="0"/>
          </a:schemeClr>
        </a:solidFill>
        <a:ln w="19050" cap="flat" cmpd="sng" algn="ctr">
          <a:noFill/>
          <a:prstDash val="solid"/>
          <a:miter lim="800000"/>
        </a:ln>
        <a:effectLst/>
      </dgm:spPr>
    </dgm:pt>
    <dgm:pt modelId="{BCFCC661-C343-4EAD-BE9F-D2A082E06962}" type="pres">
      <dgm:prSet presAssocID="{02198E52-D5FA-46A3-8B0F-1C7BD9443670}" presName="EmptyPlaceHolder" presStyleCnt="0"/>
      <dgm:spPr/>
    </dgm:pt>
    <dgm:pt modelId="{0FB3952E-6997-4EB3-8545-72F03FF7C74C}" type="pres">
      <dgm:prSet presAssocID="{17F89A5D-3D20-4810-AF73-DBE457F966D0}" presName="spaceBetweenRectangles" presStyleCnt="0"/>
      <dgm:spPr/>
    </dgm:pt>
    <dgm:pt modelId="{525BE20C-EDD3-480B-9569-6E58E90B5883}" type="pres">
      <dgm:prSet presAssocID="{9F774D74-DE1D-45E2-A1A2-5FD963545E2A}" presName="composite" presStyleCnt="0"/>
      <dgm:spPr/>
    </dgm:pt>
    <dgm:pt modelId="{AAF0ED91-1CDC-4FFD-9BD3-83DB4604214A}" type="pres">
      <dgm:prSet presAssocID="{9F774D74-DE1D-45E2-A1A2-5FD963545E2A}" presName="L1TextContainer" presStyleLbl="revTx" presStyleIdx="1" presStyleCnt="10">
        <dgm:presLayoutVars>
          <dgm:chMax val="1"/>
          <dgm:chPref val="1"/>
          <dgm:bulletEnabled val="1"/>
        </dgm:presLayoutVars>
      </dgm:prSet>
      <dgm:spPr/>
    </dgm:pt>
    <dgm:pt modelId="{F5DAFDBA-4452-4627-A1EC-68B45AF0E304}" type="pres">
      <dgm:prSet presAssocID="{9F774D74-DE1D-45E2-A1A2-5FD963545E2A}" presName="L2TextContainerWrapper" presStyleCnt="0">
        <dgm:presLayoutVars>
          <dgm:chMax val="0"/>
          <dgm:chPref val="0"/>
          <dgm:bulletEnabled val="1"/>
        </dgm:presLayoutVars>
      </dgm:prSet>
      <dgm:spPr/>
    </dgm:pt>
    <dgm:pt modelId="{C339DE8B-ED56-4AAF-81E4-06B5AF73F286}" type="pres">
      <dgm:prSet presAssocID="{9F774D74-DE1D-45E2-A1A2-5FD963545E2A}" presName="L2TextContainer" presStyleLbl="bgAccFollowNode1" presStyleIdx="1" presStyleCnt="10"/>
      <dgm:spPr/>
    </dgm:pt>
    <dgm:pt modelId="{DA2AA8BB-A074-41DE-8F9A-F78163466A05}" type="pres">
      <dgm:prSet presAssocID="{9F774D74-DE1D-45E2-A1A2-5FD963545E2A}" presName="FlexibleEmptyPlaceHolder" presStyleCnt="0"/>
      <dgm:spPr/>
    </dgm:pt>
    <dgm:pt modelId="{F0D42817-38E8-4994-B6A8-F815F1B35D25}" type="pres">
      <dgm:prSet presAssocID="{9F774D74-DE1D-45E2-A1A2-5FD963545E2A}" presName="ConnectLine" presStyleLbl="alignNode1" presStyleIdx="1" presStyleCnt="10"/>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E9289EE5-5778-460B-BDD1-7C8065294786}" type="pres">
      <dgm:prSet presAssocID="{9F774D74-DE1D-45E2-A1A2-5FD963545E2A}" presName="ConnectorPoint" presStyleLbl="fgAcc1" presStyleIdx="1" presStyleCnt="10"/>
      <dgm:spPr>
        <a:solidFill>
          <a:schemeClr val="lt1">
            <a:alpha val="90000"/>
            <a:hueOff val="0"/>
            <a:satOff val="0"/>
            <a:lumOff val="0"/>
            <a:alphaOff val="0"/>
          </a:schemeClr>
        </a:solidFill>
        <a:ln w="19050" cap="flat" cmpd="sng" algn="ctr">
          <a:noFill/>
          <a:prstDash val="solid"/>
          <a:miter lim="800000"/>
        </a:ln>
        <a:effectLst/>
      </dgm:spPr>
    </dgm:pt>
    <dgm:pt modelId="{FFD728ED-641F-41FC-8A96-581BC79B4928}" type="pres">
      <dgm:prSet presAssocID="{9F774D74-DE1D-45E2-A1A2-5FD963545E2A}" presName="EmptyPlaceHolder" presStyleCnt="0"/>
      <dgm:spPr/>
    </dgm:pt>
    <dgm:pt modelId="{68BF3EDE-77A3-46B4-A24A-764023EDD084}" type="pres">
      <dgm:prSet presAssocID="{1E671F09-8289-413F-900C-537D8140741F}" presName="spaceBetweenRectangles" presStyleCnt="0"/>
      <dgm:spPr/>
    </dgm:pt>
    <dgm:pt modelId="{3657BCA0-1232-45FD-85AC-0F8E8D84D02E}" type="pres">
      <dgm:prSet presAssocID="{E63006DB-A11E-4D8C-900D-325966B39E17}" presName="composite" presStyleCnt="0"/>
      <dgm:spPr/>
    </dgm:pt>
    <dgm:pt modelId="{B1EA8DAA-3301-4F0C-AAD7-C4D9DF5E6F56}" type="pres">
      <dgm:prSet presAssocID="{E63006DB-A11E-4D8C-900D-325966B39E17}" presName="L1TextContainer" presStyleLbl="revTx" presStyleIdx="2" presStyleCnt="10">
        <dgm:presLayoutVars>
          <dgm:chMax val="1"/>
          <dgm:chPref val="1"/>
          <dgm:bulletEnabled val="1"/>
        </dgm:presLayoutVars>
      </dgm:prSet>
      <dgm:spPr/>
    </dgm:pt>
    <dgm:pt modelId="{E079F314-D683-4D8D-A704-5FEBAA1BEB53}" type="pres">
      <dgm:prSet presAssocID="{E63006DB-A11E-4D8C-900D-325966B39E17}" presName="L2TextContainerWrapper" presStyleCnt="0">
        <dgm:presLayoutVars>
          <dgm:chMax val="0"/>
          <dgm:chPref val="0"/>
          <dgm:bulletEnabled val="1"/>
        </dgm:presLayoutVars>
      </dgm:prSet>
      <dgm:spPr/>
    </dgm:pt>
    <dgm:pt modelId="{1ADFF764-B9AF-4011-9E1D-449FD71F7685}" type="pres">
      <dgm:prSet presAssocID="{E63006DB-A11E-4D8C-900D-325966B39E17}" presName="L2TextContainer" presStyleLbl="bgAccFollowNode1" presStyleIdx="2" presStyleCnt="10"/>
      <dgm:spPr/>
    </dgm:pt>
    <dgm:pt modelId="{BF319C4D-DD21-4CB5-ACFE-A19D46DB93BB}" type="pres">
      <dgm:prSet presAssocID="{E63006DB-A11E-4D8C-900D-325966B39E17}" presName="FlexibleEmptyPlaceHolder" presStyleCnt="0"/>
      <dgm:spPr/>
    </dgm:pt>
    <dgm:pt modelId="{A8AF9536-A7B2-441F-8AA6-F900E109118B}" type="pres">
      <dgm:prSet presAssocID="{E63006DB-A11E-4D8C-900D-325966B39E17}" presName="ConnectLine" presStyleLbl="alignNode1" presStyleIdx="2" presStyleCnt="10"/>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08E06087-8D13-4798-84A6-8761C2AAB890}" type="pres">
      <dgm:prSet presAssocID="{E63006DB-A11E-4D8C-900D-325966B39E17}" presName="ConnectorPoint" presStyleLbl="fgAcc1" presStyleIdx="2" presStyleCnt="10"/>
      <dgm:spPr>
        <a:solidFill>
          <a:schemeClr val="lt1">
            <a:alpha val="90000"/>
            <a:hueOff val="0"/>
            <a:satOff val="0"/>
            <a:lumOff val="0"/>
            <a:alphaOff val="0"/>
          </a:schemeClr>
        </a:solidFill>
        <a:ln w="19050" cap="flat" cmpd="sng" algn="ctr">
          <a:noFill/>
          <a:prstDash val="solid"/>
          <a:miter lim="800000"/>
        </a:ln>
        <a:effectLst/>
      </dgm:spPr>
    </dgm:pt>
    <dgm:pt modelId="{2A7B8B0C-7A7D-424E-BFAA-31FB3A771363}" type="pres">
      <dgm:prSet presAssocID="{E63006DB-A11E-4D8C-900D-325966B39E17}" presName="EmptyPlaceHolder" presStyleCnt="0"/>
      <dgm:spPr/>
    </dgm:pt>
    <dgm:pt modelId="{400223E7-55AB-4E74-8EE9-F672384ADD78}" type="pres">
      <dgm:prSet presAssocID="{87A8314D-EEA8-46DB-BBD4-9447C01F1C35}" presName="spaceBetweenRectangles" presStyleCnt="0"/>
      <dgm:spPr/>
    </dgm:pt>
    <dgm:pt modelId="{38AA9770-F8A7-4F3B-AF33-882278252A01}" type="pres">
      <dgm:prSet presAssocID="{08A4402E-465B-432A-9D61-7AF2B4D97951}" presName="composite" presStyleCnt="0"/>
      <dgm:spPr/>
    </dgm:pt>
    <dgm:pt modelId="{1C9E4BEF-D3EF-4C31-877D-C8AE1A237D80}" type="pres">
      <dgm:prSet presAssocID="{08A4402E-465B-432A-9D61-7AF2B4D97951}" presName="L1TextContainer" presStyleLbl="revTx" presStyleIdx="3" presStyleCnt="10">
        <dgm:presLayoutVars>
          <dgm:chMax val="1"/>
          <dgm:chPref val="1"/>
          <dgm:bulletEnabled val="1"/>
        </dgm:presLayoutVars>
      </dgm:prSet>
      <dgm:spPr/>
    </dgm:pt>
    <dgm:pt modelId="{3696556A-686B-4653-8D19-148D81600227}" type="pres">
      <dgm:prSet presAssocID="{08A4402E-465B-432A-9D61-7AF2B4D97951}" presName="L2TextContainerWrapper" presStyleCnt="0">
        <dgm:presLayoutVars>
          <dgm:chMax val="0"/>
          <dgm:chPref val="0"/>
          <dgm:bulletEnabled val="1"/>
        </dgm:presLayoutVars>
      </dgm:prSet>
      <dgm:spPr/>
    </dgm:pt>
    <dgm:pt modelId="{311C52CE-5621-41D5-A0D1-31F1AF3BEAF4}" type="pres">
      <dgm:prSet presAssocID="{08A4402E-465B-432A-9D61-7AF2B4D97951}" presName="L2TextContainer" presStyleLbl="bgAccFollowNode1" presStyleIdx="3" presStyleCnt="10"/>
      <dgm:spPr/>
    </dgm:pt>
    <dgm:pt modelId="{238F4A8D-A493-4102-B855-517A52433EB2}" type="pres">
      <dgm:prSet presAssocID="{08A4402E-465B-432A-9D61-7AF2B4D97951}" presName="FlexibleEmptyPlaceHolder" presStyleCnt="0"/>
      <dgm:spPr/>
    </dgm:pt>
    <dgm:pt modelId="{93E5BE05-1926-45EC-8C46-C37EBA3EFB67}" type="pres">
      <dgm:prSet presAssocID="{08A4402E-465B-432A-9D61-7AF2B4D97951}" presName="ConnectLine" presStyleLbl="alignNode1" presStyleIdx="3" presStyleCnt="10"/>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17B3DFD9-2EE5-41D1-A4BB-03D4A6795D90}" type="pres">
      <dgm:prSet presAssocID="{08A4402E-465B-432A-9D61-7AF2B4D97951}" presName="ConnectorPoint" presStyleLbl="fgAcc1" presStyleIdx="3" presStyleCnt="10"/>
      <dgm:spPr>
        <a:solidFill>
          <a:schemeClr val="lt1">
            <a:alpha val="90000"/>
            <a:hueOff val="0"/>
            <a:satOff val="0"/>
            <a:lumOff val="0"/>
            <a:alphaOff val="0"/>
          </a:schemeClr>
        </a:solidFill>
        <a:ln w="19050" cap="flat" cmpd="sng" algn="ctr">
          <a:noFill/>
          <a:prstDash val="solid"/>
          <a:miter lim="800000"/>
        </a:ln>
        <a:effectLst/>
      </dgm:spPr>
    </dgm:pt>
    <dgm:pt modelId="{734E6A2B-E3E4-4646-BCCE-DEA5B43567BD}" type="pres">
      <dgm:prSet presAssocID="{08A4402E-465B-432A-9D61-7AF2B4D97951}" presName="EmptyPlaceHolder" presStyleCnt="0"/>
      <dgm:spPr/>
    </dgm:pt>
    <dgm:pt modelId="{C36CB896-BE17-4464-923B-69AFFFDE5DDB}" type="pres">
      <dgm:prSet presAssocID="{75BCFB97-509F-4AAF-AB90-62E33E6E1940}" presName="spaceBetweenRectangles" presStyleCnt="0"/>
      <dgm:spPr/>
    </dgm:pt>
    <dgm:pt modelId="{6B00E5C9-912C-442A-9F46-B435840AFD94}" type="pres">
      <dgm:prSet presAssocID="{FB3931BE-98A1-43F6-A7BF-3912DCB5A756}" presName="composite" presStyleCnt="0"/>
      <dgm:spPr/>
    </dgm:pt>
    <dgm:pt modelId="{55C4BBD2-EAB0-470D-956A-DCF5D2F48A8F}" type="pres">
      <dgm:prSet presAssocID="{FB3931BE-98A1-43F6-A7BF-3912DCB5A756}" presName="L1TextContainer" presStyleLbl="revTx" presStyleIdx="4" presStyleCnt="10">
        <dgm:presLayoutVars>
          <dgm:chMax val="1"/>
          <dgm:chPref val="1"/>
          <dgm:bulletEnabled val="1"/>
        </dgm:presLayoutVars>
      </dgm:prSet>
      <dgm:spPr/>
    </dgm:pt>
    <dgm:pt modelId="{24B1167E-ABF9-49A1-A64D-00DCEA208E71}" type="pres">
      <dgm:prSet presAssocID="{FB3931BE-98A1-43F6-A7BF-3912DCB5A756}" presName="L2TextContainerWrapper" presStyleCnt="0">
        <dgm:presLayoutVars>
          <dgm:chMax val="0"/>
          <dgm:chPref val="0"/>
          <dgm:bulletEnabled val="1"/>
        </dgm:presLayoutVars>
      </dgm:prSet>
      <dgm:spPr/>
    </dgm:pt>
    <dgm:pt modelId="{7DDC9856-B9FA-41A9-84FB-DC69B35434F3}" type="pres">
      <dgm:prSet presAssocID="{FB3931BE-98A1-43F6-A7BF-3912DCB5A756}" presName="L2TextContainer" presStyleLbl="bgAccFollowNode1" presStyleIdx="4" presStyleCnt="10"/>
      <dgm:spPr/>
    </dgm:pt>
    <dgm:pt modelId="{A4E2C4D2-DCF1-4956-A232-E7C675D16CB5}" type="pres">
      <dgm:prSet presAssocID="{FB3931BE-98A1-43F6-A7BF-3912DCB5A756}" presName="FlexibleEmptyPlaceHolder" presStyleCnt="0"/>
      <dgm:spPr/>
    </dgm:pt>
    <dgm:pt modelId="{0E428857-41FB-4D62-9F48-4F1DA9484826}" type="pres">
      <dgm:prSet presAssocID="{FB3931BE-98A1-43F6-A7BF-3912DCB5A756}" presName="ConnectLine" presStyleLbl="alignNode1" presStyleIdx="4" presStyleCnt="10"/>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FD218A29-F3B8-429A-9101-37CFD3C5D58B}" type="pres">
      <dgm:prSet presAssocID="{FB3931BE-98A1-43F6-A7BF-3912DCB5A756}" presName="ConnectorPoint" presStyleLbl="fgAcc1" presStyleIdx="4" presStyleCnt="10"/>
      <dgm:spPr>
        <a:solidFill>
          <a:schemeClr val="lt1">
            <a:alpha val="90000"/>
            <a:hueOff val="0"/>
            <a:satOff val="0"/>
            <a:lumOff val="0"/>
            <a:alphaOff val="0"/>
          </a:schemeClr>
        </a:solidFill>
        <a:ln w="19050" cap="flat" cmpd="sng" algn="ctr">
          <a:noFill/>
          <a:prstDash val="solid"/>
          <a:miter lim="800000"/>
        </a:ln>
        <a:effectLst/>
      </dgm:spPr>
    </dgm:pt>
    <dgm:pt modelId="{FD785FE5-AFBE-4266-A880-E83A2B1C7648}" type="pres">
      <dgm:prSet presAssocID="{FB3931BE-98A1-43F6-A7BF-3912DCB5A756}" presName="EmptyPlaceHolder" presStyleCnt="0"/>
      <dgm:spPr/>
    </dgm:pt>
    <dgm:pt modelId="{3F5D5FC6-D813-4D54-8C6A-E6E4F6C806AB}" type="pres">
      <dgm:prSet presAssocID="{909BE8F0-A89C-49F6-A58E-7437C2D35732}" presName="spaceBetweenRectangles" presStyleCnt="0"/>
      <dgm:spPr/>
    </dgm:pt>
    <dgm:pt modelId="{420430FB-ACBD-4D6D-821A-9E7A06D2D18D}" type="pres">
      <dgm:prSet presAssocID="{2C195C60-D7D9-4EEE-AA03-AB01937960E5}" presName="composite" presStyleCnt="0"/>
      <dgm:spPr/>
    </dgm:pt>
    <dgm:pt modelId="{6752BFCA-3AD8-4591-9325-3C817377F321}" type="pres">
      <dgm:prSet presAssocID="{2C195C60-D7D9-4EEE-AA03-AB01937960E5}" presName="L1TextContainer" presStyleLbl="revTx" presStyleIdx="5" presStyleCnt="10">
        <dgm:presLayoutVars>
          <dgm:chMax val="1"/>
          <dgm:chPref val="1"/>
          <dgm:bulletEnabled val="1"/>
        </dgm:presLayoutVars>
      </dgm:prSet>
      <dgm:spPr/>
    </dgm:pt>
    <dgm:pt modelId="{4983B52D-EA4B-4BA9-BB73-7508B5C62BA3}" type="pres">
      <dgm:prSet presAssocID="{2C195C60-D7D9-4EEE-AA03-AB01937960E5}" presName="L2TextContainerWrapper" presStyleCnt="0">
        <dgm:presLayoutVars>
          <dgm:chMax val="0"/>
          <dgm:chPref val="0"/>
          <dgm:bulletEnabled val="1"/>
        </dgm:presLayoutVars>
      </dgm:prSet>
      <dgm:spPr/>
    </dgm:pt>
    <dgm:pt modelId="{931C1022-6B52-43C7-8BCE-14BA20ED9C8C}" type="pres">
      <dgm:prSet presAssocID="{2C195C60-D7D9-4EEE-AA03-AB01937960E5}" presName="L2TextContainer" presStyleLbl="bgAccFollowNode1" presStyleIdx="5" presStyleCnt="10"/>
      <dgm:spPr/>
    </dgm:pt>
    <dgm:pt modelId="{9063FE9B-55DC-48B6-9BDA-DB5FB253A1DF}" type="pres">
      <dgm:prSet presAssocID="{2C195C60-D7D9-4EEE-AA03-AB01937960E5}" presName="FlexibleEmptyPlaceHolder" presStyleCnt="0"/>
      <dgm:spPr/>
    </dgm:pt>
    <dgm:pt modelId="{7B31C028-F1A0-4315-A572-FB7EA1669D7D}" type="pres">
      <dgm:prSet presAssocID="{2C195C60-D7D9-4EEE-AA03-AB01937960E5}" presName="ConnectLine" presStyleLbl="alignNode1" presStyleIdx="5" presStyleCnt="10"/>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507482E4-8625-46D0-8AFB-D04AD4D2FC84}" type="pres">
      <dgm:prSet presAssocID="{2C195C60-D7D9-4EEE-AA03-AB01937960E5}" presName="ConnectorPoint" presStyleLbl="fgAcc1" presStyleIdx="5" presStyleCnt="10"/>
      <dgm:spPr>
        <a:solidFill>
          <a:schemeClr val="lt1">
            <a:alpha val="90000"/>
            <a:hueOff val="0"/>
            <a:satOff val="0"/>
            <a:lumOff val="0"/>
            <a:alphaOff val="0"/>
          </a:schemeClr>
        </a:solidFill>
        <a:ln w="19050" cap="flat" cmpd="sng" algn="ctr">
          <a:noFill/>
          <a:prstDash val="solid"/>
          <a:miter lim="800000"/>
        </a:ln>
        <a:effectLst/>
      </dgm:spPr>
    </dgm:pt>
    <dgm:pt modelId="{39438558-590D-4700-8B5E-E2EAD8CB0961}" type="pres">
      <dgm:prSet presAssocID="{2C195C60-D7D9-4EEE-AA03-AB01937960E5}" presName="EmptyPlaceHolder" presStyleCnt="0"/>
      <dgm:spPr/>
    </dgm:pt>
    <dgm:pt modelId="{178FA915-750A-4C63-9786-E708E598672B}" type="pres">
      <dgm:prSet presAssocID="{DDAE046A-3406-4034-92D5-C6CB411C49C6}" presName="spaceBetweenRectangles" presStyleCnt="0"/>
      <dgm:spPr/>
    </dgm:pt>
    <dgm:pt modelId="{07B78A79-E08B-4246-8579-04CEDC47F36A}" type="pres">
      <dgm:prSet presAssocID="{FB71AA9E-FEC0-47CD-A5BC-F98823640CD4}" presName="composite" presStyleCnt="0"/>
      <dgm:spPr/>
    </dgm:pt>
    <dgm:pt modelId="{D74303C9-D522-44C8-87E2-C0DCCA9D78D5}" type="pres">
      <dgm:prSet presAssocID="{FB71AA9E-FEC0-47CD-A5BC-F98823640CD4}" presName="L1TextContainer" presStyleLbl="revTx" presStyleIdx="6" presStyleCnt="10">
        <dgm:presLayoutVars>
          <dgm:chMax val="1"/>
          <dgm:chPref val="1"/>
          <dgm:bulletEnabled val="1"/>
        </dgm:presLayoutVars>
      </dgm:prSet>
      <dgm:spPr/>
    </dgm:pt>
    <dgm:pt modelId="{756B9D01-CFC9-47E2-8D2A-2EF51396640A}" type="pres">
      <dgm:prSet presAssocID="{FB71AA9E-FEC0-47CD-A5BC-F98823640CD4}" presName="L2TextContainerWrapper" presStyleCnt="0">
        <dgm:presLayoutVars>
          <dgm:chMax val="0"/>
          <dgm:chPref val="0"/>
          <dgm:bulletEnabled val="1"/>
        </dgm:presLayoutVars>
      </dgm:prSet>
      <dgm:spPr/>
    </dgm:pt>
    <dgm:pt modelId="{73B6ED21-B55D-40DF-BE5D-34FC4F9508DB}" type="pres">
      <dgm:prSet presAssocID="{FB71AA9E-FEC0-47CD-A5BC-F98823640CD4}" presName="L2TextContainer" presStyleLbl="bgAccFollowNode1" presStyleIdx="6" presStyleCnt="10"/>
      <dgm:spPr/>
    </dgm:pt>
    <dgm:pt modelId="{40414C2A-E10F-4B77-A1B6-DC38BFFEED45}" type="pres">
      <dgm:prSet presAssocID="{FB71AA9E-FEC0-47CD-A5BC-F98823640CD4}" presName="FlexibleEmptyPlaceHolder" presStyleCnt="0"/>
      <dgm:spPr/>
    </dgm:pt>
    <dgm:pt modelId="{80C5652F-2F55-4A80-A492-35208735DE2B}" type="pres">
      <dgm:prSet presAssocID="{FB71AA9E-FEC0-47CD-A5BC-F98823640CD4}" presName="ConnectLine" presStyleLbl="alignNode1" presStyleIdx="6" presStyleCnt="10"/>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C0BE51B5-1079-4A30-B5E4-6F6E48A29880}" type="pres">
      <dgm:prSet presAssocID="{FB71AA9E-FEC0-47CD-A5BC-F98823640CD4}" presName="ConnectorPoint" presStyleLbl="fgAcc1" presStyleIdx="6" presStyleCnt="10"/>
      <dgm:spPr>
        <a:solidFill>
          <a:schemeClr val="lt1">
            <a:alpha val="90000"/>
            <a:hueOff val="0"/>
            <a:satOff val="0"/>
            <a:lumOff val="0"/>
            <a:alphaOff val="0"/>
          </a:schemeClr>
        </a:solidFill>
        <a:ln w="19050" cap="flat" cmpd="sng" algn="ctr">
          <a:noFill/>
          <a:prstDash val="solid"/>
          <a:miter lim="800000"/>
        </a:ln>
        <a:effectLst/>
      </dgm:spPr>
    </dgm:pt>
    <dgm:pt modelId="{4B36ED37-77C4-4262-BE68-B374B4953D9C}" type="pres">
      <dgm:prSet presAssocID="{FB71AA9E-FEC0-47CD-A5BC-F98823640CD4}" presName="EmptyPlaceHolder" presStyleCnt="0"/>
      <dgm:spPr/>
    </dgm:pt>
    <dgm:pt modelId="{1CAA46A5-9E84-46EA-8DEA-8D0336B03F9A}" type="pres">
      <dgm:prSet presAssocID="{B0C6C652-FB66-4B3C-9356-11B2FA95A9AE}" presName="spaceBetweenRectangles" presStyleCnt="0"/>
      <dgm:spPr/>
    </dgm:pt>
    <dgm:pt modelId="{07A268B8-EA67-4622-8AC2-015ED17A93A7}" type="pres">
      <dgm:prSet presAssocID="{33E83DFC-45AE-4DBD-9D0F-A7D14C8E8F58}" presName="composite" presStyleCnt="0"/>
      <dgm:spPr/>
    </dgm:pt>
    <dgm:pt modelId="{D0C9F186-5AA7-46C8-A56A-C7740B1EECC2}" type="pres">
      <dgm:prSet presAssocID="{33E83DFC-45AE-4DBD-9D0F-A7D14C8E8F58}" presName="L1TextContainer" presStyleLbl="revTx" presStyleIdx="7" presStyleCnt="10">
        <dgm:presLayoutVars>
          <dgm:chMax val="1"/>
          <dgm:chPref val="1"/>
          <dgm:bulletEnabled val="1"/>
        </dgm:presLayoutVars>
      </dgm:prSet>
      <dgm:spPr/>
    </dgm:pt>
    <dgm:pt modelId="{64FD5E79-8398-4E42-8DA1-82F5EAACA1A5}" type="pres">
      <dgm:prSet presAssocID="{33E83DFC-45AE-4DBD-9D0F-A7D14C8E8F58}" presName="L2TextContainerWrapper" presStyleCnt="0">
        <dgm:presLayoutVars>
          <dgm:chMax val="0"/>
          <dgm:chPref val="0"/>
          <dgm:bulletEnabled val="1"/>
        </dgm:presLayoutVars>
      </dgm:prSet>
      <dgm:spPr/>
    </dgm:pt>
    <dgm:pt modelId="{4CF52F98-8535-4021-8CDE-034BB7CD9A76}" type="pres">
      <dgm:prSet presAssocID="{33E83DFC-45AE-4DBD-9D0F-A7D14C8E8F58}" presName="L2TextContainer" presStyleLbl="bgAccFollowNode1" presStyleIdx="7" presStyleCnt="10"/>
      <dgm:spPr/>
    </dgm:pt>
    <dgm:pt modelId="{AD86CD61-B317-4D6D-B909-E4D9F498C6DE}" type="pres">
      <dgm:prSet presAssocID="{33E83DFC-45AE-4DBD-9D0F-A7D14C8E8F58}" presName="FlexibleEmptyPlaceHolder" presStyleCnt="0"/>
      <dgm:spPr/>
    </dgm:pt>
    <dgm:pt modelId="{EB1BF2D5-7933-4748-ABB5-6EF2183978A3}" type="pres">
      <dgm:prSet presAssocID="{33E83DFC-45AE-4DBD-9D0F-A7D14C8E8F58}" presName="ConnectLine" presStyleLbl="alignNode1" presStyleIdx="7" presStyleCnt="10"/>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08EE8B3E-E26E-4E0D-BAE1-9B9C592BE4C8}" type="pres">
      <dgm:prSet presAssocID="{33E83DFC-45AE-4DBD-9D0F-A7D14C8E8F58}" presName="ConnectorPoint" presStyleLbl="fgAcc1" presStyleIdx="7" presStyleCnt="10"/>
      <dgm:spPr>
        <a:solidFill>
          <a:schemeClr val="lt1">
            <a:alpha val="90000"/>
            <a:hueOff val="0"/>
            <a:satOff val="0"/>
            <a:lumOff val="0"/>
            <a:alphaOff val="0"/>
          </a:schemeClr>
        </a:solidFill>
        <a:ln w="19050" cap="flat" cmpd="sng" algn="ctr">
          <a:noFill/>
          <a:prstDash val="solid"/>
          <a:miter lim="800000"/>
        </a:ln>
        <a:effectLst/>
      </dgm:spPr>
    </dgm:pt>
    <dgm:pt modelId="{9F35ACF7-6EE1-4B00-96C5-5F47331B7502}" type="pres">
      <dgm:prSet presAssocID="{33E83DFC-45AE-4DBD-9D0F-A7D14C8E8F58}" presName="EmptyPlaceHolder" presStyleCnt="0"/>
      <dgm:spPr/>
    </dgm:pt>
    <dgm:pt modelId="{681BF721-D9A6-4769-A591-FB3EFDF424BA}" type="pres">
      <dgm:prSet presAssocID="{4A28447F-CD8A-4AD6-9175-856969014823}" presName="spaceBetweenRectangles" presStyleCnt="0"/>
      <dgm:spPr/>
    </dgm:pt>
    <dgm:pt modelId="{1EFE700D-68FB-4D75-B95D-941C546EC0F4}" type="pres">
      <dgm:prSet presAssocID="{7998EDF4-A18C-40E8-A023-C996F4A6E808}" presName="composite" presStyleCnt="0"/>
      <dgm:spPr/>
    </dgm:pt>
    <dgm:pt modelId="{8C952714-8A00-4CED-AA7E-D0C37945B0FA}" type="pres">
      <dgm:prSet presAssocID="{7998EDF4-A18C-40E8-A023-C996F4A6E808}" presName="L1TextContainer" presStyleLbl="revTx" presStyleIdx="8" presStyleCnt="10">
        <dgm:presLayoutVars>
          <dgm:chMax val="1"/>
          <dgm:chPref val="1"/>
          <dgm:bulletEnabled val="1"/>
        </dgm:presLayoutVars>
      </dgm:prSet>
      <dgm:spPr/>
    </dgm:pt>
    <dgm:pt modelId="{BE640113-76D8-46B9-A7BC-9655CFA06C9D}" type="pres">
      <dgm:prSet presAssocID="{7998EDF4-A18C-40E8-A023-C996F4A6E808}" presName="L2TextContainerWrapper" presStyleCnt="0">
        <dgm:presLayoutVars>
          <dgm:chMax val="0"/>
          <dgm:chPref val="0"/>
          <dgm:bulletEnabled val="1"/>
        </dgm:presLayoutVars>
      </dgm:prSet>
      <dgm:spPr/>
    </dgm:pt>
    <dgm:pt modelId="{C1AEA403-A0A0-48CF-B10D-5082DCEF7FED}" type="pres">
      <dgm:prSet presAssocID="{7998EDF4-A18C-40E8-A023-C996F4A6E808}" presName="L2TextContainer" presStyleLbl="bgAccFollowNode1" presStyleIdx="8" presStyleCnt="10"/>
      <dgm:spPr/>
    </dgm:pt>
    <dgm:pt modelId="{6BAC5BBC-CE9E-420E-871C-44B8171B421C}" type="pres">
      <dgm:prSet presAssocID="{7998EDF4-A18C-40E8-A023-C996F4A6E808}" presName="FlexibleEmptyPlaceHolder" presStyleCnt="0"/>
      <dgm:spPr/>
    </dgm:pt>
    <dgm:pt modelId="{4E427784-787C-4590-8BDF-72A56C8C7D5E}" type="pres">
      <dgm:prSet presAssocID="{7998EDF4-A18C-40E8-A023-C996F4A6E808}" presName="ConnectLine" presStyleLbl="alignNode1" presStyleIdx="8" presStyleCnt="10"/>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84E9DC9A-6FB0-4F34-9CB5-D0B8C8B766E2}" type="pres">
      <dgm:prSet presAssocID="{7998EDF4-A18C-40E8-A023-C996F4A6E808}" presName="ConnectorPoint" presStyleLbl="fgAcc1" presStyleIdx="8" presStyleCnt="10"/>
      <dgm:spPr>
        <a:solidFill>
          <a:schemeClr val="lt1">
            <a:alpha val="90000"/>
            <a:hueOff val="0"/>
            <a:satOff val="0"/>
            <a:lumOff val="0"/>
            <a:alphaOff val="0"/>
          </a:schemeClr>
        </a:solidFill>
        <a:ln w="19050" cap="flat" cmpd="sng" algn="ctr">
          <a:noFill/>
          <a:prstDash val="solid"/>
          <a:miter lim="800000"/>
        </a:ln>
        <a:effectLst/>
      </dgm:spPr>
    </dgm:pt>
    <dgm:pt modelId="{BAB20D4F-93D5-4469-BFE1-707AD8D7D0DE}" type="pres">
      <dgm:prSet presAssocID="{7998EDF4-A18C-40E8-A023-C996F4A6E808}" presName="EmptyPlaceHolder" presStyleCnt="0"/>
      <dgm:spPr/>
    </dgm:pt>
    <dgm:pt modelId="{612BA8BB-AC8C-4654-8AD7-5E9CFEA544FF}" type="pres">
      <dgm:prSet presAssocID="{E7F8A926-31FF-4B28-A809-12DBCC118A98}" presName="spaceBetweenRectangles" presStyleCnt="0"/>
      <dgm:spPr/>
    </dgm:pt>
    <dgm:pt modelId="{3A258B5D-7BB8-4593-B495-F218F7C25265}" type="pres">
      <dgm:prSet presAssocID="{AEC0D8C2-3CC6-4D3C-9488-F04CD17DD9B4}" presName="composite" presStyleCnt="0"/>
      <dgm:spPr/>
    </dgm:pt>
    <dgm:pt modelId="{849FC3C9-27C1-41F5-AC12-49510F7F5E7D}" type="pres">
      <dgm:prSet presAssocID="{AEC0D8C2-3CC6-4D3C-9488-F04CD17DD9B4}" presName="L1TextContainer" presStyleLbl="revTx" presStyleIdx="9" presStyleCnt="10">
        <dgm:presLayoutVars>
          <dgm:chMax val="1"/>
          <dgm:chPref val="1"/>
          <dgm:bulletEnabled val="1"/>
        </dgm:presLayoutVars>
      </dgm:prSet>
      <dgm:spPr/>
    </dgm:pt>
    <dgm:pt modelId="{2C001ABE-7284-4076-9E1A-62E7BDABA6C8}" type="pres">
      <dgm:prSet presAssocID="{AEC0D8C2-3CC6-4D3C-9488-F04CD17DD9B4}" presName="L2TextContainerWrapper" presStyleCnt="0">
        <dgm:presLayoutVars>
          <dgm:chMax val="0"/>
          <dgm:chPref val="0"/>
          <dgm:bulletEnabled val="1"/>
        </dgm:presLayoutVars>
      </dgm:prSet>
      <dgm:spPr/>
    </dgm:pt>
    <dgm:pt modelId="{BF6CFBDE-F023-4EC3-A5F6-E3A360B3A8CB}" type="pres">
      <dgm:prSet presAssocID="{AEC0D8C2-3CC6-4D3C-9488-F04CD17DD9B4}" presName="L2TextContainer" presStyleLbl="bgAccFollowNode1" presStyleIdx="9" presStyleCnt="10"/>
      <dgm:spPr/>
    </dgm:pt>
    <dgm:pt modelId="{AD3E54FD-698C-48F8-8458-0AF3354871F1}" type="pres">
      <dgm:prSet presAssocID="{AEC0D8C2-3CC6-4D3C-9488-F04CD17DD9B4}" presName="FlexibleEmptyPlaceHolder" presStyleCnt="0"/>
      <dgm:spPr/>
    </dgm:pt>
    <dgm:pt modelId="{84B2D8F6-6C5E-4B37-8DE0-B06ABD8D0ED3}" type="pres">
      <dgm:prSet presAssocID="{AEC0D8C2-3CC6-4D3C-9488-F04CD17DD9B4}" presName="ConnectLine" presStyleLbl="alignNode1" presStyleIdx="9" presStyleCnt="10"/>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23126A27-D5B3-4CDA-A510-CA8F7887B792}" type="pres">
      <dgm:prSet presAssocID="{AEC0D8C2-3CC6-4D3C-9488-F04CD17DD9B4}" presName="ConnectorPoint" presStyleLbl="fgAcc1" presStyleIdx="9" presStyleCnt="10"/>
      <dgm:spPr>
        <a:solidFill>
          <a:schemeClr val="lt1">
            <a:alpha val="90000"/>
            <a:hueOff val="0"/>
            <a:satOff val="0"/>
            <a:lumOff val="0"/>
            <a:alphaOff val="0"/>
          </a:schemeClr>
        </a:solidFill>
        <a:ln w="19050" cap="flat" cmpd="sng" algn="ctr">
          <a:noFill/>
          <a:prstDash val="solid"/>
          <a:miter lim="800000"/>
        </a:ln>
        <a:effectLst/>
      </dgm:spPr>
    </dgm:pt>
    <dgm:pt modelId="{8880C403-0BA2-4A41-81D8-10F2E2FA50FC}" type="pres">
      <dgm:prSet presAssocID="{AEC0D8C2-3CC6-4D3C-9488-F04CD17DD9B4}" presName="EmptyPlaceHolder" presStyleCnt="0"/>
      <dgm:spPr/>
    </dgm:pt>
  </dgm:ptLst>
  <dgm:cxnLst>
    <dgm:cxn modelId="{B043290A-1F44-45C4-95B0-386EE9428FC5}" type="presOf" srcId="{02198E52-D5FA-46A3-8B0F-1C7BD9443670}" destId="{2864F314-DD1D-47B8-9E17-AC9ABC3F25B2}" srcOrd="0" destOrd="0" presId="urn:microsoft.com/office/officeart/2017/3/layout/HorizontalPathTimeline"/>
    <dgm:cxn modelId="{F5F43B20-7E40-4CA1-ABD2-5288A786FB68}" srcId="{02198E52-D5FA-46A3-8B0F-1C7BD9443670}" destId="{B4C4816E-1396-4222-A413-F93BF6AD12FF}" srcOrd="0" destOrd="0" parTransId="{CE915678-A0EB-4D5A-8B71-D94AED80A47B}" sibTransId="{2D044CB4-B6D9-4691-9DE6-5438BA7C961B}"/>
    <dgm:cxn modelId="{B44BB020-4045-4FB7-B510-31B0AF85C7ED}" type="presOf" srcId="{27A20AD8-ED32-4895-BA85-575E789C0445}" destId="{BF6CFBDE-F023-4EC3-A5F6-E3A360B3A8CB}" srcOrd="0" destOrd="0" presId="urn:microsoft.com/office/officeart/2017/3/layout/HorizontalPathTimeline"/>
    <dgm:cxn modelId="{52F0A723-25A8-4145-8540-E272194F6227}" srcId="{B25E2A1E-7928-4390-A469-936A404E1DC5}" destId="{AEC0D8C2-3CC6-4D3C-9488-F04CD17DD9B4}" srcOrd="9" destOrd="0" parTransId="{B3F76D8C-C443-49DF-8827-54F85E4B00B4}" sibTransId="{983FA3C8-611D-4838-82E6-9CAC927C90FF}"/>
    <dgm:cxn modelId="{4CF9BE27-0EDD-4BB4-85B6-0EE7BE9A0C7B}" type="presOf" srcId="{08A4402E-465B-432A-9D61-7AF2B4D97951}" destId="{1C9E4BEF-D3EF-4C31-877D-C8AE1A237D80}" srcOrd="0" destOrd="0" presId="urn:microsoft.com/office/officeart/2017/3/layout/HorizontalPathTimeline"/>
    <dgm:cxn modelId="{604B4729-6D67-4A14-8597-B00109D85D5B}" type="presOf" srcId="{A66F1E3C-784E-4771-8059-5607B84A4263}" destId="{1ADFF764-B9AF-4011-9E1D-449FD71F7685}" srcOrd="0" destOrd="0" presId="urn:microsoft.com/office/officeart/2017/3/layout/HorizontalPathTimeline"/>
    <dgm:cxn modelId="{A6C3EB37-A2A1-4FC6-99C9-8FB9460CA325}" srcId="{B25E2A1E-7928-4390-A469-936A404E1DC5}" destId="{E63006DB-A11E-4D8C-900D-325966B39E17}" srcOrd="2" destOrd="0" parTransId="{D12C08C7-BE63-4BE3-BB3D-E0162B5E9948}" sibTransId="{87A8314D-EEA8-46DB-BBD4-9447C01F1C35}"/>
    <dgm:cxn modelId="{82681E47-F41F-4B50-8AF8-9CC44BE87815}" type="presOf" srcId="{7998EDF4-A18C-40E8-A023-C996F4A6E808}" destId="{8C952714-8A00-4CED-AA7E-D0C37945B0FA}" srcOrd="0" destOrd="0" presId="urn:microsoft.com/office/officeart/2017/3/layout/HorizontalPathTimeline"/>
    <dgm:cxn modelId="{FBC59469-5954-4686-AF10-5ED09A2E7B0B}" srcId="{B25E2A1E-7928-4390-A469-936A404E1DC5}" destId="{FB3931BE-98A1-43F6-A7BF-3912DCB5A756}" srcOrd="4" destOrd="0" parTransId="{4EDD2042-29F4-486E-AE6A-836C806AA52B}" sibTransId="{909BE8F0-A89C-49F6-A58E-7437C2D35732}"/>
    <dgm:cxn modelId="{65D1CB53-ECAC-48AA-AEB6-915030ABBEA7}" type="presOf" srcId="{AEC0D8C2-3CC6-4D3C-9488-F04CD17DD9B4}" destId="{849FC3C9-27C1-41F5-AC12-49510F7F5E7D}" srcOrd="0" destOrd="0" presId="urn:microsoft.com/office/officeart/2017/3/layout/HorizontalPathTimeline"/>
    <dgm:cxn modelId="{5791B774-1E9D-4BE1-92FC-2A5A25FE92C6}" type="presOf" srcId="{33E83DFC-45AE-4DBD-9D0F-A7D14C8E8F58}" destId="{D0C9F186-5AA7-46C8-A56A-C7740B1EECC2}" srcOrd="0" destOrd="0" presId="urn:microsoft.com/office/officeart/2017/3/layout/HorizontalPathTimeline"/>
    <dgm:cxn modelId="{8F1AE054-964E-4000-8192-B150C45D23E4}" type="presOf" srcId="{917CE520-9FA1-4D58-9B12-A283F931E609}" destId="{931C1022-6B52-43C7-8BCE-14BA20ED9C8C}" srcOrd="0" destOrd="0" presId="urn:microsoft.com/office/officeart/2017/3/layout/HorizontalPathTimeline"/>
    <dgm:cxn modelId="{9E366C79-17E6-4269-B3BB-AF7AD42AFD65}" type="presOf" srcId="{E2F0DE9D-E0FD-4E0F-B77B-E54AF8A7C851}" destId="{73B6ED21-B55D-40DF-BE5D-34FC4F9508DB}" srcOrd="0" destOrd="0" presId="urn:microsoft.com/office/officeart/2017/3/layout/HorizontalPathTimeline"/>
    <dgm:cxn modelId="{BE484C7E-FF56-455C-A529-46179CF55D7D}" srcId="{B25E2A1E-7928-4390-A469-936A404E1DC5}" destId="{7998EDF4-A18C-40E8-A023-C996F4A6E808}" srcOrd="8" destOrd="0" parTransId="{A1A1A44E-1836-46C4-8C20-7DA947FE3968}" sibTransId="{E7F8A926-31FF-4B28-A809-12DBCC118A98}"/>
    <dgm:cxn modelId="{D6B54F7E-A921-46DC-BE30-CB5B20271EAE}" srcId="{B25E2A1E-7928-4390-A469-936A404E1DC5}" destId="{08A4402E-465B-432A-9D61-7AF2B4D97951}" srcOrd="3" destOrd="0" parTransId="{01761731-54F7-49E0-A47B-D046444EE662}" sibTransId="{75BCFB97-509F-4AAF-AB90-62E33E6E1940}"/>
    <dgm:cxn modelId="{44605182-4996-4C6A-913F-8FCFB839724A}" type="presOf" srcId="{A0CA3CC3-8036-4D06-9CDA-ACC0E5CCAA7A}" destId="{4CF52F98-8535-4021-8CDE-034BB7CD9A76}" srcOrd="0" destOrd="0" presId="urn:microsoft.com/office/officeart/2017/3/layout/HorizontalPathTimeline"/>
    <dgm:cxn modelId="{07C9CA85-1DD4-41B1-B93A-060599501DA2}" type="presOf" srcId="{64A40495-2748-4BF1-ABD8-84C3FC5FEB02}" destId="{C339DE8B-ED56-4AAF-81E4-06B5AF73F286}" srcOrd="0" destOrd="0" presId="urn:microsoft.com/office/officeart/2017/3/layout/HorizontalPathTimeline"/>
    <dgm:cxn modelId="{DF75B48D-41CD-45D9-9EF0-425158B82B15}" srcId="{7998EDF4-A18C-40E8-A023-C996F4A6E808}" destId="{D2BF007D-8E0D-43C0-852E-1D017D1C906F}" srcOrd="0" destOrd="0" parTransId="{683DE193-5660-4BDD-AA9A-04936A8D26A0}" sibTransId="{662E79AD-1D94-4751-BA9E-5671AC372272}"/>
    <dgm:cxn modelId="{B428138F-A9BE-408E-96BB-BBC675BDF37C}" srcId="{FB71AA9E-FEC0-47CD-A5BC-F98823640CD4}" destId="{E2F0DE9D-E0FD-4E0F-B77B-E54AF8A7C851}" srcOrd="0" destOrd="0" parTransId="{09855BDC-5B8A-41FE-9A82-BC28A59C136B}" sibTransId="{66EACAFF-1324-4AB5-8537-F1B2B907A82E}"/>
    <dgm:cxn modelId="{1239B095-C467-4A9C-87E1-01FD32B120A5}" type="presOf" srcId="{2C195C60-D7D9-4EEE-AA03-AB01937960E5}" destId="{6752BFCA-3AD8-4591-9325-3C817377F321}" srcOrd="0" destOrd="0" presId="urn:microsoft.com/office/officeart/2017/3/layout/HorizontalPathTimeline"/>
    <dgm:cxn modelId="{391AB298-4D1D-4798-9081-E9A33C911268}" srcId="{B25E2A1E-7928-4390-A469-936A404E1DC5}" destId="{9F774D74-DE1D-45E2-A1A2-5FD963545E2A}" srcOrd="1" destOrd="0" parTransId="{B0C5C4D7-8DE2-4023-BE14-DE6BD6D4AF78}" sibTransId="{1E671F09-8289-413F-900C-537D8140741F}"/>
    <dgm:cxn modelId="{249B479C-30FD-4D78-9863-ACB7F6F2F4E2}" type="presOf" srcId="{FB71AA9E-FEC0-47CD-A5BC-F98823640CD4}" destId="{D74303C9-D522-44C8-87E2-C0DCCA9D78D5}" srcOrd="0" destOrd="0" presId="urn:microsoft.com/office/officeart/2017/3/layout/HorizontalPathTimeline"/>
    <dgm:cxn modelId="{C5657C9E-CF85-4219-ABC1-99698BE33B0A}" srcId="{FB3931BE-98A1-43F6-A7BF-3912DCB5A756}" destId="{C91AA44A-20CC-4120-A929-0BB909772180}" srcOrd="0" destOrd="0" parTransId="{BF642666-5B0D-4FE3-BFA1-B990234BBCD1}" sibTransId="{7A7C9625-F102-41A1-8394-79EC1711A0EF}"/>
    <dgm:cxn modelId="{69D99DA0-21BE-4FF2-B491-D37548B66C8C}" srcId="{B25E2A1E-7928-4390-A469-936A404E1DC5}" destId="{33E83DFC-45AE-4DBD-9D0F-A7D14C8E8F58}" srcOrd="7" destOrd="0" parTransId="{23409B6D-2B03-4C11-8C48-F081C686D2AF}" sibTransId="{4A28447F-CD8A-4AD6-9175-856969014823}"/>
    <dgm:cxn modelId="{83BECFA3-7E68-492B-9329-C4C8D593299D}" srcId="{B25E2A1E-7928-4390-A469-936A404E1DC5}" destId="{2C195C60-D7D9-4EEE-AA03-AB01937960E5}" srcOrd="5" destOrd="0" parTransId="{470F0EB6-EB05-4D93-B4DF-E1AF9062A53F}" sibTransId="{DDAE046A-3406-4034-92D5-C6CB411C49C6}"/>
    <dgm:cxn modelId="{72979FA5-8830-4D15-89EE-FB74C98146E2}" type="presOf" srcId="{9F774D74-DE1D-45E2-A1A2-5FD963545E2A}" destId="{AAF0ED91-1CDC-4FFD-9BD3-83DB4604214A}" srcOrd="0" destOrd="0" presId="urn:microsoft.com/office/officeart/2017/3/layout/HorizontalPathTimeline"/>
    <dgm:cxn modelId="{E55FFAAA-D89B-46E5-9A55-4CEADAF0AFEA}" type="presOf" srcId="{FB3931BE-98A1-43F6-A7BF-3912DCB5A756}" destId="{55C4BBD2-EAB0-470D-956A-DCF5D2F48A8F}" srcOrd="0" destOrd="0" presId="urn:microsoft.com/office/officeart/2017/3/layout/HorizontalPathTimeline"/>
    <dgm:cxn modelId="{85107AB2-DB24-4EB5-9806-B37015CBF01A}" srcId="{08A4402E-465B-432A-9D61-7AF2B4D97951}" destId="{D5A480DE-57EC-48A2-B15E-6DC4FF350203}" srcOrd="0" destOrd="0" parTransId="{E66B98AC-EEFB-42DA-A05C-D109ADDA2E2F}" sibTransId="{8007ABAA-8589-47E3-83AF-8C53F54C8EBC}"/>
    <dgm:cxn modelId="{187E64B8-C57E-438E-866E-38EF5139576B}" type="presOf" srcId="{B4C4816E-1396-4222-A413-F93BF6AD12FF}" destId="{45957D53-6E05-492D-8101-ED425F4C12E4}" srcOrd="0" destOrd="0" presId="urn:microsoft.com/office/officeart/2017/3/layout/HorizontalPathTimeline"/>
    <dgm:cxn modelId="{CC9704C2-CC99-4C11-BA27-4A98C8EF2279}" srcId="{2C195C60-D7D9-4EEE-AA03-AB01937960E5}" destId="{917CE520-9FA1-4D58-9B12-A283F931E609}" srcOrd="0" destOrd="0" parTransId="{99A2B88D-6EC1-41FC-ADF0-1EBA4B0391E8}" sibTransId="{276B2F2D-B8CC-4C24-A78E-6B7729FED237}"/>
    <dgm:cxn modelId="{D6E858C4-4A51-4BC0-930C-EF16DEDCAB0B}" srcId="{B25E2A1E-7928-4390-A469-936A404E1DC5}" destId="{FB71AA9E-FEC0-47CD-A5BC-F98823640CD4}" srcOrd="6" destOrd="0" parTransId="{241A1595-FADB-4FED-B25D-1E6FFD865950}" sibTransId="{B0C6C652-FB66-4B3C-9356-11B2FA95A9AE}"/>
    <dgm:cxn modelId="{07E26ED0-B6B4-409C-805D-CA79A8937DCC}" srcId="{9F774D74-DE1D-45E2-A1A2-5FD963545E2A}" destId="{64A40495-2748-4BF1-ABD8-84C3FC5FEB02}" srcOrd="0" destOrd="0" parTransId="{CF941C0E-5369-455D-ACD3-03D5F439804E}" sibTransId="{FDAB37FC-204D-4C08-BB1E-8EE120875331}"/>
    <dgm:cxn modelId="{60CB9AD9-C11D-452F-AF3C-0CC329144837}" type="presOf" srcId="{D2BF007D-8E0D-43C0-852E-1D017D1C906F}" destId="{C1AEA403-A0A0-48CF-B10D-5082DCEF7FED}" srcOrd="0" destOrd="0" presId="urn:microsoft.com/office/officeart/2017/3/layout/HorizontalPathTimeline"/>
    <dgm:cxn modelId="{38D24ADE-7C53-4B26-8EAF-B4425F922599}" type="presOf" srcId="{E63006DB-A11E-4D8C-900D-325966B39E17}" destId="{B1EA8DAA-3301-4F0C-AAD7-C4D9DF5E6F56}" srcOrd="0" destOrd="0" presId="urn:microsoft.com/office/officeart/2017/3/layout/HorizontalPathTimeline"/>
    <dgm:cxn modelId="{744869DF-C585-4B58-AAF7-F52CF72E241A}" srcId="{B25E2A1E-7928-4390-A469-936A404E1DC5}" destId="{02198E52-D5FA-46A3-8B0F-1C7BD9443670}" srcOrd="0" destOrd="0" parTransId="{307DABB2-4CBB-4C11-9679-F8118824594A}" sibTransId="{17F89A5D-3D20-4810-AF73-DBE457F966D0}"/>
    <dgm:cxn modelId="{A8DAD7DF-D292-48D8-A720-5235C9BB3421}" type="presOf" srcId="{D5A480DE-57EC-48A2-B15E-6DC4FF350203}" destId="{311C52CE-5621-41D5-A0D1-31F1AF3BEAF4}" srcOrd="0" destOrd="0" presId="urn:microsoft.com/office/officeart/2017/3/layout/HorizontalPathTimeline"/>
    <dgm:cxn modelId="{39BCADE2-C79E-43D8-BBC3-62BA254AF06A}" type="presOf" srcId="{B25E2A1E-7928-4390-A469-936A404E1DC5}" destId="{C6F84950-9DAE-4396-BA40-3504D1511483}" srcOrd="0" destOrd="0" presId="urn:microsoft.com/office/officeart/2017/3/layout/HorizontalPathTimeline"/>
    <dgm:cxn modelId="{4F957BE7-B6C3-4DAA-8D6A-1BF4E7A63DCD}" srcId="{AEC0D8C2-3CC6-4D3C-9488-F04CD17DD9B4}" destId="{27A20AD8-ED32-4895-BA85-575E789C0445}" srcOrd="0" destOrd="0" parTransId="{6A79A91E-971E-4F39-8BF5-F12A5AD2314D}" sibTransId="{86548E91-042F-4DB8-B66D-79E96C5DAF6F}"/>
    <dgm:cxn modelId="{FFCC31E9-9971-45D4-BA5D-99B9148738BB}" srcId="{E63006DB-A11E-4D8C-900D-325966B39E17}" destId="{A66F1E3C-784E-4771-8059-5607B84A4263}" srcOrd="0" destOrd="0" parTransId="{F3030370-70B8-45B1-BC78-7A882C3A666B}" sibTransId="{2D3DA63A-3770-48D8-95A5-7166C876805E}"/>
    <dgm:cxn modelId="{7FB2A0F2-2D20-4168-B8F1-F064FC0298CE}" srcId="{33E83DFC-45AE-4DBD-9D0F-A7D14C8E8F58}" destId="{A0CA3CC3-8036-4D06-9CDA-ACC0E5CCAA7A}" srcOrd="0" destOrd="0" parTransId="{ACEB38BF-3840-40AA-BF46-0B73F152AD26}" sibTransId="{AEEB1BA0-B21A-4C62-8743-B0E3666CCEE5}"/>
    <dgm:cxn modelId="{084005F5-AA9D-4DAC-8C45-FED7DFFFB214}" type="presOf" srcId="{C91AA44A-20CC-4120-A929-0BB909772180}" destId="{7DDC9856-B9FA-41A9-84FB-DC69B35434F3}" srcOrd="0" destOrd="0" presId="urn:microsoft.com/office/officeart/2017/3/layout/HorizontalPathTimeline"/>
    <dgm:cxn modelId="{37CA4DF5-74AF-4188-8CDF-29B30D4C1F32}" type="presParOf" srcId="{C6F84950-9DAE-4396-BA40-3504D1511483}" destId="{0A04AE80-96DE-476B-A8B9-A3C477FBE258}" srcOrd="0" destOrd="0" presId="urn:microsoft.com/office/officeart/2017/3/layout/HorizontalPathTimeline"/>
    <dgm:cxn modelId="{EE13ECDD-F8BD-4867-B821-789F0B07F348}" type="presParOf" srcId="{C6F84950-9DAE-4396-BA40-3504D1511483}" destId="{84748200-0F61-44C9-9E32-18CE3B2C1705}" srcOrd="1" destOrd="0" presId="urn:microsoft.com/office/officeart/2017/3/layout/HorizontalPathTimeline"/>
    <dgm:cxn modelId="{910A52DD-C043-4D6D-A467-B9FCDA43305D}" type="presParOf" srcId="{84748200-0F61-44C9-9E32-18CE3B2C1705}" destId="{A46E873A-0E40-4043-BC78-31CE501B0AF3}" srcOrd="0" destOrd="0" presId="urn:microsoft.com/office/officeart/2017/3/layout/HorizontalPathTimeline"/>
    <dgm:cxn modelId="{DF3E428C-6329-4ECF-AD48-0FF8419E52A7}" type="presParOf" srcId="{A46E873A-0E40-4043-BC78-31CE501B0AF3}" destId="{2864F314-DD1D-47B8-9E17-AC9ABC3F25B2}" srcOrd="0" destOrd="0" presId="urn:microsoft.com/office/officeart/2017/3/layout/HorizontalPathTimeline"/>
    <dgm:cxn modelId="{55D53F86-178F-4AC4-B789-A1E5FCFFB7CF}" type="presParOf" srcId="{A46E873A-0E40-4043-BC78-31CE501B0AF3}" destId="{BA97C58B-9291-4B48-8759-E3511A1E2E04}" srcOrd="1" destOrd="0" presId="urn:microsoft.com/office/officeart/2017/3/layout/HorizontalPathTimeline"/>
    <dgm:cxn modelId="{F09D9251-9242-4967-91F5-E4A1B3349691}" type="presParOf" srcId="{BA97C58B-9291-4B48-8759-E3511A1E2E04}" destId="{45957D53-6E05-492D-8101-ED425F4C12E4}" srcOrd="0" destOrd="0" presId="urn:microsoft.com/office/officeart/2017/3/layout/HorizontalPathTimeline"/>
    <dgm:cxn modelId="{555DEDF3-0749-4011-ACC0-C153BBE80F58}" type="presParOf" srcId="{BA97C58B-9291-4B48-8759-E3511A1E2E04}" destId="{BC7EC152-FD3C-49D4-A28C-DCB10335B287}" srcOrd="1" destOrd="0" presId="urn:microsoft.com/office/officeart/2017/3/layout/HorizontalPathTimeline"/>
    <dgm:cxn modelId="{067D355F-2CBE-4836-8411-6B2C94D70FB9}" type="presParOf" srcId="{A46E873A-0E40-4043-BC78-31CE501B0AF3}" destId="{602DD77B-7438-45C8-8B24-3601C1B0FBBE}" srcOrd="2" destOrd="0" presId="urn:microsoft.com/office/officeart/2017/3/layout/HorizontalPathTimeline"/>
    <dgm:cxn modelId="{98F59A95-404C-4653-8AAE-BB1D0804701A}" type="presParOf" srcId="{A46E873A-0E40-4043-BC78-31CE501B0AF3}" destId="{9E36F66B-4751-4C81-8850-2F30ECFDF035}" srcOrd="3" destOrd="0" presId="urn:microsoft.com/office/officeart/2017/3/layout/HorizontalPathTimeline"/>
    <dgm:cxn modelId="{C1CE7857-A5B4-4523-BC5B-56DEAA892507}" type="presParOf" srcId="{A46E873A-0E40-4043-BC78-31CE501B0AF3}" destId="{BCFCC661-C343-4EAD-BE9F-D2A082E06962}" srcOrd="4" destOrd="0" presId="urn:microsoft.com/office/officeart/2017/3/layout/HorizontalPathTimeline"/>
    <dgm:cxn modelId="{0577E173-D7DB-40FF-A223-E58C84C7B94A}" type="presParOf" srcId="{84748200-0F61-44C9-9E32-18CE3B2C1705}" destId="{0FB3952E-6997-4EB3-8545-72F03FF7C74C}" srcOrd="1" destOrd="0" presId="urn:microsoft.com/office/officeart/2017/3/layout/HorizontalPathTimeline"/>
    <dgm:cxn modelId="{E8804E73-B2E4-4EF7-978C-66E33E9D4F61}" type="presParOf" srcId="{84748200-0F61-44C9-9E32-18CE3B2C1705}" destId="{525BE20C-EDD3-480B-9569-6E58E90B5883}" srcOrd="2" destOrd="0" presId="urn:microsoft.com/office/officeart/2017/3/layout/HorizontalPathTimeline"/>
    <dgm:cxn modelId="{41384F3D-6CAC-42B8-A5B8-43841F589C4D}" type="presParOf" srcId="{525BE20C-EDD3-480B-9569-6E58E90B5883}" destId="{AAF0ED91-1CDC-4FFD-9BD3-83DB4604214A}" srcOrd="0" destOrd="0" presId="urn:microsoft.com/office/officeart/2017/3/layout/HorizontalPathTimeline"/>
    <dgm:cxn modelId="{1D75491B-6D18-4461-B76D-8796CB2CAA19}" type="presParOf" srcId="{525BE20C-EDD3-480B-9569-6E58E90B5883}" destId="{F5DAFDBA-4452-4627-A1EC-68B45AF0E304}" srcOrd="1" destOrd="0" presId="urn:microsoft.com/office/officeart/2017/3/layout/HorizontalPathTimeline"/>
    <dgm:cxn modelId="{50BE4AC4-2602-493F-A247-65E374D4F19E}" type="presParOf" srcId="{F5DAFDBA-4452-4627-A1EC-68B45AF0E304}" destId="{C339DE8B-ED56-4AAF-81E4-06B5AF73F286}" srcOrd="0" destOrd="0" presId="urn:microsoft.com/office/officeart/2017/3/layout/HorizontalPathTimeline"/>
    <dgm:cxn modelId="{6C9FD058-F08B-4639-966B-6BC124A8FC19}" type="presParOf" srcId="{F5DAFDBA-4452-4627-A1EC-68B45AF0E304}" destId="{DA2AA8BB-A074-41DE-8F9A-F78163466A05}" srcOrd="1" destOrd="0" presId="urn:microsoft.com/office/officeart/2017/3/layout/HorizontalPathTimeline"/>
    <dgm:cxn modelId="{E3199582-660D-48DE-85CA-66B4EEFADFC5}" type="presParOf" srcId="{525BE20C-EDD3-480B-9569-6E58E90B5883}" destId="{F0D42817-38E8-4994-B6A8-F815F1B35D25}" srcOrd="2" destOrd="0" presId="urn:microsoft.com/office/officeart/2017/3/layout/HorizontalPathTimeline"/>
    <dgm:cxn modelId="{AB079023-A4C3-4DB1-8949-4BAEAED27F45}" type="presParOf" srcId="{525BE20C-EDD3-480B-9569-6E58E90B5883}" destId="{E9289EE5-5778-460B-BDD1-7C8065294786}" srcOrd="3" destOrd="0" presId="urn:microsoft.com/office/officeart/2017/3/layout/HorizontalPathTimeline"/>
    <dgm:cxn modelId="{75DDF39D-67C5-45DB-B004-1BED5E9A10E1}" type="presParOf" srcId="{525BE20C-EDD3-480B-9569-6E58E90B5883}" destId="{FFD728ED-641F-41FC-8A96-581BC79B4928}" srcOrd="4" destOrd="0" presId="urn:microsoft.com/office/officeart/2017/3/layout/HorizontalPathTimeline"/>
    <dgm:cxn modelId="{432EE2DE-3BD0-4A05-8449-963932FB657F}" type="presParOf" srcId="{84748200-0F61-44C9-9E32-18CE3B2C1705}" destId="{68BF3EDE-77A3-46B4-A24A-764023EDD084}" srcOrd="3" destOrd="0" presId="urn:microsoft.com/office/officeart/2017/3/layout/HorizontalPathTimeline"/>
    <dgm:cxn modelId="{D4200BDD-4383-472B-BF98-779AABBAA2B5}" type="presParOf" srcId="{84748200-0F61-44C9-9E32-18CE3B2C1705}" destId="{3657BCA0-1232-45FD-85AC-0F8E8D84D02E}" srcOrd="4" destOrd="0" presId="urn:microsoft.com/office/officeart/2017/3/layout/HorizontalPathTimeline"/>
    <dgm:cxn modelId="{EDCD8B1A-BE72-4FC9-8ED5-70413622A322}" type="presParOf" srcId="{3657BCA0-1232-45FD-85AC-0F8E8D84D02E}" destId="{B1EA8DAA-3301-4F0C-AAD7-C4D9DF5E6F56}" srcOrd="0" destOrd="0" presId="urn:microsoft.com/office/officeart/2017/3/layout/HorizontalPathTimeline"/>
    <dgm:cxn modelId="{7F769B39-FFBE-4E2F-BAEA-725C88A0ABF9}" type="presParOf" srcId="{3657BCA0-1232-45FD-85AC-0F8E8D84D02E}" destId="{E079F314-D683-4D8D-A704-5FEBAA1BEB53}" srcOrd="1" destOrd="0" presId="urn:microsoft.com/office/officeart/2017/3/layout/HorizontalPathTimeline"/>
    <dgm:cxn modelId="{EC2CBE85-B947-4CB6-AE19-BD43733F8BFB}" type="presParOf" srcId="{E079F314-D683-4D8D-A704-5FEBAA1BEB53}" destId="{1ADFF764-B9AF-4011-9E1D-449FD71F7685}" srcOrd="0" destOrd="0" presId="urn:microsoft.com/office/officeart/2017/3/layout/HorizontalPathTimeline"/>
    <dgm:cxn modelId="{868F92B7-456F-4174-9E93-242CF5F21E72}" type="presParOf" srcId="{E079F314-D683-4D8D-A704-5FEBAA1BEB53}" destId="{BF319C4D-DD21-4CB5-ACFE-A19D46DB93BB}" srcOrd="1" destOrd="0" presId="urn:microsoft.com/office/officeart/2017/3/layout/HorizontalPathTimeline"/>
    <dgm:cxn modelId="{D33D2A8F-522E-4512-8571-88542F7C833D}" type="presParOf" srcId="{3657BCA0-1232-45FD-85AC-0F8E8D84D02E}" destId="{A8AF9536-A7B2-441F-8AA6-F900E109118B}" srcOrd="2" destOrd="0" presId="urn:microsoft.com/office/officeart/2017/3/layout/HorizontalPathTimeline"/>
    <dgm:cxn modelId="{5729CC97-6C75-489A-95F9-E8410E2F1BAF}" type="presParOf" srcId="{3657BCA0-1232-45FD-85AC-0F8E8D84D02E}" destId="{08E06087-8D13-4798-84A6-8761C2AAB890}" srcOrd="3" destOrd="0" presId="urn:microsoft.com/office/officeart/2017/3/layout/HorizontalPathTimeline"/>
    <dgm:cxn modelId="{4F897E74-F388-4346-A4B5-87C86AB92EA0}" type="presParOf" srcId="{3657BCA0-1232-45FD-85AC-0F8E8D84D02E}" destId="{2A7B8B0C-7A7D-424E-BFAA-31FB3A771363}" srcOrd="4" destOrd="0" presId="urn:microsoft.com/office/officeart/2017/3/layout/HorizontalPathTimeline"/>
    <dgm:cxn modelId="{A881A8C3-D640-41DD-8B69-E280F8DBBA3C}" type="presParOf" srcId="{84748200-0F61-44C9-9E32-18CE3B2C1705}" destId="{400223E7-55AB-4E74-8EE9-F672384ADD78}" srcOrd="5" destOrd="0" presId="urn:microsoft.com/office/officeart/2017/3/layout/HorizontalPathTimeline"/>
    <dgm:cxn modelId="{C443219D-68EB-4B6D-BF90-53BC25CF147F}" type="presParOf" srcId="{84748200-0F61-44C9-9E32-18CE3B2C1705}" destId="{38AA9770-F8A7-4F3B-AF33-882278252A01}" srcOrd="6" destOrd="0" presId="urn:microsoft.com/office/officeart/2017/3/layout/HorizontalPathTimeline"/>
    <dgm:cxn modelId="{D3B41445-D852-46BF-97A1-CFA559EB6DBF}" type="presParOf" srcId="{38AA9770-F8A7-4F3B-AF33-882278252A01}" destId="{1C9E4BEF-D3EF-4C31-877D-C8AE1A237D80}" srcOrd="0" destOrd="0" presId="urn:microsoft.com/office/officeart/2017/3/layout/HorizontalPathTimeline"/>
    <dgm:cxn modelId="{876626F7-FB03-4B71-B311-DD6B5C8E1401}" type="presParOf" srcId="{38AA9770-F8A7-4F3B-AF33-882278252A01}" destId="{3696556A-686B-4653-8D19-148D81600227}" srcOrd="1" destOrd="0" presId="urn:microsoft.com/office/officeart/2017/3/layout/HorizontalPathTimeline"/>
    <dgm:cxn modelId="{F074D77B-23D4-40ED-87AD-F7B4DB40BE22}" type="presParOf" srcId="{3696556A-686B-4653-8D19-148D81600227}" destId="{311C52CE-5621-41D5-A0D1-31F1AF3BEAF4}" srcOrd="0" destOrd="0" presId="urn:microsoft.com/office/officeart/2017/3/layout/HorizontalPathTimeline"/>
    <dgm:cxn modelId="{55F7BDD7-0DD7-4829-A56B-DCE8B6CFA855}" type="presParOf" srcId="{3696556A-686B-4653-8D19-148D81600227}" destId="{238F4A8D-A493-4102-B855-517A52433EB2}" srcOrd="1" destOrd="0" presId="urn:microsoft.com/office/officeart/2017/3/layout/HorizontalPathTimeline"/>
    <dgm:cxn modelId="{8179280A-4BA8-45F9-9134-000311907FB7}" type="presParOf" srcId="{38AA9770-F8A7-4F3B-AF33-882278252A01}" destId="{93E5BE05-1926-45EC-8C46-C37EBA3EFB67}" srcOrd="2" destOrd="0" presId="urn:microsoft.com/office/officeart/2017/3/layout/HorizontalPathTimeline"/>
    <dgm:cxn modelId="{EA520AED-57D7-4AB8-AAD3-397C04813A64}" type="presParOf" srcId="{38AA9770-F8A7-4F3B-AF33-882278252A01}" destId="{17B3DFD9-2EE5-41D1-A4BB-03D4A6795D90}" srcOrd="3" destOrd="0" presId="urn:microsoft.com/office/officeart/2017/3/layout/HorizontalPathTimeline"/>
    <dgm:cxn modelId="{68E2ECB6-6FCA-4C02-AEB9-CE7D30899A80}" type="presParOf" srcId="{38AA9770-F8A7-4F3B-AF33-882278252A01}" destId="{734E6A2B-E3E4-4646-BCCE-DEA5B43567BD}" srcOrd="4" destOrd="0" presId="urn:microsoft.com/office/officeart/2017/3/layout/HorizontalPathTimeline"/>
    <dgm:cxn modelId="{79BB1783-0B61-4BF2-B54A-42E0EB438202}" type="presParOf" srcId="{84748200-0F61-44C9-9E32-18CE3B2C1705}" destId="{C36CB896-BE17-4464-923B-69AFFFDE5DDB}" srcOrd="7" destOrd="0" presId="urn:microsoft.com/office/officeart/2017/3/layout/HorizontalPathTimeline"/>
    <dgm:cxn modelId="{7C7BC19F-4EEE-4DF8-A9A3-10C97E0F96EB}" type="presParOf" srcId="{84748200-0F61-44C9-9E32-18CE3B2C1705}" destId="{6B00E5C9-912C-442A-9F46-B435840AFD94}" srcOrd="8" destOrd="0" presId="urn:microsoft.com/office/officeart/2017/3/layout/HorizontalPathTimeline"/>
    <dgm:cxn modelId="{7386744E-CD80-444E-A3F0-7E04C9F78D13}" type="presParOf" srcId="{6B00E5C9-912C-442A-9F46-B435840AFD94}" destId="{55C4BBD2-EAB0-470D-956A-DCF5D2F48A8F}" srcOrd="0" destOrd="0" presId="urn:microsoft.com/office/officeart/2017/3/layout/HorizontalPathTimeline"/>
    <dgm:cxn modelId="{DE6F909B-9014-4ED4-8876-D15B2DE58CCC}" type="presParOf" srcId="{6B00E5C9-912C-442A-9F46-B435840AFD94}" destId="{24B1167E-ABF9-49A1-A64D-00DCEA208E71}" srcOrd="1" destOrd="0" presId="urn:microsoft.com/office/officeart/2017/3/layout/HorizontalPathTimeline"/>
    <dgm:cxn modelId="{BDB6D04A-D30A-4E8A-BC23-ADF1DDC7CE77}" type="presParOf" srcId="{24B1167E-ABF9-49A1-A64D-00DCEA208E71}" destId="{7DDC9856-B9FA-41A9-84FB-DC69B35434F3}" srcOrd="0" destOrd="0" presId="urn:microsoft.com/office/officeart/2017/3/layout/HorizontalPathTimeline"/>
    <dgm:cxn modelId="{18BBF2F1-2524-4F5E-AB70-B72C46FA57E5}" type="presParOf" srcId="{24B1167E-ABF9-49A1-A64D-00DCEA208E71}" destId="{A4E2C4D2-DCF1-4956-A232-E7C675D16CB5}" srcOrd="1" destOrd="0" presId="urn:microsoft.com/office/officeart/2017/3/layout/HorizontalPathTimeline"/>
    <dgm:cxn modelId="{B1CF557C-4C2A-4F46-B02F-DA83707F8133}" type="presParOf" srcId="{6B00E5C9-912C-442A-9F46-B435840AFD94}" destId="{0E428857-41FB-4D62-9F48-4F1DA9484826}" srcOrd="2" destOrd="0" presId="urn:microsoft.com/office/officeart/2017/3/layout/HorizontalPathTimeline"/>
    <dgm:cxn modelId="{455D823D-3FD1-46CF-BB1E-2DCF8937AD4E}" type="presParOf" srcId="{6B00E5C9-912C-442A-9F46-B435840AFD94}" destId="{FD218A29-F3B8-429A-9101-37CFD3C5D58B}" srcOrd="3" destOrd="0" presId="urn:microsoft.com/office/officeart/2017/3/layout/HorizontalPathTimeline"/>
    <dgm:cxn modelId="{D0CC91BE-8846-4E4E-B42E-EA471B8E0502}" type="presParOf" srcId="{6B00E5C9-912C-442A-9F46-B435840AFD94}" destId="{FD785FE5-AFBE-4266-A880-E83A2B1C7648}" srcOrd="4" destOrd="0" presId="urn:microsoft.com/office/officeart/2017/3/layout/HorizontalPathTimeline"/>
    <dgm:cxn modelId="{246FC67D-E483-46EC-9816-7600E513BA62}" type="presParOf" srcId="{84748200-0F61-44C9-9E32-18CE3B2C1705}" destId="{3F5D5FC6-D813-4D54-8C6A-E6E4F6C806AB}" srcOrd="9" destOrd="0" presId="urn:microsoft.com/office/officeart/2017/3/layout/HorizontalPathTimeline"/>
    <dgm:cxn modelId="{F599C622-EE9E-4A90-B0C0-E24EC2CB11BE}" type="presParOf" srcId="{84748200-0F61-44C9-9E32-18CE3B2C1705}" destId="{420430FB-ACBD-4D6D-821A-9E7A06D2D18D}" srcOrd="10" destOrd="0" presId="urn:microsoft.com/office/officeart/2017/3/layout/HorizontalPathTimeline"/>
    <dgm:cxn modelId="{A04760EF-1BF6-4A88-BA48-FE28DAD4F78B}" type="presParOf" srcId="{420430FB-ACBD-4D6D-821A-9E7A06D2D18D}" destId="{6752BFCA-3AD8-4591-9325-3C817377F321}" srcOrd="0" destOrd="0" presId="urn:microsoft.com/office/officeart/2017/3/layout/HorizontalPathTimeline"/>
    <dgm:cxn modelId="{5D03AF26-D09F-4963-A8F8-247FA567B7C9}" type="presParOf" srcId="{420430FB-ACBD-4D6D-821A-9E7A06D2D18D}" destId="{4983B52D-EA4B-4BA9-BB73-7508B5C62BA3}" srcOrd="1" destOrd="0" presId="urn:microsoft.com/office/officeart/2017/3/layout/HorizontalPathTimeline"/>
    <dgm:cxn modelId="{BC939668-68D7-4571-BAB2-1A28EA375769}" type="presParOf" srcId="{4983B52D-EA4B-4BA9-BB73-7508B5C62BA3}" destId="{931C1022-6B52-43C7-8BCE-14BA20ED9C8C}" srcOrd="0" destOrd="0" presId="urn:microsoft.com/office/officeart/2017/3/layout/HorizontalPathTimeline"/>
    <dgm:cxn modelId="{DBFC203E-9438-4489-969C-6616BCF3E120}" type="presParOf" srcId="{4983B52D-EA4B-4BA9-BB73-7508B5C62BA3}" destId="{9063FE9B-55DC-48B6-9BDA-DB5FB253A1DF}" srcOrd="1" destOrd="0" presId="urn:microsoft.com/office/officeart/2017/3/layout/HorizontalPathTimeline"/>
    <dgm:cxn modelId="{7CE48C9F-E516-4B44-BF46-FB61614BB07B}" type="presParOf" srcId="{420430FB-ACBD-4D6D-821A-9E7A06D2D18D}" destId="{7B31C028-F1A0-4315-A572-FB7EA1669D7D}" srcOrd="2" destOrd="0" presId="urn:microsoft.com/office/officeart/2017/3/layout/HorizontalPathTimeline"/>
    <dgm:cxn modelId="{3A2B0172-BCC4-49BC-9DAC-978389BA43B3}" type="presParOf" srcId="{420430FB-ACBD-4D6D-821A-9E7A06D2D18D}" destId="{507482E4-8625-46D0-8AFB-D04AD4D2FC84}" srcOrd="3" destOrd="0" presId="urn:microsoft.com/office/officeart/2017/3/layout/HorizontalPathTimeline"/>
    <dgm:cxn modelId="{CAC5A444-C990-4952-B047-A6D9E90D2A00}" type="presParOf" srcId="{420430FB-ACBD-4D6D-821A-9E7A06D2D18D}" destId="{39438558-590D-4700-8B5E-E2EAD8CB0961}" srcOrd="4" destOrd="0" presId="urn:microsoft.com/office/officeart/2017/3/layout/HorizontalPathTimeline"/>
    <dgm:cxn modelId="{5CC3BAA8-E290-46BA-8958-F8D6EDAAF20D}" type="presParOf" srcId="{84748200-0F61-44C9-9E32-18CE3B2C1705}" destId="{178FA915-750A-4C63-9786-E708E598672B}" srcOrd="11" destOrd="0" presId="urn:microsoft.com/office/officeart/2017/3/layout/HorizontalPathTimeline"/>
    <dgm:cxn modelId="{FE5F312B-C745-416D-A3A7-7A72574D062C}" type="presParOf" srcId="{84748200-0F61-44C9-9E32-18CE3B2C1705}" destId="{07B78A79-E08B-4246-8579-04CEDC47F36A}" srcOrd="12" destOrd="0" presId="urn:microsoft.com/office/officeart/2017/3/layout/HorizontalPathTimeline"/>
    <dgm:cxn modelId="{569E5A3F-5B46-4B06-A9F7-AD447EC6E14E}" type="presParOf" srcId="{07B78A79-E08B-4246-8579-04CEDC47F36A}" destId="{D74303C9-D522-44C8-87E2-C0DCCA9D78D5}" srcOrd="0" destOrd="0" presId="urn:microsoft.com/office/officeart/2017/3/layout/HorizontalPathTimeline"/>
    <dgm:cxn modelId="{F44B9345-4A9B-4C5C-A51B-521AE967A37B}" type="presParOf" srcId="{07B78A79-E08B-4246-8579-04CEDC47F36A}" destId="{756B9D01-CFC9-47E2-8D2A-2EF51396640A}" srcOrd="1" destOrd="0" presId="urn:microsoft.com/office/officeart/2017/3/layout/HorizontalPathTimeline"/>
    <dgm:cxn modelId="{44B30038-682E-4672-B8B8-66BF7BC3F505}" type="presParOf" srcId="{756B9D01-CFC9-47E2-8D2A-2EF51396640A}" destId="{73B6ED21-B55D-40DF-BE5D-34FC4F9508DB}" srcOrd="0" destOrd="0" presId="urn:microsoft.com/office/officeart/2017/3/layout/HorizontalPathTimeline"/>
    <dgm:cxn modelId="{660C3898-4E0F-4D91-986F-84C7DB6A8746}" type="presParOf" srcId="{756B9D01-CFC9-47E2-8D2A-2EF51396640A}" destId="{40414C2A-E10F-4B77-A1B6-DC38BFFEED45}" srcOrd="1" destOrd="0" presId="urn:microsoft.com/office/officeart/2017/3/layout/HorizontalPathTimeline"/>
    <dgm:cxn modelId="{EAF9AE89-FD6E-417F-B3B1-8E63E63379D5}" type="presParOf" srcId="{07B78A79-E08B-4246-8579-04CEDC47F36A}" destId="{80C5652F-2F55-4A80-A492-35208735DE2B}" srcOrd="2" destOrd="0" presId="urn:microsoft.com/office/officeart/2017/3/layout/HorizontalPathTimeline"/>
    <dgm:cxn modelId="{11899FFA-C06D-4104-956B-73095BD9259C}" type="presParOf" srcId="{07B78A79-E08B-4246-8579-04CEDC47F36A}" destId="{C0BE51B5-1079-4A30-B5E4-6F6E48A29880}" srcOrd="3" destOrd="0" presId="urn:microsoft.com/office/officeart/2017/3/layout/HorizontalPathTimeline"/>
    <dgm:cxn modelId="{289259DF-3B51-4B8B-86AC-162DF9BEBD3B}" type="presParOf" srcId="{07B78A79-E08B-4246-8579-04CEDC47F36A}" destId="{4B36ED37-77C4-4262-BE68-B374B4953D9C}" srcOrd="4" destOrd="0" presId="urn:microsoft.com/office/officeart/2017/3/layout/HorizontalPathTimeline"/>
    <dgm:cxn modelId="{1A7C1DAF-A13E-4BCA-9018-DA42CF6CFA8E}" type="presParOf" srcId="{84748200-0F61-44C9-9E32-18CE3B2C1705}" destId="{1CAA46A5-9E84-46EA-8DEA-8D0336B03F9A}" srcOrd="13" destOrd="0" presId="urn:microsoft.com/office/officeart/2017/3/layout/HorizontalPathTimeline"/>
    <dgm:cxn modelId="{14DFAE73-D4C1-4E4F-9BC0-29636DF188F3}" type="presParOf" srcId="{84748200-0F61-44C9-9E32-18CE3B2C1705}" destId="{07A268B8-EA67-4622-8AC2-015ED17A93A7}" srcOrd="14" destOrd="0" presId="urn:microsoft.com/office/officeart/2017/3/layout/HorizontalPathTimeline"/>
    <dgm:cxn modelId="{85355415-1A2B-4070-B92C-EA7BC1A13902}" type="presParOf" srcId="{07A268B8-EA67-4622-8AC2-015ED17A93A7}" destId="{D0C9F186-5AA7-46C8-A56A-C7740B1EECC2}" srcOrd="0" destOrd="0" presId="urn:microsoft.com/office/officeart/2017/3/layout/HorizontalPathTimeline"/>
    <dgm:cxn modelId="{A7D4AB10-5549-4D70-838B-F00B37781D26}" type="presParOf" srcId="{07A268B8-EA67-4622-8AC2-015ED17A93A7}" destId="{64FD5E79-8398-4E42-8DA1-82F5EAACA1A5}" srcOrd="1" destOrd="0" presId="urn:microsoft.com/office/officeart/2017/3/layout/HorizontalPathTimeline"/>
    <dgm:cxn modelId="{749E7AA5-025F-4E36-B997-9ED3687C3E22}" type="presParOf" srcId="{64FD5E79-8398-4E42-8DA1-82F5EAACA1A5}" destId="{4CF52F98-8535-4021-8CDE-034BB7CD9A76}" srcOrd="0" destOrd="0" presId="urn:microsoft.com/office/officeart/2017/3/layout/HorizontalPathTimeline"/>
    <dgm:cxn modelId="{1504941B-DF28-4CDF-9486-8D977DE9C789}" type="presParOf" srcId="{64FD5E79-8398-4E42-8DA1-82F5EAACA1A5}" destId="{AD86CD61-B317-4D6D-B909-E4D9F498C6DE}" srcOrd="1" destOrd="0" presId="urn:microsoft.com/office/officeart/2017/3/layout/HorizontalPathTimeline"/>
    <dgm:cxn modelId="{081FBA79-A5AD-473B-929B-19199A9F647B}" type="presParOf" srcId="{07A268B8-EA67-4622-8AC2-015ED17A93A7}" destId="{EB1BF2D5-7933-4748-ABB5-6EF2183978A3}" srcOrd="2" destOrd="0" presId="urn:microsoft.com/office/officeart/2017/3/layout/HorizontalPathTimeline"/>
    <dgm:cxn modelId="{EDDC15BC-6BF6-4030-BD68-B922A041CFD9}" type="presParOf" srcId="{07A268B8-EA67-4622-8AC2-015ED17A93A7}" destId="{08EE8B3E-E26E-4E0D-BAE1-9B9C592BE4C8}" srcOrd="3" destOrd="0" presId="urn:microsoft.com/office/officeart/2017/3/layout/HorizontalPathTimeline"/>
    <dgm:cxn modelId="{17589761-986B-4BA2-B9E6-0836B51BD584}" type="presParOf" srcId="{07A268B8-EA67-4622-8AC2-015ED17A93A7}" destId="{9F35ACF7-6EE1-4B00-96C5-5F47331B7502}" srcOrd="4" destOrd="0" presId="urn:microsoft.com/office/officeart/2017/3/layout/HorizontalPathTimeline"/>
    <dgm:cxn modelId="{784EDD13-29C0-4A6E-8E51-51A7CBB65C57}" type="presParOf" srcId="{84748200-0F61-44C9-9E32-18CE3B2C1705}" destId="{681BF721-D9A6-4769-A591-FB3EFDF424BA}" srcOrd="15" destOrd="0" presId="urn:microsoft.com/office/officeart/2017/3/layout/HorizontalPathTimeline"/>
    <dgm:cxn modelId="{061E43F7-8F6C-412D-A7D4-C992052ADFF9}" type="presParOf" srcId="{84748200-0F61-44C9-9E32-18CE3B2C1705}" destId="{1EFE700D-68FB-4D75-B95D-941C546EC0F4}" srcOrd="16" destOrd="0" presId="urn:microsoft.com/office/officeart/2017/3/layout/HorizontalPathTimeline"/>
    <dgm:cxn modelId="{1BC26941-CA13-4C57-8E3E-58F267514A35}" type="presParOf" srcId="{1EFE700D-68FB-4D75-B95D-941C546EC0F4}" destId="{8C952714-8A00-4CED-AA7E-D0C37945B0FA}" srcOrd="0" destOrd="0" presId="urn:microsoft.com/office/officeart/2017/3/layout/HorizontalPathTimeline"/>
    <dgm:cxn modelId="{278049A4-E908-4CDF-A7F7-267671B13439}" type="presParOf" srcId="{1EFE700D-68FB-4D75-B95D-941C546EC0F4}" destId="{BE640113-76D8-46B9-A7BC-9655CFA06C9D}" srcOrd="1" destOrd="0" presId="urn:microsoft.com/office/officeart/2017/3/layout/HorizontalPathTimeline"/>
    <dgm:cxn modelId="{0FAD6374-017C-47B7-8A05-982C3F77E405}" type="presParOf" srcId="{BE640113-76D8-46B9-A7BC-9655CFA06C9D}" destId="{C1AEA403-A0A0-48CF-B10D-5082DCEF7FED}" srcOrd="0" destOrd="0" presId="urn:microsoft.com/office/officeart/2017/3/layout/HorizontalPathTimeline"/>
    <dgm:cxn modelId="{52F29FFC-66FC-4962-A16C-E07E3274D183}" type="presParOf" srcId="{BE640113-76D8-46B9-A7BC-9655CFA06C9D}" destId="{6BAC5BBC-CE9E-420E-871C-44B8171B421C}" srcOrd="1" destOrd="0" presId="urn:microsoft.com/office/officeart/2017/3/layout/HorizontalPathTimeline"/>
    <dgm:cxn modelId="{7B2B0DFA-B365-4BFB-B7D1-3D55EB1AAD2E}" type="presParOf" srcId="{1EFE700D-68FB-4D75-B95D-941C546EC0F4}" destId="{4E427784-787C-4590-8BDF-72A56C8C7D5E}" srcOrd="2" destOrd="0" presId="urn:microsoft.com/office/officeart/2017/3/layout/HorizontalPathTimeline"/>
    <dgm:cxn modelId="{DC60EA9C-9A25-4334-8788-1E6AFF756239}" type="presParOf" srcId="{1EFE700D-68FB-4D75-B95D-941C546EC0F4}" destId="{84E9DC9A-6FB0-4F34-9CB5-D0B8C8B766E2}" srcOrd="3" destOrd="0" presId="urn:microsoft.com/office/officeart/2017/3/layout/HorizontalPathTimeline"/>
    <dgm:cxn modelId="{58D488C1-E1AD-48DF-AF36-2195104DABA6}" type="presParOf" srcId="{1EFE700D-68FB-4D75-B95D-941C546EC0F4}" destId="{BAB20D4F-93D5-4469-BFE1-707AD8D7D0DE}" srcOrd="4" destOrd="0" presId="urn:microsoft.com/office/officeart/2017/3/layout/HorizontalPathTimeline"/>
    <dgm:cxn modelId="{1897179B-DBA6-4636-9BD0-692CFDEF5C21}" type="presParOf" srcId="{84748200-0F61-44C9-9E32-18CE3B2C1705}" destId="{612BA8BB-AC8C-4654-8AD7-5E9CFEA544FF}" srcOrd="17" destOrd="0" presId="urn:microsoft.com/office/officeart/2017/3/layout/HorizontalPathTimeline"/>
    <dgm:cxn modelId="{AECD5B5F-FCB9-475B-9646-A325D74439AA}" type="presParOf" srcId="{84748200-0F61-44C9-9E32-18CE3B2C1705}" destId="{3A258B5D-7BB8-4593-B495-F218F7C25265}" srcOrd="18" destOrd="0" presId="urn:microsoft.com/office/officeart/2017/3/layout/HorizontalPathTimeline"/>
    <dgm:cxn modelId="{4A953122-D38F-45FF-82B7-C940C1428424}" type="presParOf" srcId="{3A258B5D-7BB8-4593-B495-F218F7C25265}" destId="{849FC3C9-27C1-41F5-AC12-49510F7F5E7D}" srcOrd="0" destOrd="0" presId="urn:microsoft.com/office/officeart/2017/3/layout/HorizontalPathTimeline"/>
    <dgm:cxn modelId="{FC94448D-18AC-44D3-BCEF-B62E75DA8823}" type="presParOf" srcId="{3A258B5D-7BB8-4593-B495-F218F7C25265}" destId="{2C001ABE-7284-4076-9E1A-62E7BDABA6C8}" srcOrd="1" destOrd="0" presId="urn:microsoft.com/office/officeart/2017/3/layout/HorizontalPathTimeline"/>
    <dgm:cxn modelId="{8C0B6196-CD42-4DC4-927D-8FCDB6D56DA5}" type="presParOf" srcId="{2C001ABE-7284-4076-9E1A-62E7BDABA6C8}" destId="{BF6CFBDE-F023-4EC3-A5F6-E3A360B3A8CB}" srcOrd="0" destOrd="0" presId="urn:microsoft.com/office/officeart/2017/3/layout/HorizontalPathTimeline"/>
    <dgm:cxn modelId="{FC5442DC-C069-45E6-91A6-C137A038B7C1}" type="presParOf" srcId="{2C001ABE-7284-4076-9E1A-62E7BDABA6C8}" destId="{AD3E54FD-698C-48F8-8458-0AF3354871F1}" srcOrd="1" destOrd="0" presId="urn:microsoft.com/office/officeart/2017/3/layout/HorizontalPathTimeline"/>
    <dgm:cxn modelId="{E1496C25-B79C-4F27-BAAD-E6C76E20CCA2}" type="presParOf" srcId="{3A258B5D-7BB8-4593-B495-F218F7C25265}" destId="{84B2D8F6-6C5E-4B37-8DE0-B06ABD8D0ED3}" srcOrd="2" destOrd="0" presId="urn:microsoft.com/office/officeart/2017/3/layout/HorizontalPathTimeline"/>
    <dgm:cxn modelId="{22203753-A54D-47F0-B44B-0DCF7E0A02F9}" type="presParOf" srcId="{3A258B5D-7BB8-4593-B495-F218F7C25265}" destId="{23126A27-D5B3-4CDA-A510-CA8F7887B792}" srcOrd="3" destOrd="0" presId="urn:microsoft.com/office/officeart/2017/3/layout/HorizontalPathTimeline"/>
    <dgm:cxn modelId="{36355A28-E56F-4810-A46A-A01588129A37}" type="presParOf" srcId="{3A258B5D-7BB8-4593-B495-F218F7C25265}" destId="{8880C403-0BA2-4A41-81D8-10F2E2FA50FC}" srcOrd="4" destOrd="0" presId="urn:microsoft.com/office/officeart/2017/3/layout/HorizontalPath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5F58B8-91AB-4478-85DC-00F8883E9BAC}">
      <dsp:nvSpPr>
        <dsp:cNvPr id="0" name=""/>
        <dsp:cNvSpPr/>
      </dsp:nvSpPr>
      <dsp:spPr>
        <a:xfrm>
          <a:off x="0" y="29766"/>
          <a:ext cx="2464593" cy="1478756"/>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Ten downtowns in ten cities, one from each of South Carolina’s ten Upstate counties, over ten months</a:t>
          </a:r>
        </a:p>
      </dsp:txBody>
      <dsp:txXfrm>
        <a:off x="0" y="29766"/>
        <a:ext cx="2464593" cy="1478756"/>
      </dsp:txXfrm>
    </dsp:sp>
    <dsp:sp modelId="{DCDD9978-0F21-4067-81D0-D3201DF3E880}">
      <dsp:nvSpPr>
        <dsp:cNvPr id="0" name=""/>
        <dsp:cNvSpPr/>
      </dsp:nvSpPr>
      <dsp:spPr>
        <a:xfrm>
          <a:off x="2711053" y="29766"/>
          <a:ext cx="2464593" cy="1478756"/>
        </a:xfrm>
        <a:prstGeom prst="rect">
          <a:avLst/>
        </a:prstGeom>
        <a:solidFill>
          <a:schemeClr val="accent2">
            <a:hueOff val="1610903"/>
            <a:satOff val="-4623"/>
            <a:lumOff val="-740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Local resources and experts in each location</a:t>
          </a:r>
        </a:p>
      </dsp:txBody>
      <dsp:txXfrm>
        <a:off x="2711053" y="29766"/>
        <a:ext cx="2464593" cy="1478756"/>
      </dsp:txXfrm>
    </dsp:sp>
    <dsp:sp modelId="{F0462F8D-57FB-4C3A-8830-4A3310D42D01}">
      <dsp:nvSpPr>
        <dsp:cNvPr id="0" name=""/>
        <dsp:cNvSpPr/>
      </dsp:nvSpPr>
      <dsp:spPr>
        <a:xfrm>
          <a:off x="5422106" y="29766"/>
          <a:ext cx="2464593" cy="1478756"/>
        </a:xfrm>
        <a:prstGeom prst="rect">
          <a:avLst/>
        </a:prstGeom>
        <a:solidFill>
          <a:schemeClr val="accent2">
            <a:hueOff val="3221807"/>
            <a:satOff val="-9246"/>
            <a:lumOff val="-1480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Each month’s tour has a revitalization theme/focus</a:t>
          </a:r>
        </a:p>
      </dsp:txBody>
      <dsp:txXfrm>
        <a:off x="5422106" y="29766"/>
        <a:ext cx="2464593" cy="1478756"/>
      </dsp:txXfrm>
    </dsp:sp>
    <dsp:sp modelId="{1581896B-529F-43C6-9F29-DFD080718CB0}">
      <dsp:nvSpPr>
        <dsp:cNvPr id="0" name=""/>
        <dsp:cNvSpPr/>
      </dsp:nvSpPr>
      <dsp:spPr>
        <a:xfrm>
          <a:off x="1355526" y="1754981"/>
          <a:ext cx="2464593" cy="1478756"/>
        </a:xfrm>
        <a:prstGeom prst="rect">
          <a:avLst/>
        </a:prstGeom>
        <a:solidFill>
          <a:schemeClr val="accent2">
            <a:hueOff val="4832710"/>
            <a:satOff val="-13870"/>
            <a:lumOff val="-2220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25 people per tour</a:t>
          </a:r>
        </a:p>
      </dsp:txBody>
      <dsp:txXfrm>
        <a:off x="1355526" y="1754981"/>
        <a:ext cx="2464593" cy="1478756"/>
      </dsp:txXfrm>
    </dsp:sp>
    <dsp:sp modelId="{E53829D6-AF3C-4877-82A2-B6A04ECEA296}">
      <dsp:nvSpPr>
        <dsp:cNvPr id="0" name=""/>
        <dsp:cNvSpPr/>
      </dsp:nvSpPr>
      <dsp:spPr>
        <a:xfrm>
          <a:off x="4066579" y="1754981"/>
          <a:ext cx="2464593" cy="1478756"/>
        </a:xfrm>
        <a:prstGeom prst="rect">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$20 per participant per tour (does not include transportation, parking, or food/drink)</a:t>
          </a:r>
        </a:p>
      </dsp:txBody>
      <dsp:txXfrm>
        <a:off x="4066579" y="1754981"/>
        <a:ext cx="2464593" cy="14787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23B5E9-E889-4F63-AB62-873210E7D69A}">
      <dsp:nvSpPr>
        <dsp:cNvPr id="0" name=""/>
        <dsp:cNvSpPr/>
      </dsp:nvSpPr>
      <dsp:spPr>
        <a:xfrm>
          <a:off x="0" y="38032"/>
          <a:ext cx="7886700" cy="75582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Video/resources given to each participant in advance, on that month’s theme</a:t>
          </a:r>
        </a:p>
      </dsp:txBody>
      <dsp:txXfrm>
        <a:off x="36896" y="74928"/>
        <a:ext cx="7812908" cy="682028"/>
      </dsp:txXfrm>
    </dsp:sp>
    <dsp:sp modelId="{052FEFA4-E48B-41EC-9255-14D48759F5F4}">
      <dsp:nvSpPr>
        <dsp:cNvPr id="0" name=""/>
        <dsp:cNvSpPr/>
      </dsp:nvSpPr>
      <dsp:spPr>
        <a:xfrm>
          <a:off x="0" y="848572"/>
          <a:ext cx="7886700" cy="75582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5:00 p.m. - Talk to local experts</a:t>
          </a:r>
        </a:p>
      </dsp:txBody>
      <dsp:txXfrm>
        <a:off x="36896" y="885468"/>
        <a:ext cx="7812908" cy="682028"/>
      </dsp:txXfrm>
    </dsp:sp>
    <dsp:sp modelId="{1A464834-EEFF-4B95-9D46-033764CEB533}">
      <dsp:nvSpPr>
        <dsp:cNvPr id="0" name=""/>
        <dsp:cNvSpPr/>
      </dsp:nvSpPr>
      <dsp:spPr>
        <a:xfrm>
          <a:off x="0" y="1659112"/>
          <a:ext cx="7886700" cy="75582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5:30 p.m. - Walk the downtown </a:t>
          </a:r>
        </a:p>
      </dsp:txBody>
      <dsp:txXfrm>
        <a:off x="36896" y="1696008"/>
        <a:ext cx="7812908" cy="682028"/>
      </dsp:txXfrm>
    </dsp:sp>
    <dsp:sp modelId="{47E93E7C-D829-4F4C-9CA3-97ECBCF81A45}">
      <dsp:nvSpPr>
        <dsp:cNvPr id="0" name=""/>
        <dsp:cNvSpPr/>
      </dsp:nvSpPr>
      <dsp:spPr>
        <a:xfrm>
          <a:off x="0" y="2469652"/>
          <a:ext cx="7886700" cy="75582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7:00 p.m. - Eat at a local, downtown restaurant together</a:t>
          </a:r>
        </a:p>
      </dsp:txBody>
      <dsp:txXfrm>
        <a:off x="36896" y="2506548"/>
        <a:ext cx="7812908" cy="6820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64F314-DD1D-47B8-9E17-AC9ABC3F25B2}">
      <dsp:nvSpPr>
        <dsp:cNvPr id="0" name=""/>
        <dsp:cNvSpPr/>
      </dsp:nvSpPr>
      <dsp:spPr>
        <a:xfrm>
          <a:off x="147105" y="1842301"/>
          <a:ext cx="1146036" cy="3876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kern="1200"/>
            <a:t>August</a:t>
          </a:r>
        </a:p>
      </dsp:txBody>
      <dsp:txXfrm>
        <a:off x="147105" y="1842301"/>
        <a:ext cx="1146036" cy="387672"/>
      </dsp:txXfrm>
    </dsp:sp>
    <dsp:sp modelId="{0A04AE80-96DE-476B-A8B9-A3C477FBE258}">
      <dsp:nvSpPr>
        <dsp:cNvPr id="0" name=""/>
        <dsp:cNvSpPr/>
      </dsp:nvSpPr>
      <dsp:spPr>
        <a:xfrm>
          <a:off x="0" y="1646749"/>
          <a:ext cx="7886700" cy="13722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957D53-6E05-492D-8101-ED425F4C12E4}">
      <dsp:nvSpPr>
        <dsp:cNvPr id="0" name=""/>
        <dsp:cNvSpPr/>
      </dsp:nvSpPr>
      <dsp:spPr>
        <a:xfrm>
          <a:off x="89803" y="480248"/>
          <a:ext cx="1260639" cy="583277"/>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ctr" defTabSz="488950">
            <a:lnSpc>
              <a:spcPct val="90000"/>
            </a:lnSpc>
            <a:spcBef>
              <a:spcPct val="0"/>
            </a:spcBef>
            <a:spcAft>
              <a:spcPct val="35000"/>
            </a:spcAft>
            <a:buNone/>
          </a:pPr>
          <a:r>
            <a:rPr lang="en-US" sz="1100" kern="1200" dirty="0"/>
            <a:t>Greenville</a:t>
          </a:r>
        </a:p>
        <a:p>
          <a:pPr marL="0" lvl="0" indent="0" algn="ctr" defTabSz="488950">
            <a:lnSpc>
              <a:spcPct val="90000"/>
            </a:lnSpc>
            <a:spcBef>
              <a:spcPct val="0"/>
            </a:spcBef>
            <a:spcAft>
              <a:spcPct val="35000"/>
            </a:spcAft>
            <a:buNone/>
          </a:pPr>
          <a:r>
            <a:rPr lang="en-US" sz="1100" kern="1200" dirty="0"/>
            <a:t>Mayor White</a:t>
          </a:r>
        </a:p>
      </dsp:txBody>
      <dsp:txXfrm>
        <a:off x="89803" y="480248"/>
        <a:ext cx="1260639" cy="583277"/>
      </dsp:txXfrm>
    </dsp:sp>
    <dsp:sp modelId="{602DD77B-7438-45C8-8B24-3601C1B0FBBE}">
      <dsp:nvSpPr>
        <dsp:cNvPr id="0" name=""/>
        <dsp:cNvSpPr/>
      </dsp:nvSpPr>
      <dsp:spPr>
        <a:xfrm>
          <a:off x="720123" y="1063525"/>
          <a:ext cx="0" cy="583223"/>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AAF0ED91-1CDC-4FFD-9BD3-83DB4604214A}">
      <dsp:nvSpPr>
        <dsp:cNvPr id="0" name=""/>
        <dsp:cNvSpPr/>
      </dsp:nvSpPr>
      <dsp:spPr>
        <a:xfrm>
          <a:off x="863377" y="1200755"/>
          <a:ext cx="1146036" cy="3876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a:lnSpc>
              <a:spcPct val="90000"/>
            </a:lnSpc>
            <a:spcBef>
              <a:spcPct val="0"/>
            </a:spcBef>
            <a:spcAft>
              <a:spcPct val="35000"/>
            </a:spcAft>
            <a:buNone/>
            <a:defRPr b="1"/>
          </a:pPr>
          <a:r>
            <a:rPr lang="en-US" sz="1500" kern="1200"/>
            <a:t>September</a:t>
          </a:r>
        </a:p>
      </dsp:txBody>
      <dsp:txXfrm>
        <a:off x="863377" y="1200755"/>
        <a:ext cx="1146036" cy="387672"/>
      </dsp:txXfrm>
    </dsp:sp>
    <dsp:sp modelId="{C339DE8B-ED56-4AAF-81E4-06B5AF73F286}">
      <dsp:nvSpPr>
        <dsp:cNvPr id="0" name=""/>
        <dsp:cNvSpPr/>
      </dsp:nvSpPr>
      <dsp:spPr>
        <a:xfrm>
          <a:off x="806076" y="2367203"/>
          <a:ext cx="1260639" cy="897350"/>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ctr" defTabSz="488950">
            <a:lnSpc>
              <a:spcPct val="90000"/>
            </a:lnSpc>
            <a:spcBef>
              <a:spcPct val="0"/>
            </a:spcBef>
            <a:spcAft>
              <a:spcPct val="35000"/>
            </a:spcAft>
            <a:buNone/>
          </a:pPr>
          <a:r>
            <a:rPr lang="en-US" sz="1100" kern="1200" dirty="0"/>
            <a:t>Laurens </a:t>
          </a:r>
        </a:p>
        <a:p>
          <a:pPr marL="0" lvl="0" indent="0" algn="ctr" defTabSz="488950">
            <a:lnSpc>
              <a:spcPct val="90000"/>
            </a:lnSpc>
            <a:spcBef>
              <a:spcPct val="0"/>
            </a:spcBef>
            <a:spcAft>
              <a:spcPct val="35000"/>
            </a:spcAft>
            <a:buNone/>
          </a:pPr>
          <a:r>
            <a:rPr lang="en-US" sz="1100" kern="1200" dirty="0"/>
            <a:t>Mayor </a:t>
          </a:r>
          <a:r>
            <a:rPr lang="en-US" sz="1100" kern="1200" dirty="0" err="1"/>
            <a:t>Senn</a:t>
          </a:r>
          <a:r>
            <a:rPr lang="en-US" sz="1100" kern="1200" dirty="0"/>
            <a:t> County Council Chair Patterson</a:t>
          </a:r>
        </a:p>
      </dsp:txBody>
      <dsp:txXfrm>
        <a:off x="806076" y="2367203"/>
        <a:ext cx="1260639" cy="897350"/>
      </dsp:txXfrm>
    </dsp:sp>
    <dsp:sp modelId="{F0D42817-38E8-4994-B6A8-F815F1B35D25}">
      <dsp:nvSpPr>
        <dsp:cNvPr id="0" name=""/>
        <dsp:cNvSpPr/>
      </dsp:nvSpPr>
      <dsp:spPr>
        <a:xfrm>
          <a:off x="1436396" y="1783979"/>
          <a:ext cx="0" cy="583223"/>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9E36F66B-4751-4C81-8850-2F30ECFDF035}">
      <dsp:nvSpPr>
        <dsp:cNvPr id="0" name=""/>
        <dsp:cNvSpPr/>
      </dsp:nvSpPr>
      <dsp:spPr>
        <a:xfrm>
          <a:off x="677239" y="1672480"/>
          <a:ext cx="85768" cy="85768"/>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E9289EE5-5778-460B-BDD1-7C8065294786}">
      <dsp:nvSpPr>
        <dsp:cNvPr id="0" name=""/>
        <dsp:cNvSpPr/>
      </dsp:nvSpPr>
      <dsp:spPr>
        <a:xfrm>
          <a:off x="1393511" y="1672480"/>
          <a:ext cx="85768" cy="85768"/>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B1EA8DAA-3301-4F0C-AAD7-C4D9DF5E6F56}">
      <dsp:nvSpPr>
        <dsp:cNvPr id="0" name=""/>
        <dsp:cNvSpPr/>
      </dsp:nvSpPr>
      <dsp:spPr>
        <a:xfrm>
          <a:off x="1579650" y="1842301"/>
          <a:ext cx="1146036" cy="3876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kern="1200"/>
            <a:t>October</a:t>
          </a:r>
        </a:p>
      </dsp:txBody>
      <dsp:txXfrm>
        <a:off x="1579650" y="1842301"/>
        <a:ext cx="1146036" cy="387672"/>
      </dsp:txXfrm>
    </dsp:sp>
    <dsp:sp modelId="{1ADFF764-B9AF-4011-9E1D-449FD71F7685}">
      <dsp:nvSpPr>
        <dsp:cNvPr id="0" name=""/>
        <dsp:cNvSpPr/>
      </dsp:nvSpPr>
      <dsp:spPr>
        <a:xfrm>
          <a:off x="1522348" y="480248"/>
          <a:ext cx="1260639" cy="583277"/>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ctr" defTabSz="488950">
            <a:lnSpc>
              <a:spcPct val="90000"/>
            </a:lnSpc>
            <a:spcBef>
              <a:spcPct val="0"/>
            </a:spcBef>
            <a:spcAft>
              <a:spcPct val="35000"/>
            </a:spcAft>
            <a:buNone/>
          </a:pPr>
          <a:r>
            <a:rPr lang="en-US" sz="1100" kern="1200" dirty="0"/>
            <a:t>Anderson</a:t>
          </a:r>
        </a:p>
        <a:p>
          <a:pPr marL="0" lvl="0" indent="0" algn="ctr" defTabSz="488950">
            <a:lnSpc>
              <a:spcPct val="90000"/>
            </a:lnSpc>
            <a:spcBef>
              <a:spcPct val="0"/>
            </a:spcBef>
            <a:spcAft>
              <a:spcPct val="35000"/>
            </a:spcAft>
            <a:buNone/>
          </a:pPr>
          <a:r>
            <a:rPr lang="en-US" sz="1100" kern="1200" dirty="0"/>
            <a:t>Mayor Roberts</a:t>
          </a:r>
        </a:p>
      </dsp:txBody>
      <dsp:txXfrm>
        <a:off x="1522348" y="480248"/>
        <a:ext cx="1260639" cy="583277"/>
      </dsp:txXfrm>
    </dsp:sp>
    <dsp:sp modelId="{A8AF9536-A7B2-441F-8AA6-F900E109118B}">
      <dsp:nvSpPr>
        <dsp:cNvPr id="0" name=""/>
        <dsp:cNvSpPr/>
      </dsp:nvSpPr>
      <dsp:spPr>
        <a:xfrm>
          <a:off x="2152668" y="1063525"/>
          <a:ext cx="0" cy="583223"/>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1C9E4BEF-D3EF-4C31-877D-C8AE1A237D80}">
      <dsp:nvSpPr>
        <dsp:cNvPr id="0" name=""/>
        <dsp:cNvSpPr/>
      </dsp:nvSpPr>
      <dsp:spPr>
        <a:xfrm>
          <a:off x="2295923" y="1200755"/>
          <a:ext cx="1146036" cy="3876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a:lnSpc>
              <a:spcPct val="90000"/>
            </a:lnSpc>
            <a:spcBef>
              <a:spcPct val="0"/>
            </a:spcBef>
            <a:spcAft>
              <a:spcPct val="35000"/>
            </a:spcAft>
            <a:buNone/>
            <a:defRPr b="1"/>
          </a:pPr>
          <a:r>
            <a:rPr lang="en-US" sz="1500" kern="1200"/>
            <a:t>November</a:t>
          </a:r>
        </a:p>
      </dsp:txBody>
      <dsp:txXfrm>
        <a:off x="2295923" y="1200755"/>
        <a:ext cx="1146036" cy="387672"/>
      </dsp:txXfrm>
    </dsp:sp>
    <dsp:sp modelId="{311C52CE-5621-41D5-A0D1-31F1AF3BEAF4}">
      <dsp:nvSpPr>
        <dsp:cNvPr id="0" name=""/>
        <dsp:cNvSpPr/>
      </dsp:nvSpPr>
      <dsp:spPr>
        <a:xfrm>
          <a:off x="2238621" y="2367203"/>
          <a:ext cx="1260639" cy="897350"/>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ctr" defTabSz="488950">
            <a:lnSpc>
              <a:spcPct val="90000"/>
            </a:lnSpc>
            <a:spcBef>
              <a:spcPct val="0"/>
            </a:spcBef>
            <a:spcAft>
              <a:spcPct val="35000"/>
            </a:spcAft>
            <a:buNone/>
          </a:pPr>
          <a:r>
            <a:rPr lang="en-US" sz="1100" kern="1200" dirty="0"/>
            <a:t>Liberty</a:t>
          </a:r>
        </a:p>
        <a:p>
          <a:pPr marL="0" lvl="0" indent="0" algn="ctr" defTabSz="488950">
            <a:lnSpc>
              <a:spcPct val="90000"/>
            </a:lnSpc>
            <a:spcBef>
              <a:spcPct val="0"/>
            </a:spcBef>
            <a:spcAft>
              <a:spcPct val="35000"/>
            </a:spcAft>
            <a:buNone/>
          </a:pPr>
          <a:r>
            <a:rPr lang="en-US" sz="1100" kern="1200" dirty="0"/>
            <a:t>County Council Vice Chair,  Roy Costner</a:t>
          </a:r>
        </a:p>
      </dsp:txBody>
      <dsp:txXfrm>
        <a:off x="2238621" y="2367203"/>
        <a:ext cx="1260639" cy="897350"/>
      </dsp:txXfrm>
    </dsp:sp>
    <dsp:sp modelId="{93E5BE05-1926-45EC-8C46-C37EBA3EFB67}">
      <dsp:nvSpPr>
        <dsp:cNvPr id="0" name=""/>
        <dsp:cNvSpPr/>
      </dsp:nvSpPr>
      <dsp:spPr>
        <a:xfrm>
          <a:off x="2868941" y="1783979"/>
          <a:ext cx="0" cy="583223"/>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08E06087-8D13-4798-84A6-8761C2AAB890}">
      <dsp:nvSpPr>
        <dsp:cNvPr id="0" name=""/>
        <dsp:cNvSpPr/>
      </dsp:nvSpPr>
      <dsp:spPr>
        <a:xfrm>
          <a:off x="2109784" y="1672480"/>
          <a:ext cx="85768" cy="85768"/>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17B3DFD9-2EE5-41D1-A4BB-03D4A6795D90}">
      <dsp:nvSpPr>
        <dsp:cNvPr id="0" name=""/>
        <dsp:cNvSpPr/>
      </dsp:nvSpPr>
      <dsp:spPr>
        <a:xfrm>
          <a:off x="2826057" y="1672480"/>
          <a:ext cx="85768" cy="85768"/>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55C4BBD2-EAB0-470D-956A-DCF5D2F48A8F}">
      <dsp:nvSpPr>
        <dsp:cNvPr id="0" name=""/>
        <dsp:cNvSpPr/>
      </dsp:nvSpPr>
      <dsp:spPr>
        <a:xfrm>
          <a:off x="3012195" y="1842301"/>
          <a:ext cx="1146036" cy="3876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kern="1200"/>
            <a:t>January</a:t>
          </a:r>
        </a:p>
      </dsp:txBody>
      <dsp:txXfrm>
        <a:off x="3012195" y="1842301"/>
        <a:ext cx="1146036" cy="387672"/>
      </dsp:txXfrm>
    </dsp:sp>
    <dsp:sp modelId="{7DDC9856-B9FA-41A9-84FB-DC69B35434F3}">
      <dsp:nvSpPr>
        <dsp:cNvPr id="0" name=""/>
        <dsp:cNvSpPr/>
      </dsp:nvSpPr>
      <dsp:spPr>
        <a:xfrm>
          <a:off x="2954893" y="225999"/>
          <a:ext cx="1260639" cy="837526"/>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ctr" defTabSz="488950">
            <a:lnSpc>
              <a:spcPct val="90000"/>
            </a:lnSpc>
            <a:spcBef>
              <a:spcPct val="0"/>
            </a:spcBef>
            <a:spcAft>
              <a:spcPct val="35000"/>
            </a:spcAft>
            <a:buNone/>
          </a:pPr>
          <a:r>
            <a:rPr lang="en-US" sz="1100" kern="1200" dirty="0"/>
            <a:t>Spartanburg Deputy City Manager, Mitch Kennedy</a:t>
          </a:r>
        </a:p>
      </dsp:txBody>
      <dsp:txXfrm>
        <a:off x="2954893" y="225999"/>
        <a:ext cx="1260639" cy="837526"/>
      </dsp:txXfrm>
    </dsp:sp>
    <dsp:sp modelId="{0E428857-41FB-4D62-9F48-4F1DA9484826}">
      <dsp:nvSpPr>
        <dsp:cNvPr id="0" name=""/>
        <dsp:cNvSpPr/>
      </dsp:nvSpPr>
      <dsp:spPr>
        <a:xfrm>
          <a:off x="3585213" y="1063525"/>
          <a:ext cx="0" cy="583223"/>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6752BFCA-3AD8-4591-9325-3C817377F321}">
      <dsp:nvSpPr>
        <dsp:cNvPr id="0" name=""/>
        <dsp:cNvSpPr/>
      </dsp:nvSpPr>
      <dsp:spPr>
        <a:xfrm>
          <a:off x="3728468" y="1200755"/>
          <a:ext cx="1146036" cy="3876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a:lnSpc>
              <a:spcPct val="90000"/>
            </a:lnSpc>
            <a:spcBef>
              <a:spcPct val="0"/>
            </a:spcBef>
            <a:spcAft>
              <a:spcPct val="35000"/>
            </a:spcAft>
            <a:buNone/>
            <a:defRPr b="1"/>
          </a:pPr>
          <a:r>
            <a:rPr lang="en-US" sz="1500" kern="1200"/>
            <a:t>February</a:t>
          </a:r>
        </a:p>
      </dsp:txBody>
      <dsp:txXfrm>
        <a:off x="3728468" y="1200755"/>
        <a:ext cx="1146036" cy="387672"/>
      </dsp:txXfrm>
    </dsp:sp>
    <dsp:sp modelId="{931C1022-6B52-43C7-8BCE-14BA20ED9C8C}">
      <dsp:nvSpPr>
        <dsp:cNvPr id="0" name=""/>
        <dsp:cNvSpPr/>
      </dsp:nvSpPr>
      <dsp:spPr>
        <a:xfrm>
          <a:off x="3671166" y="2367203"/>
          <a:ext cx="1260639" cy="583277"/>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ctr" defTabSz="488950">
            <a:lnSpc>
              <a:spcPct val="90000"/>
            </a:lnSpc>
            <a:spcBef>
              <a:spcPct val="0"/>
            </a:spcBef>
            <a:spcAft>
              <a:spcPct val="35000"/>
            </a:spcAft>
            <a:buNone/>
          </a:pPr>
          <a:r>
            <a:rPr lang="en-US" sz="1100" kern="1200" dirty="0"/>
            <a:t>Walhalla</a:t>
          </a:r>
        </a:p>
        <a:p>
          <a:pPr marL="0" lvl="0" indent="0" algn="ctr" defTabSz="488950">
            <a:lnSpc>
              <a:spcPct val="90000"/>
            </a:lnSpc>
            <a:spcBef>
              <a:spcPct val="0"/>
            </a:spcBef>
            <a:spcAft>
              <a:spcPct val="35000"/>
            </a:spcAft>
            <a:buNone/>
          </a:pPr>
          <a:r>
            <a:rPr lang="en-US" sz="1100" kern="1200" dirty="0"/>
            <a:t>Libby Imbody</a:t>
          </a:r>
        </a:p>
      </dsp:txBody>
      <dsp:txXfrm>
        <a:off x="3671166" y="2367203"/>
        <a:ext cx="1260639" cy="583277"/>
      </dsp:txXfrm>
    </dsp:sp>
    <dsp:sp modelId="{7B31C028-F1A0-4315-A572-FB7EA1669D7D}">
      <dsp:nvSpPr>
        <dsp:cNvPr id="0" name=""/>
        <dsp:cNvSpPr/>
      </dsp:nvSpPr>
      <dsp:spPr>
        <a:xfrm>
          <a:off x="4301486" y="1783979"/>
          <a:ext cx="0" cy="583223"/>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FD218A29-F3B8-429A-9101-37CFD3C5D58B}">
      <dsp:nvSpPr>
        <dsp:cNvPr id="0" name=""/>
        <dsp:cNvSpPr/>
      </dsp:nvSpPr>
      <dsp:spPr>
        <a:xfrm>
          <a:off x="3542329" y="1672480"/>
          <a:ext cx="85768" cy="85768"/>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507482E4-8625-46D0-8AFB-D04AD4D2FC84}">
      <dsp:nvSpPr>
        <dsp:cNvPr id="0" name=""/>
        <dsp:cNvSpPr/>
      </dsp:nvSpPr>
      <dsp:spPr>
        <a:xfrm>
          <a:off x="4258602" y="1672480"/>
          <a:ext cx="85768" cy="85768"/>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D74303C9-D522-44C8-87E2-C0DCCA9D78D5}">
      <dsp:nvSpPr>
        <dsp:cNvPr id="0" name=""/>
        <dsp:cNvSpPr/>
      </dsp:nvSpPr>
      <dsp:spPr>
        <a:xfrm>
          <a:off x="4444740" y="1842301"/>
          <a:ext cx="1146036" cy="3876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kern="1200"/>
            <a:t>March</a:t>
          </a:r>
        </a:p>
      </dsp:txBody>
      <dsp:txXfrm>
        <a:off x="4444740" y="1842301"/>
        <a:ext cx="1146036" cy="387672"/>
      </dsp:txXfrm>
    </dsp:sp>
    <dsp:sp modelId="{73B6ED21-B55D-40DF-BE5D-34FC4F9508DB}">
      <dsp:nvSpPr>
        <dsp:cNvPr id="0" name=""/>
        <dsp:cNvSpPr/>
      </dsp:nvSpPr>
      <dsp:spPr>
        <a:xfrm>
          <a:off x="4387438" y="584939"/>
          <a:ext cx="1260639" cy="478586"/>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ctr" defTabSz="488950">
            <a:lnSpc>
              <a:spcPct val="90000"/>
            </a:lnSpc>
            <a:spcBef>
              <a:spcPct val="0"/>
            </a:spcBef>
            <a:spcAft>
              <a:spcPct val="35000"/>
            </a:spcAft>
            <a:buNone/>
          </a:pPr>
          <a:r>
            <a:rPr lang="en-US" sz="1100" kern="1200" dirty="0"/>
            <a:t>Gaffney</a:t>
          </a:r>
        </a:p>
      </dsp:txBody>
      <dsp:txXfrm>
        <a:off x="4387438" y="584939"/>
        <a:ext cx="1260639" cy="478586"/>
      </dsp:txXfrm>
    </dsp:sp>
    <dsp:sp modelId="{80C5652F-2F55-4A80-A492-35208735DE2B}">
      <dsp:nvSpPr>
        <dsp:cNvPr id="0" name=""/>
        <dsp:cNvSpPr/>
      </dsp:nvSpPr>
      <dsp:spPr>
        <a:xfrm>
          <a:off x="5017758" y="1063525"/>
          <a:ext cx="0" cy="583223"/>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D0C9F186-5AA7-46C8-A56A-C7740B1EECC2}">
      <dsp:nvSpPr>
        <dsp:cNvPr id="0" name=""/>
        <dsp:cNvSpPr/>
      </dsp:nvSpPr>
      <dsp:spPr>
        <a:xfrm>
          <a:off x="5161013" y="1200755"/>
          <a:ext cx="1146036" cy="3876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a:lnSpc>
              <a:spcPct val="90000"/>
            </a:lnSpc>
            <a:spcBef>
              <a:spcPct val="0"/>
            </a:spcBef>
            <a:spcAft>
              <a:spcPct val="35000"/>
            </a:spcAft>
            <a:buNone/>
            <a:defRPr b="1"/>
          </a:pPr>
          <a:r>
            <a:rPr lang="en-US" sz="1500" kern="1200"/>
            <a:t>April</a:t>
          </a:r>
        </a:p>
      </dsp:txBody>
      <dsp:txXfrm>
        <a:off x="5161013" y="1200755"/>
        <a:ext cx="1146036" cy="387672"/>
      </dsp:txXfrm>
    </dsp:sp>
    <dsp:sp modelId="{4CF52F98-8535-4021-8CDE-034BB7CD9A76}">
      <dsp:nvSpPr>
        <dsp:cNvPr id="0" name=""/>
        <dsp:cNvSpPr/>
      </dsp:nvSpPr>
      <dsp:spPr>
        <a:xfrm>
          <a:off x="5103711" y="2367203"/>
          <a:ext cx="1260639" cy="478586"/>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ctr" defTabSz="488950">
            <a:lnSpc>
              <a:spcPct val="90000"/>
            </a:lnSpc>
            <a:spcBef>
              <a:spcPct val="0"/>
            </a:spcBef>
            <a:spcAft>
              <a:spcPct val="35000"/>
            </a:spcAft>
            <a:buNone/>
          </a:pPr>
          <a:r>
            <a:rPr lang="en-US" sz="1100" kern="1200" dirty="0"/>
            <a:t>Abbeville</a:t>
          </a:r>
        </a:p>
      </dsp:txBody>
      <dsp:txXfrm>
        <a:off x="5103711" y="2367203"/>
        <a:ext cx="1260639" cy="478586"/>
      </dsp:txXfrm>
    </dsp:sp>
    <dsp:sp modelId="{EB1BF2D5-7933-4748-ABB5-6EF2183978A3}">
      <dsp:nvSpPr>
        <dsp:cNvPr id="0" name=""/>
        <dsp:cNvSpPr/>
      </dsp:nvSpPr>
      <dsp:spPr>
        <a:xfrm>
          <a:off x="5734031" y="1783979"/>
          <a:ext cx="0" cy="583223"/>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C0BE51B5-1079-4A30-B5E4-6F6E48A29880}">
      <dsp:nvSpPr>
        <dsp:cNvPr id="0" name=""/>
        <dsp:cNvSpPr/>
      </dsp:nvSpPr>
      <dsp:spPr>
        <a:xfrm>
          <a:off x="4974874" y="1672480"/>
          <a:ext cx="85768" cy="85768"/>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08EE8B3E-E26E-4E0D-BAE1-9B9C592BE4C8}">
      <dsp:nvSpPr>
        <dsp:cNvPr id="0" name=""/>
        <dsp:cNvSpPr/>
      </dsp:nvSpPr>
      <dsp:spPr>
        <a:xfrm>
          <a:off x="5691147" y="1672480"/>
          <a:ext cx="85768" cy="85768"/>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8C952714-8A00-4CED-AA7E-D0C37945B0FA}">
      <dsp:nvSpPr>
        <dsp:cNvPr id="0" name=""/>
        <dsp:cNvSpPr/>
      </dsp:nvSpPr>
      <dsp:spPr>
        <a:xfrm>
          <a:off x="5877285" y="1842301"/>
          <a:ext cx="1146036" cy="3876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kern="1200"/>
            <a:t>May</a:t>
          </a:r>
        </a:p>
      </dsp:txBody>
      <dsp:txXfrm>
        <a:off x="5877285" y="1842301"/>
        <a:ext cx="1146036" cy="387672"/>
      </dsp:txXfrm>
    </dsp:sp>
    <dsp:sp modelId="{C1AEA403-A0A0-48CF-B10D-5082DCEF7FED}">
      <dsp:nvSpPr>
        <dsp:cNvPr id="0" name=""/>
        <dsp:cNvSpPr/>
      </dsp:nvSpPr>
      <dsp:spPr>
        <a:xfrm>
          <a:off x="5819984" y="584939"/>
          <a:ext cx="1260639" cy="478586"/>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ctr" defTabSz="488950">
            <a:lnSpc>
              <a:spcPct val="90000"/>
            </a:lnSpc>
            <a:spcBef>
              <a:spcPct val="0"/>
            </a:spcBef>
            <a:spcAft>
              <a:spcPct val="35000"/>
            </a:spcAft>
            <a:buNone/>
          </a:pPr>
          <a:r>
            <a:rPr lang="en-US" sz="1100" kern="1200" dirty="0"/>
            <a:t>Union</a:t>
          </a:r>
        </a:p>
      </dsp:txBody>
      <dsp:txXfrm>
        <a:off x="5819984" y="584939"/>
        <a:ext cx="1260639" cy="478586"/>
      </dsp:txXfrm>
    </dsp:sp>
    <dsp:sp modelId="{4E427784-787C-4590-8BDF-72A56C8C7D5E}">
      <dsp:nvSpPr>
        <dsp:cNvPr id="0" name=""/>
        <dsp:cNvSpPr/>
      </dsp:nvSpPr>
      <dsp:spPr>
        <a:xfrm>
          <a:off x="6450303" y="1063525"/>
          <a:ext cx="0" cy="583223"/>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849FC3C9-27C1-41F5-AC12-49510F7F5E7D}">
      <dsp:nvSpPr>
        <dsp:cNvPr id="0" name=""/>
        <dsp:cNvSpPr/>
      </dsp:nvSpPr>
      <dsp:spPr>
        <a:xfrm>
          <a:off x="6593558" y="1200755"/>
          <a:ext cx="1146036" cy="3876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a:lnSpc>
              <a:spcPct val="90000"/>
            </a:lnSpc>
            <a:spcBef>
              <a:spcPct val="0"/>
            </a:spcBef>
            <a:spcAft>
              <a:spcPct val="35000"/>
            </a:spcAft>
            <a:buNone/>
            <a:defRPr b="1"/>
          </a:pPr>
          <a:r>
            <a:rPr lang="en-US" sz="1500" kern="1200"/>
            <a:t>June</a:t>
          </a:r>
        </a:p>
      </dsp:txBody>
      <dsp:txXfrm>
        <a:off x="6593558" y="1200755"/>
        <a:ext cx="1146036" cy="387672"/>
      </dsp:txXfrm>
    </dsp:sp>
    <dsp:sp modelId="{BF6CFBDE-F023-4EC3-A5F6-E3A360B3A8CB}">
      <dsp:nvSpPr>
        <dsp:cNvPr id="0" name=""/>
        <dsp:cNvSpPr/>
      </dsp:nvSpPr>
      <dsp:spPr>
        <a:xfrm>
          <a:off x="6536256" y="2367203"/>
          <a:ext cx="1260639" cy="1063525"/>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ctr" defTabSz="488950">
            <a:lnSpc>
              <a:spcPct val="90000"/>
            </a:lnSpc>
            <a:spcBef>
              <a:spcPct val="0"/>
            </a:spcBef>
            <a:spcAft>
              <a:spcPct val="35000"/>
            </a:spcAft>
            <a:buNone/>
          </a:pPr>
          <a:r>
            <a:rPr lang="en-US" sz="1100" kern="1200" dirty="0"/>
            <a:t>Greenwood</a:t>
          </a:r>
        </a:p>
        <a:p>
          <a:pPr marL="0" lvl="0" indent="0" algn="ctr" defTabSz="488950">
            <a:lnSpc>
              <a:spcPct val="90000"/>
            </a:lnSpc>
            <a:spcBef>
              <a:spcPct val="0"/>
            </a:spcBef>
            <a:spcAft>
              <a:spcPct val="35000"/>
            </a:spcAft>
            <a:buNone/>
          </a:pPr>
          <a:r>
            <a:rPr lang="en-US" sz="1100" kern="1200" dirty="0"/>
            <a:t>Main Street Manager, Gibson Hill </a:t>
          </a:r>
        </a:p>
        <a:p>
          <a:pPr marL="0" lvl="0" indent="0" algn="ctr" defTabSz="488950">
            <a:lnSpc>
              <a:spcPct val="90000"/>
            </a:lnSpc>
            <a:spcBef>
              <a:spcPct val="0"/>
            </a:spcBef>
            <a:spcAft>
              <a:spcPct val="35000"/>
            </a:spcAft>
            <a:buNone/>
          </a:pPr>
          <a:r>
            <a:rPr lang="en-US" sz="1100" kern="1200" dirty="0"/>
            <a:t>Lara Hudson</a:t>
          </a:r>
        </a:p>
      </dsp:txBody>
      <dsp:txXfrm>
        <a:off x="6536256" y="2367203"/>
        <a:ext cx="1260639" cy="1063525"/>
      </dsp:txXfrm>
    </dsp:sp>
    <dsp:sp modelId="{84B2D8F6-6C5E-4B37-8DE0-B06ABD8D0ED3}">
      <dsp:nvSpPr>
        <dsp:cNvPr id="0" name=""/>
        <dsp:cNvSpPr/>
      </dsp:nvSpPr>
      <dsp:spPr>
        <a:xfrm>
          <a:off x="7166576" y="1783979"/>
          <a:ext cx="0" cy="583223"/>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84E9DC9A-6FB0-4F34-9CB5-D0B8C8B766E2}">
      <dsp:nvSpPr>
        <dsp:cNvPr id="0" name=""/>
        <dsp:cNvSpPr/>
      </dsp:nvSpPr>
      <dsp:spPr>
        <a:xfrm>
          <a:off x="6407419" y="1672480"/>
          <a:ext cx="85768" cy="85768"/>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23126A27-D5B3-4CDA-A510-CA8F7887B792}">
      <dsp:nvSpPr>
        <dsp:cNvPr id="0" name=""/>
        <dsp:cNvSpPr/>
      </dsp:nvSpPr>
      <dsp:spPr>
        <a:xfrm>
          <a:off x="7123692" y="1672480"/>
          <a:ext cx="85768" cy="85768"/>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544320" rtl="0" eaLnBrk="1" fontAlgn="auto" latinLnBrk="0" hangingPunct="1">
              <a:lnSpc>
                <a:spcPct val="100000"/>
              </a:lnSpc>
              <a:spcBef>
                <a:spcPts val="0"/>
              </a:spcBef>
              <a:spcAft>
                <a:spcPts val="0"/>
              </a:spcAft>
              <a:buClrTx/>
              <a:buSzTx/>
              <a:buFontTx/>
              <a:buNone/>
              <a:tabLst/>
              <a:defRPr/>
            </a:pPr>
            <a:fld id="{EDC805A9-F618-A64C-A71F-F614A05E57E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4432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654540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544320" rtl="0" eaLnBrk="1" fontAlgn="auto" latinLnBrk="0" hangingPunct="1">
              <a:lnSpc>
                <a:spcPct val="100000"/>
              </a:lnSpc>
              <a:spcBef>
                <a:spcPts val="0"/>
              </a:spcBef>
              <a:spcAft>
                <a:spcPts val="0"/>
              </a:spcAft>
              <a:buClrTx/>
              <a:buSzTx/>
              <a:buFontTx/>
              <a:buNone/>
              <a:tabLst/>
              <a:defRPr/>
            </a:pPr>
            <a:fld id="{D2304753-555F-844E-94E6-C0459ACEDB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4432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49682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2800"/>
          </a:p>
        </p:txBody>
      </p:sp>
      <p:sp>
        <p:nvSpPr>
          <p:cNvPr id="4" name="Slide Number Placeholder 3"/>
          <p:cNvSpPr>
            <a:spLocks noGrp="1"/>
          </p:cNvSpPr>
          <p:nvPr>
            <p:ph type="sldNum" sz="quarter" idx="5"/>
          </p:nvPr>
        </p:nvSpPr>
        <p:spPr/>
        <p:txBody>
          <a:bodyPr/>
          <a:lstStyle/>
          <a:p>
            <a:pPr marL="0" marR="0" lvl="0" indent="0" algn="r" defTabSz="544320" rtl="0" eaLnBrk="1" fontAlgn="auto" latinLnBrk="0" hangingPunct="1">
              <a:lnSpc>
                <a:spcPct val="100000"/>
              </a:lnSpc>
              <a:spcBef>
                <a:spcPts val="0"/>
              </a:spcBef>
              <a:spcAft>
                <a:spcPts val="0"/>
              </a:spcAft>
              <a:buClrTx/>
              <a:buSzTx/>
              <a:buFontTx/>
              <a:buNone/>
              <a:tabLst/>
              <a:defRPr/>
            </a:pPr>
            <a:fld id="{EDC805A9-F618-A64C-A71F-F614A05E57E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4432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954718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544320" rtl="0" eaLnBrk="1" fontAlgn="auto" latinLnBrk="0" hangingPunct="1">
              <a:lnSpc>
                <a:spcPct val="100000"/>
              </a:lnSpc>
              <a:spcBef>
                <a:spcPts val="0"/>
              </a:spcBef>
              <a:spcAft>
                <a:spcPts val="0"/>
              </a:spcAft>
              <a:buClrTx/>
              <a:buSzTx/>
              <a:buFontTx/>
              <a:buNone/>
              <a:tabLst/>
              <a:defRPr/>
            </a:pPr>
            <a:fld id="{D2304753-555F-844E-94E6-C0459ACEDB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4432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582382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544320" rtl="0" eaLnBrk="1" fontAlgn="auto" latinLnBrk="0" hangingPunct="1">
              <a:lnSpc>
                <a:spcPct val="100000"/>
              </a:lnSpc>
              <a:spcBef>
                <a:spcPts val="0"/>
              </a:spcBef>
              <a:spcAft>
                <a:spcPts val="0"/>
              </a:spcAft>
              <a:buClrTx/>
              <a:buSzTx/>
              <a:buFontTx/>
              <a:buNone/>
              <a:tabLst/>
              <a:defRPr/>
            </a:pPr>
            <a:fld id="{EDC805A9-F618-A64C-A71F-F614A05E57E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4432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42633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44320" rtl="0" eaLnBrk="1" fontAlgn="auto" latinLnBrk="0" hangingPunct="1">
              <a:lnSpc>
                <a:spcPct val="100000"/>
              </a:lnSpc>
              <a:spcBef>
                <a:spcPts val="0"/>
              </a:spcBef>
              <a:spcAft>
                <a:spcPts val="0"/>
              </a:spcAft>
              <a:buClrTx/>
              <a:buSzTx/>
              <a:buFontTx/>
              <a:buNone/>
              <a:tabLst/>
              <a:defRPr/>
            </a:pPr>
            <a:r>
              <a:rPr lang="en-US">
                <a:solidFill>
                  <a:srgbClr val="191919"/>
                </a:solidFill>
                <a:effectLst/>
                <a:latin typeface="Roboto" panose="02000000000000000000" pitchFamily="2" charset="0"/>
              </a:rPr>
              <a:t>Bubble Paper closed out a seed round, raising the total amount of over $5,000,000.  Bubble Paper became an SCRA Member Company in 2018 and received a $25,000 Project Development Fund Grant, followed by a $50,000 Acceleration Grant in 2019. Later that year, they received their first investment of $300,000, officially becoming SC Launch Inc. Portfolio Company.  SC Launch Inc. invested another $300,000 in 2022 as a part of Bubble Paper’s seed round. </a:t>
            </a:r>
          </a:p>
          <a:p>
            <a:pPr marL="0" marR="0" lvl="0" indent="0" algn="l" defTabSz="544320" rtl="0" eaLnBrk="1" fontAlgn="auto" latinLnBrk="0" hangingPunct="1">
              <a:lnSpc>
                <a:spcPct val="100000"/>
              </a:lnSpc>
              <a:spcBef>
                <a:spcPts val="0"/>
              </a:spcBef>
              <a:spcAft>
                <a:spcPts val="0"/>
              </a:spcAft>
              <a:buClrTx/>
              <a:buSzTx/>
              <a:buFontTx/>
              <a:buNone/>
              <a:tabLst/>
              <a:defRPr/>
            </a:pPr>
            <a:r>
              <a:rPr lang="en-US"/>
              <a:t> Their engineering and design team tailor-packaging solutions for any application with in-house tooling capabilities that utilize the latest machining and 3D printing processes. Design, tooling, and machine building under one roof speed development and lowers overall costs because of their streamlined process </a:t>
            </a:r>
          </a:p>
          <a:p>
            <a:r>
              <a:rPr lang="en-US">
                <a:solidFill>
                  <a:srgbClr val="191919"/>
                </a:solidFill>
                <a:effectLst/>
                <a:latin typeface="Roboto" panose="02000000000000000000" pitchFamily="2" charset="0"/>
              </a:rPr>
              <a:t>Bubble Paper Wrap™ and Bubble Paper Mailers™ provide the same physical protection that current plastic alternatives have at a comparable cost. Founder and CEO Benjamin Moore said, “Bubble Paper Wrap is a void-fill solution fan folded and packed into a box, allowing us to ship about nine times more product than the alternative plastic wrap. This saves the customer on logistics costs and warehouse space. Customers can also recycle it versus the plastic alternative ending up in landfills.” </a:t>
            </a:r>
          </a:p>
          <a:p>
            <a:r>
              <a:rPr lang="en-US">
                <a:solidFill>
                  <a:srgbClr val="191919"/>
                </a:solidFill>
                <a:effectLst/>
                <a:latin typeface="Roboto" panose="02000000000000000000" pitchFamily="2" charset="0"/>
              </a:rPr>
              <a:t>Bubble Paper’s most recent development is the Bubble Paper Icebox™.  It is a paper-based replacement for Styrofoam coolers and has a two-part liner construction that ships flat and goes into a corrugated box for cold chain applications. This product provides up to 96 hours of protection for customers who need to ship items cold such as groceries, meal kits, medicines, and medical supplies.  </a:t>
            </a:r>
          </a:p>
          <a:p>
            <a:r>
              <a:rPr lang="en-US">
                <a:solidFill>
                  <a:srgbClr val="191919"/>
                </a:solidFill>
                <a:effectLst/>
                <a:latin typeface="Roboto" panose="02000000000000000000" pitchFamily="2" charset="0"/>
              </a:rPr>
              <a:t>Bubble Paper is now taking the manufacturing to the customer’s location with onsite manufacturing.  Newly engineered machines with automation and internet connectivity allow Bubble Paper to remotely manage operations from their Upstate headquarters for satellite locations and onsite customer locations, reducing logistics costs by up to 90%. </a:t>
            </a:r>
          </a:p>
          <a:p>
            <a:r>
              <a:rPr lang="en-US">
                <a:solidFill>
                  <a:srgbClr val="191919"/>
                </a:solidFill>
                <a:effectLst/>
                <a:latin typeface="Roboto" panose="02000000000000000000" pitchFamily="2" charset="0"/>
              </a:rPr>
              <a:t>Many areas of the country, including several counties in South Carolina, have already banned plastic foam insulation from keeping food cold and protecting products in shipping. This trend is expected to continue to accelerate, and Bubble Paper is uniquely positioned to leverage this movement. </a:t>
            </a:r>
          </a:p>
          <a:p>
            <a:r>
              <a:rPr lang="en-US">
                <a:solidFill>
                  <a:srgbClr val="191919"/>
                </a:solidFill>
                <a:effectLst/>
                <a:latin typeface="Roboto" panose="02000000000000000000" pitchFamily="2" charset="0"/>
              </a:rPr>
              <a:t>Bubble Paper’s motto is “better packaging, better planet.” With Mother Nature in mind, this eco-friendly company is the answer to more versatile, safer, sustainable, and cost-effective packaging solutions.</a:t>
            </a:r>
          </a:p>
          <a:p>
            <a:pPr marL="0" marR="0" lvl="0" indent="0" algn="l" defTabSz="544320" rtl="0" eaLnBrk="1" fontAlgn="auto" latinLnBrk="0" hangingPunct="1">
              <a:lnSpc>
                <a:spcPct val="100000"/>
              </a:lnSpc>
              <a:spcBef>
                <a:spcPts val="0"/>
              </a:spcBef>
              <a:spcAft>
                <a:spcPts val="0"/>
              </a:spcAft>
              <a:buClrTx/>
              <a:buSzTx/>
              <a:buFontTx/>
              <a:buNone/>
              <a:tabLst/>
              <a:defRPr/>
            </a:pPr>
            <a:endParaRPr lang="en-US">
              <a:solidFill>
                <a:srgbClr val="191919"/>
              </a:solidFill>
              <a:effectLst/>
              <a:latin typeface="Roboto" panose="02000000000000000000" pitchFamily="2"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544320" rtl="0" eaLnBrk="1" fontAlgn="auto" latinLnBrk="0" hangingPunct="1">
              <a:lnSpc>
                <a:spcPct val="100000"/>
              </a:lnSpc>
              <a:spcBef>
                <a:spcPts val="0"/>
              </a:spcBef>
              <a:spcAft>
                <a:spcPts val="0"/>
              </a:spcAft>
              <a:buClrTx/>
              <a:buSzTx/>
              <a:buFontTx/>
              <a:buNone/>
              <a:tabLst/>
              <a:defRPr/>
            </a:pPr>
            <a:fld id="{EDC805A9-F618-A64C-A71F-F614A05E57E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4432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087763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544320" rtl="0" eaLnBrk="1" fontAlgn="auto" latinLnBrk="0" hangingPunct="1">
              <a:lnSpc>
                <a:spcPct val="100000"/>
              </a:lnSpc>
              <a:spcBef>
                <a:spcPts val="0"/>
              </a:spcBef>
              <a:spcAft>
                <a:spcPts val="0"/>
              </a:spcAft>
              <a:buClrTx/>
              <a:buSzTx/>
              <a:buFontTx/>
              <a:buNone/>
              <a:tabLst/>
              <a:defRPr/>
            </a:pPr>
            <a:fld id="{EDC805A9-F618-A64C-A71F-F614A05E57E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4432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884172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44320" rtl="0" eaLnBrk="1" fontAlgn="auto" latinLnBrk="0" hangingPunct="1">
              <a:lnSpc>
                <a:spcPct val="100000"/>
              </a:lnSpc>
              <a:spcBef>
                <a:spcPts val="0"/>
              </a:spcBef>
              <a:spcAft>
                <a:spcPts val="0"/>
              </a:spcAft>
              <a:buClrTx/>
              <a:buSzTx/>
              <a:buFontTx/>
              <a:buNone/>
              <a:tabLst/>
              <a:defRPr/>
            </a:pPr>
            <a:fld id="{EDC805A9-F618-A64C-A71F-F614A05E57E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4432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07944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44320" rtl="0" eaLnBrk="1" fontAlgn="auto" latinLnBrk="0" hangingPunct="1">
              <a:lnSpc>
                <a:spcPct val="100000"/>
              </a:lnSpc>
              <a:spcBef>
                <a:spcPts val="0"/>
              </a:spcBef>
              <a:spcAft>
                <a:spcPts val="0"/>
              </a:spcAft>
              <a:buClrTx/>
              <a:buSzTx/>
              <a:buFontTx/>
              <a:buNone/>
              <a:tabLst/>
              <a:defRPr/>
            </a:pPr>
            <a:fld id="{EDC805A9-F618-A64C-A71F-F614A05E57E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4432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46309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44320" rtl="0" eaLnBrk="1" fontAlgn="auto" latinLnBrk="0" hangingPunct="1">
              <a:lnSpc>
                <a:spcPct val="100000"/>
              </a:lnSpc>
              <a:spcBef>
                <a:spcPts val="0"/>
              </a:spcBef>
              <a:spcAft>
                <a:spcPts val="0"/>
              </a:spcAft>
              <a:buClrTx/>
              <a:buSzTx/>
              <a:buFontTx/>
              <a:buNone/>
              <a:tabLst/>
              <a:defRPr/>
            </a:pPr>
            <a:fld id="{EDC805A9-F618-A64C-A71F-F614A05E57E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4432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1825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544320" rtl="0" eaLnBrk="1" fontAlgn="auto" latinLnBrk="0" hangingPunct="1">
              <a:lnSpc>
                <a:spcPct val="100000"/>
              </a:lnSpc>
              <a:spcBef>
                <a:spcPts val="0"/>
              </a:spcBef>
              <a:spcAft>
                <a:spcPts val="0"/>
              </a:spcAft>
              <a:buClrTx/>
              <a:buSzTx/>
              <a:buFontTx/>
              <a:buNone/>
              <a:tabLst/>
              <a:defRPr/>
            </a:pPr>
            <a:fld id="{EDC805A9-F618-A64C-A71F-F614A05E57E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4432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8030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44320" rtl="0" eaLnBrk="1" fontAlgn="auto" latinLnBrk="0" hangingPunct="1">
              <a:lnSpc>
                <a:spcPct val="100000"/>
              </a:lnSpc>
              <a:spcBef>
                <a:spcPts val="0"/>
              </a:spcBef>
              <a:spcAft>
                <a:spcPts val="0"/>
              </a:spcAft>
              <a:buClrTx/>
              <a:buSzTx/>
              <a:buFontTx/>
              <a:buNone/>
              <a:tabLst/>
              <a:defRPr/>
            </a:pPr>
            <a:r>
              <a:rPr lang="en-US">
                <a:solidFill>
                  <a:srgbClr val="404041"/>
                </a:solidFill>
                <a:effectLst/>
                <a:latin typeface="Roboto" panose="02000000000000000000" pitchFamily="2" charset="0"/>
              </a:rPr>
              <a:t>These key sectors align with South Carolina’s workforce strengths, institutional research, and existing companies. The intersection of multiple sectors yields the most significant potential for innovation and economic growth.</a:t>
            </a:r>
          </a:p>
          <a:p>
            <a:endParaRPr lang="en-US"/>
          </a:p>
        </p:txBody>
      </p:sp>
      <p:sp>
        <p:nvSpPr>
          <p:cNvPr id="4" name="Slide Number Placeholder 3"/>
          <p:cNvSpPr>
            <a:spLocks noGrp="1"/>
          </p:cNvSpPr>
          <p:nvPr>
            <p:ph type="sldNum" sz="quarter" idx="5"/>
          </p:nvPr>
        </p:nvSpPr>
        <p:spPr/>
        <p:txBody>
          <a:bodyPr/>
          <a:lstStyle/>
          <a:p>
            <a:pPr marL="0" marR="0" lvl="0" indent="0" algn="r" defTabSz="544320" rtl="0" eaLnBrk="1" fontAlgn="auto" latinLnBrk="0" hangingPunct="1">
              <a:lnSpc>
                <a:spcPct val="100000"/>
              </a:lnSpc>
              <a:spcBef>
                <a:spcPts val="0"/>
              </a:spcBef>
              <a:spcAft>
                <a:spcPts val="0"/>
              </a:spcAft>
              <a:buClrTx/>
              <a:buSzTx/>
              <a:buFontTx/>
              <a:buNone/>
              <a:tabLst/>
              <a:defRPr/>
            </a:pPr>
            <a:fld id="{EDC805A9-F618-A64C-A71F-F614A05E57E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4432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6634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544320" rtl="0" eaLnBrk="1" fontAlgn="auto" latinLnBrk="0" hangingPunct="1">
              <a:lnSpc>
                <a:spcPct val="100000"/>
              </a:lnSpc>
              <a:spcBef>
                <a:spcPts val="0"/>
              </a:spcBef>
              <a:spcAft>
                <a:spcPts val="0"/>
              </a:spcAft>
              <a:buClrTx/>
              <a:buSzTx/>
              <a:buFontTx/>
              <a:buNone/>
              <a:tabLst/>
              <a:defRPr/>
            </a:pPr>
            <a:fld id="{EDC805A9-F618-A64C-A71F-F614A05E57E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4432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48947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544320" rtl="0" eaLnBrk="1" fontAlgn="auto" latinLnBrk="0" hangingPunct="1">
              <a:lnSpc>
                <a:spcPct val="100000"/>
              </a:lnSpc>
              <a:spcBef>
                <a:spcPts val="0"/>
              </a:spcBef>
              <a:spcAft>
                <a:spcPts val="0"/>
              </a:spcAft>
              <a:buClrTx/>
              <a:buSzTx/>
              <a:buFontTx/>
              <a:buNone/>
              <a:tabLst/>
              <a:defRPr/>
            </a:pPr>
            <a:fld id="{D2304753-555F-844E-94E6-C0459ACEDB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4432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55880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404041"/>
                </a:solidFill>
                <a:effectLst/>
                <a:latin typeface="Roboto" panose="02000000000000000000" pitchFamily="2" charset="0"/>
              </a:rPr>
              <a:t>The Clemson Nanomaterials Institute, an Anderson Innovation Center tenant, researches the fundamental properties and applications of various nanomaterials (particles that are smaller than a strand of hair). Its cutting-edge multidisciplinary research aims to push the frontiers of nanoscience forward and significantly impact industry. The institute has approximately 6,000 square feet of research space that houses various synthesis and characterization equipment. It collaborates with seven industrial partners, and nearly 10 faculty members and 25 students and post-doctoral students work on multiple projects in the facility. </a:t>
            </a:r>
          </a:p>
          <a:p>
            <a:endParaRPr lang="en-US">
              <a:solidFill>
                <a:srgbClr val="404041"/>
              </a:solidFill>
              <a:effectLst/>
              <a:latin typeface="Roboto" panose="02000000000000000000" pitchFamily="2" charset="0"/>
            </a:endParaRPr>
          </a:p>
          <a:p>
            <a:r>
              <a:rPr lang="en-US">
                <a:solidFill>
                  <a:srgbClr val="404041"/>
                </a:solidFill>
                <a:effectLst/>
                <a:latin typeface="Roboto" panose="02000000000000000000" pitchFamily="2" charset="0"/>
              </a:rPr>
              <a:t>SC Launch Inc. </a:t>
            </a:r>
            <a:r>
              <a:rPr lang="en-US" err="1">
                <a:solidFill>
                  <a:srgbClr val="404041"/>
                </a:solidFill>
                <a:effectLst/>
                <a:latin typeface="Roboto" panose="02000000000000000000" pitchFamily="2" charset="0"/>
              </a:rPr>
              <a:t>Porfolio</a:t>
            </a:r>
            <a:r>
              <a:rPr lang="en-US">
                <a:solidFill>
                  <a:srgbClr val="404041"/>
                </a:solidFill>
                <a:effectLst/>
                <a:latin typeface="Roboto" panose="02000000000000000000" pitchFamily="2" charset="0"/>
              </a:rPr>
              <a:t> Company Precision Genetics, which is also a tenant of the MUSC Innovation Center, is delivering one example of life-saving innovation. They are modernizing the standard of care by enabling doctors and other providers to prescribe medications with more precision and safety. Their solutions help provide better patient outcomes designed to lower overall healthcare costs.  </a:t>
            </a:r>
          </a:p>
          <a:p>
            <a:endParaRPr lang="en-US">
              <a:solidFill>
                <a:srgbClr val="404041"/>
              </a:solidFill>
              <a:effectLst/>
              <a:latin typeface="Roboto" panose="02000000000000000000" pitchFamily="2" charset="0"/>
            </a:endParaRPr>
          </a:p>
          <a:p>
            <a:r>
              <a:rPr lang="en-US">
                <a:solidFill>
                  <a:srgbClr val="404041"/>
                </a:solidFill>
                <a:effectLst/>
                <a:latin typeface="Roboto" panose="02000000000000000000" pitchFamily="2" charset="0"/>
              </a:rPr>
              <a:t>The facilities team also continues to work with the McNair Aerospace Center, a tenant of the USC Innovation Center. They have fostered the Center from its origins to being a state-of-the-art facility and programs that now accommodate various types of innovation under one roof and meets the state’s research and development needs. AI and digital twins technologies are just two innovations being utilized by the digital transformation lab and future factories laboratories.   </a:t>
            </a:r>
          </a:p>
        </p:txBody>
      </p:sp>
      <p:sp>
        <p:nvSpPr>
          <p:cNvPr id="4" name="Slide Number Placeholder 3"/>
          <p:cNvSpPr>
            <a:spLocks noGrp="1"/>
          </p:cNvSpPr>
          <p:nvPr>
            <p:ph type="sldNum" sz="quarter" idx="5"/>
          </p:nvPr>
        </p:nvSpPr>
        <p:spPr/>
        <p:txBody>
          <a:bodyPr/>
          <a:lstStyle/>
          <a:p>
            <a:pPr marL="0" marR="0" lvl="0" indent="0" algn="r" defTabSz="544320" rtl="0" eaLnBrk="1" fontAlgn="auto" latinLnBrk="0" hangingPunct="1">
              <a:lnSpc>
                <a:spcPct val="100000"/>
              </a:lnSpc>
              <a:spcBef>
                <a:spcPts val="0"/>
              </a:spcBef>
              <a:spcAft>
                <a:spcPts val="0"/>
              </a:spcAft>
              <a:buClrTx/>
              <a:buSzTx/>
              <a:buFontTx/>
              <a:buNone/>
              <a:tabLst/>
              <a:defRPr/>
            </a:pPr>
            <a:fld id="{EDC805A9-F618-A64C-A71F-F614A05E57E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4432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69107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544320" rtl="0" eaLnBrk="1" fontAlgn="auto" latinLnBrk="0" hangingPunct="1">
              <a:lnSpc>
                <a:spcPct val="100000"/>
              </a:lnSpc>
              <a:spcBef>
                <a:spcPts val="0"/>
              </a:spcBef>
              <a:spcAft>
                <a:spcPts val="0"/>
              </a:spcAft>
              <a:buClrTx/>
              <a:buSzTx/>
              <a:buFontTx/>
              <a:buNone/>
              <a:tabLst/>
              <a:defRPr/>
            </a:pPr>
            <a:fld id="{D2304753-555F-844E-94E6-C0459ACEDB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4432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59722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544320" rtl="0" eaLnBrk="1" fontAlgn="auto" latinLnBrk="0" hangingPunct="1">
              <a:lnSpc>
                <a:spcPct val="100000"/>
              </a:lnSpc>
              <a:spcBef>
                <a:spcPts val="0"/>
              </a:spcBef>
              <a:spcAft>
                <a:spcPts val="0"/>
              </a:spcAft>
              <a:buClrTx/>
              <a:buSzTx/>
              <a:buFontTx/>
              <a:buNone/>
              <a:tabLst/>
              <a:defRPr/>
            </a:pPr>
            <a:fld id="{EDC805A9-F618-A64C-A71F-F614A05E57E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4432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26403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404041"/>
                </a:solidFill>
                <a:effectLst/>
                <a:latin typeface="Roboto" panose="02000000000000000000" pitchFamily="2" charset="0"/>
              </a:rPr>
              <a:t>Examples of support at Clemson University included funding for CURF (Clemson University Research Foundation) to purchase educational programs, databases, and innovation toolkits that helped research faculty advance technology development and create a commercialization strategy. “Our relationship has evolved to mutual investment in high commercial potential technologies through the technology maturation match program, resulting in numerous follow-on grant support, commercial licensing, and start-up formation,” said Clemson University Research Foundation Executive Director Chris </a:t>
            </a:r>
            <a:r>
              <a:rPr lang="en-US" dirty="0" err="1">
                <a:solidFill>
                  <a:srgbClr val="404041"/>
                </a:solidFill>
                <a:effectLst/>
                <a:latin typeface="Roboto" panose="02000000000000000000" pitchFamily="2" charset="0"/>
              </a:rPr>
              <a:t>Gesswein</a:t>
            </a:r>
            <a:r>
              <a:rPr lang="en-US" dirty="0">
                <a:solidFill>
                  <a:srgbClr val="404041"/>
                </a:solidFill>
                <a:effectLst/>
                <a:latin typeface="Roboto" panose="02000000000000000000" pitchFamily="2" charset="0"/>
              </a:rPr>
              <a:t>.   </a:t>
            </a:r>
          </a:p>
          <a:p>
            <a:endParaRPr lang="en-US" dirty="0">
              <a:solidFill>
                <a:srgbClr val="404041"/>
              </a:solidFill>
              <a:effectLst/>
              <a:latin typeface="Roboto" panose="02000000000000000000" pitchFamily="2" charset="0"/>
            </a:endParaRPr>
          </a:p>
          <a:p>
            <a:r>
              <a:rPr lang="en-US" dirty="0">
                <a:solidFill>
                  <a:srgbClr val="404041"/>
                </a:solidFill>
                <a:effectLst/>
                <a:latin typeface="Roboto" panose="02000000000000000000" pitchFamily="2" charset="0"/>
              </a:rPr>
              <a:t>SCRA’s academic innovations team also provided funding for the University of South Carolina’s Office of Economic Engagement to reach its goals by expanding its current Columbia-based Innovation Hub into the Upstate. The new center is called the USC Upstate Innovation Experience Hub and provides advanced engineering solutions and industry-skilled graduates to support manufacturers in the Upstate. This is a win for the state as South Carolina has become a top destination for manufacturing companies. “At the USC Office of Economic Engagement, our work with SCRA academic innovations is a team effort. That means our USC and SCRA teams are engaging monthly to compare caseloads to ensure we do not miss anybody who needs our collective assistance,” said Deputy Director Chad Hardaway. “Working with Russell Cook and the team has been a pleasure, and we have done great work together taking care of our innovation community.”   </a:t>
            </a:r>
          </a:p>
          <a:p>
            <a:endParaRPr lang="en-US" dirty="0">
              <a:solidFill>
                <a:srgbClr val="404041"/>
              </a:solidFill>
              <a:effectLst/>
              <a:latin typeface="Roboto" panose="02000000000000000000" pitchFamily="2" charset="0"/>
            </a:endParaRPr>
          </a:p>
          <a:p>
            <a:r>
              <a:rPr lang="en-US" dirty="0">
                <a:solidFill>
                  <a:srgbClr val="404041"/>
                </a:solidFill>
                <a:effectLst/>
                <a:latin typeface="Roboto" panose="02000000000000000000" pitchFamily="2" charset="0"/>
              </a:rPr>
              <a:t>The Medical University of South Carolina Zucker Institute for Innovation Commercialization also benefitted from the academic innovations team’s funding and support. This included funding for market research and professional training and development to help researchers identify future customers, investors, and partners.  </a:t>
            </a:r>
          </a:p>
          <a:p>
            <a:endParaRPr lang="en-US" dirty="0">
              <a:solidFill>
                <a:srgbClr val="404041"/>
              </a:solidFill>
              <a:effectLst/>
              <a:latin typeface="Roboto" panose="02000000000000000000" pitchFamily="2" charset="0"/>
            </a:endParaRPr>
          </a:p>
          <a:p>
            <a:r>
              <a:rPr lang="en-US" dirty="0">
                <a:solidFill>
                  <a:srgbClr val="404041"/>
                </a:solidFill>
                <a:effectLst/>
                <a:latin typeface="Roboto" panose="02000000000000000000" pitchFamily="2" charset="0"/>
              </a:rPr>
              <a:t>These initiatives leverage the state’s strengths and resources to positively impact patient care and continue developing our life science workforce. “Our collaborative engagement exemplifies the power of aligning vision and resources to drive breakthrough innovations, ensuring that MUSC’s research and clinical work is translated into impactful commercial outcomes,” said Zucker Institute CEO Todd Headley. “This partnership strengthens our commitment to pioneering solutions and reinforces SCRA’s dedication to facilitating academic advancements in South Carolina.” </a:t>
            </a:r>
          </a:p>
          <a:p>
            <a:endParaRPr lang="en-US" dirty="0"/>
          </a:p>
        </p:txBody>
      </p:sp>
      <p:sp>
        <p:nvSpPr>
          <p:cNvPr id="4" name="Slide Number Placeholder 3"/>
          <p:cNvSpPr>
            <a:spLocks noGrp="1"/>
          </p:cNvSpPr>
          <p:nvPr>
            <p:ph type="sldNum" sz="quarter" idx="5"/>
          </p:nvPr>
        </p:nvSpPr>
        <p:spPr/>
        <p:txBody>
          <a:bodyPr/>
          <a:lstStyle/>
          <a:p>
            <a:pPr marL="0" marR="0" lvl="0" indent="0" algn="r" defTabSz="544320" rtl="0" eaLnBrk="1" fontAlgn="auto" latinLnBrk="0" hangingPunct="1">
              <a:lnSpc>
                <a:spcPct val="100000"/>
              </a:lnSpc>
              <a:spcBef>
                <a:spcPts val="0"/>
              </a:spcBef>
              <a:spcAft>
                <a:spcPts val="0"/>
              </a:spcAft>
              <a:buClrTx/>
              <a:buSzTx/>
              <a:buFontTx/>
              <a:buNone/>
              <a:tabLst/>
              <a:defRPr/>
            </a:pPr>
            <a:fld id="{EDC805A9-F618-A64C-A71F-F614A05E57E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4432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73326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5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jpeg"/><Relationship Id="rId1" Type="http://schemas.openxmlformats.org/officeDocument/2006/relationships/slideMaster" Target="../slideMasters/slideMaster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ubtitle">
  <p:cSld name="TITLE_1">
    <p:bg>
      <p:bgPr>
        <a:solidFill>
          <a:schemeClr val="accent1"/>
        </a:solidFill>
        <a:effectLst/>
      </p:bgPr>
    </p:bg>
    <p:spTree>
      <p:nvGrpSpPr>
        <p:cNvPr id="1" name="Shape 14"/>
        <p:cNvGrpSpPr/>
        <p:nvPr/>
      </p:nvGrpSpPr>
      <p:grpSpPr>
        <a:xfrm>
          <a:off x="0" y="0"/>
          <a:ext cx="0" cy="0"/>
          <a:chOff x="0" y="0"/>
          <a:chExt cx="0" cy="0"/>
        </a:xfrm>
      </p:grpSpPr>
      <p:pic>
        <p:nvPicPr>
          <p:cNvPr id="15" name="Google Shape;15;p3" descr="organic-02.png"/>
          <p:cNvPicPr preferRelativeResize="0"/>
          <p:nvPr/>
        </p:nvPicPr>
        <p:blipFill>
          <a:blip r:embed="rId2">
            <a:alphaModFix amt="24000"/>
          </a:blip>
          <a:stretch>
            <a:fillRect/>
          </a:stretch>
        </p:blipFill>
        <p:spPr>
          <a:xfrm>
            <a:off x="0" y="0"/>
            <a:ext cx="9144000" cy="5143500"/>
          </a:xfrm>
          <a:prstGeom prst="rect">
            <a:avLst/>
          </a:prstGeom>
          <a:noFill/>
          <a:ln>
            <a:noFill/>
          </a:ln>
        </p:spPr>
      </p:pic>
      <p:sp>
        <p:nvSpPr>
          <p:cNvPr id="16" name="Google Shape;16;p3"/>
          <p:cNvSpPr/>
          <p:nvPr/>
        </p:nvSpPr>
        <p:spPr>
          <a:xfrm>
            <a:off x="2022375" y="1022175"/>
            <a:ext cx="5099400" cy="3135900"/>
          </a:xfrm>
          <a:prstGeom prst="rect">
            <a:avLst/>
          </a:prstGeom>
          <a:solidFill>
            <a:schemeClr val="dk1"/>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p:nvPr/>
        </p:nvSpPr>
        <p:spPr>
          <a:xfrm>
            <a:off x="4162050" y="756837"/>
            <a:ext cx="819900" cy="819900"/>
          </a:xfrm>
          <a:prstGeom prst="rect">
            <a:avLst/>
          </a:prstGeom>
          <a:solidFill>
            <a:srgbClr val="FFFFFF"/>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3"/>
          <p:cNvSpPr txBox="1">
            <a:spLocks noGrp="1"/>
          </p:cNvSpPr>
          <p:nvPr>
            <p:ph type="ctrTitle"/>
          </p:nvPr>
        </p:nvSpPr>
        <p:spPr>
          <a:xfrm>
            <a:off x="2361000" y="1735750"/>
            <a:ext cx="4335000" cy="1159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3600"/>
              <a:buNone/>
              <a:defRPr sz="3600">
                <a:solidFill>
                  <a:schemeClr val="lt1"/>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19" name="Google Shape;19;p3"/>
          <p:cNvSpPr txBox="1">
            <a:spLocks noGrp="1"/>
          </p:cNvSpPr>
          <p:nvPr>
            <p:ph type="subTitle" idx="1"/>
          </p:nvPr>
        </p:nvSpPr>
        <p:spPr>
          <a:xfrm>
            <a:off x="2361075" y="2840050"/>
            <a:ext cx="4335000" cy="78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800"/>
              <a:buNone/>
              <a:defRPr sz="1800">
                <a:solidFill>
                  <a:schemeClr val="accent1"/>
                </a:solidFill>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a:solidFill>
                  <a:schemeClr val="accent1"/>
                </a:solidFill>
              </a:defRPr>
            </a:lvl4pPr>
            <a:lvl5pPr lvl="4" algn="ctr" rtl="0">
              <a:spcBef>
                <a:spcPts val="0"/>
              </a:spcBef>
              <a:spcAft>
                <a:spcPts val="0"/>
              </a:spcAft>
              <a:buClr>
                <a:schemeClr val="accent1"/>
              </a:buClr>
              <a:buSzPts val="1800"/>
              <a:buNone/>
              <a:defRPr>
                <a:solidFill>
                  <a:schemeClr val="accent1"/>
                </a:solidFill>
              </a:defRPr>
            </a:lvl5pPr>
            <a:lvl6pPr lvl="5" algn="ctr" rtl="0">
              <a:spcBef>
                <a:spcPts val="0"/>
              </a:spcBef>
              <a:spcAft>
                <a:spcPts val="0"/>
              </a:spcAft>
              <a:buClr>
                <a:schemeClr val="accent1"/>
              </a:buClr>
              <a:buSzPts val="1800"/>
              <a:buNone/>
              <a:defRPr>
                <a:solidFill>
                  <a:schemeClr val="accent1"/>
                </a:solidFill>
              </a:defRPr>
            </a:lvl6pPr>
            <a:lvl7pPr lvl="6" algn="ctr" rtl="0">
              <a:spcBef>
                <a:spcPts val="0"/>
              </a:spcBef>
              <a:spcAft>
                <a:spcPts val="0"/>
              </a:spcAft>
              <a:buClr>
                <a:schemeClr val="accent1"/>
              </a:buClr>
              <a:buSzPts val="1800"/>
              <a:buNone/>
              <a:defRPr>
                <a:solidFill>
                  <a:schemeClr val="accent1"/>
                </a:solidFill>
              </a:defRPr>
            </a:lvl7pPr>
            <a:lvl8pPr lvl="7" algn="ctr" rtl="0">
              <a:spcBef>
                <a:spcPts val="0"/>
              </a:spcBef>
              <a:spcAft>
                <a:spcPts val="0"/>
              </a:spcAft>
              <a:buClr>
                <a:schemeClr val="accent1"/>
              </a:buClr>
              <a:buSzPts val="1800"/>
              <a:buNone/>
              <a:defRPr>
                <a:solidFill>
                  <a:schemeClr val="accent1"/>
                </a:solidFill>
              </a:defRPr>
            </a:lvl8pPr>
            <a:lvl9pPr lvl="8" algn="ctr" rtl="0">
              <a:spcBef>
                <a:spcPts val="0"/>
              </a:spcBef>
              <a:spcAft>
                <a:spcPts val="0"/>
              </a:spcAft>
              <a:buClr>
                <a:schemeClr val="accent1"/>
              </a:buClr>
              <a:buSzPts val="1800"/>
              <a:buNone/>
              <a:defRPr>
                <a:solidFill>
                  <a:schemeClr val="accent1"/>
                </a:solidFill>
              </a:defRPr>
            </a:lvl9pPr>
          </a:lstStyle>
          <a:p>
            <a:endParaRPr/>
          </a:p>
        </p:txBody>
      </p:sp>
      <p:sp>
        <p:nvSpPr>
          <p:cNvPr id="20" name="Google Shape;20;p3"/>
          <p:cNvSpPr txBox="1">
            <a:spLocks noGrp="1"/>
          </p:cNvSpPr>
          <p:nvPr>
            <p:ph type="sldNum" idx="12"/>
          </p:nvPr>
        </p:nvSpPr>
        <p:spPr>
          <a:xfrm>
            <a:off x="4297650" y="4749851"/>
            <a:ext cx="548700" cy="393600"/>
          </a:xfrm>
          <a:prstGeom prst="rect">
            <a:avLst/>
          </a:prstGeom>
        </p:spPr>
        <p:txBody>
          <a:bodyPr spcFirstLastPara="1" wrap="square" lIns="91425" tIns="91425" rIns="91425" bIns="91425" anchor="t" anchorCtr="0">
            <a:noAutofit/>
          </a:bodyPr>
          <a:lstStyle>
            <a:lvl1pPr lvl="0" algn="ctr">
              <a:buNone/>
              <a:defRPr>
                <a:solidFill>
                  <a:srgbClr val="4D4A56"/>
                </a:solidFill>
              </a:defRPr>
            </a:lvl1pPr>
            <a:lvl2pPr lvl="1" algn="ctr">
              <a:buNone/>
              <a:defRPr>
                <a:solidFill>
                  <a:srgbClr val="4D4A56"/>
                </a:solidFill>
              </a:defRPr>
            </a:lvl2pPr>
            <a:lvl3pPr lvl="2" algn="ctr">
              <a:buNone/>
              <a:defRPr>
                <a:solidFill>
                  <a:srgbClr val="4D4A56"/>
                </a:solidFill>
              </a:defRPr>
            </a:lvl3pPr>
            <a:lvl4pPr lvl="3" algn="ctr">
              <a:buNone/>
              <a:defRPr>
                <a:solidFill>
                  <a:srgbClr val="4D4A56"/>
                </a:solidFill>
              </a:defRPr>
            </a:lvl4pPr>
            <a:lvl5pPr lvl="4" algn="ctr">
              <a:buNone/>
              <a:defRPr>
                <a:solidFill>
                  <a:srgbClr val="4D4A56"/>
                </a:solidFill>
              </a:defRPr>
            </a:lvl5pPr>
            <a:lvl6pPr lvl="5" algn="ctr">
              <a:buNone/>
              <a:defRPr>
                <a:solidFill>
                  <a:srgbClr val="4D4A56"/>
                </a:solidFill>
              </a:defRPr>
            </a:lvl6pPr>
            <a:lvl7pPr lvl="6" algn="ctr">
              <a:buNone/>
              <a:defRPr>
                <a:solidFill>
                  <a:srgbClr val="4D4A56"/>
                </a:solidFill>
              </a:defRPr>
            </a:lvl7pPr>
            <a:lvl8pPr lvl="7" algn="ctr">
              <a:buNone/>
              <a:defRPr>
                <a:solidFill>
                  <a:srgbClr val="4D4A56"/>
                </a:solidFill>
              </a:defRPr>
            </a:lvl8pPr>
            <a:lvl9pPr lvl="8" algn="ctr">
              <a:buNone/>
              <a:defRPr>
                <a:solidFill>
                  <a:srgbClr val="4D4A56"/>
                </a:solidFil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circles">
  <p:cSld name="BLANK_1_1_1">
    <p:bg>
      <p:bgPr>
        <a:solidFill>
          <a:schemeClr val="dk1"/>
        </a:solidFill>
        <a:effectLst/>
      </p:bgPr>
    </p:bg>
    <p:spTree>
      <p:nvGrpSpPr>
        <p:cNvPr id="1" name="Shape 83"/>
        <p:cNvGrpSpPr/>
        <p:nvPr/>
      </p:nvGrpSpPr>
      <p:grpSpPr>
        <a:xfrm>
          <a:off x="0" y="0"/>
          <a:ext cx="0" cy="0"/>
          <a:chOff x="0" y="0"/>
          <a:chExt cx="0" cy="0"/>
        </a:xfrm>
      </p:grpSpPr>
      <p:pic>
        <p:nvPicPr>
          <p:cNvPr id="84" name="Google Shape;84;p15" descr="organic-04.png"/>
          <p:cNvPicPr preferRelativeResize="0"/>
          <p:nvPr/>
        </p:nvPicPr>
        <p:blipFill>
          <a:blip r:embed="rId2">
            <a:alphaModFix amt="5000"/>
          </a:blip>
          <a:stretch>
            <a:fillRect/>
          </a:stretch>
        </p:blipFill>
        <p:spPr>
          <a:xfrm>
            <a:off x="0" y="0"/>
            <a:ext cx="9144000" cy="5143500"/>
          </a:xfrm>
          <a:prstGeom prst="rect">
            <a:avLst/>
          </a:prstGeom>
          <a:noFill/>
          <a:ln>
            <a:noFill/>
          </a:ln>
        </p:spPr>
      </p:pic>
      <p:sp>
        <p:nvSpPr>
          <p:cNvPr id="85" name="Google Shape;85;p1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type="obj" userDrawn="1">
  <p:cSld name="Title and Content">
    <p:spTree>
      <p:nvGrpSpPr>
        <p:cNvPr id="1" name=""/>
        <p:cNvGrpSpPr/>
        <p:nvPr/>
      </p:nvGrpSpPr>
      <p:grpSpPr bwMode="auto">
        <a:xfrm>
          <a:off x="0" y="0"/>
          <a:ext cx="0" cy="0"/>
          <a:chOff x="0" y="0"/>
          <a:chExt cx="0" cy="0"/>
        </a:xfrm>
      </p:grpSpPr>
      <p:sp>
        <p:nvSpPr>
          <p:cNvPr id="4" name="Title 1"/>
          <p:cNvSpPr>
            <a:spLocks noGrp="1"/>
          </p:cNvSpPr>
          <p:nvPr>
            <p:ph type="title"/>
          </p:nvPr>
        </p:nvSpPr>
        <p:spPr bwMode="auto"/>
        <p:txBody>
          <a:bodyPr/>
          <a:lstStyle/>
          <a:p>
            <a:pPr>
              <a:defRPr/>
            </a:pPr>
            <a:r>
              <a:rPr lang="en-US"/>
              <a:t>Click to edit Master title style</a:t>
            </a:r>
            <a:endParaRPr/>
          </a:p>
        </p:txBody>
      </p:sp>
      <p:sp>
        <p:nvSpPr>
          <p:cNvPr id="5" name="Content Placeholder 2"/>
          <p:cNvSpPr>
            <a:spLocks noGrp="1"/>
          </p:cNvSpPr>
          <p:nvPr>
            <p:ph idx="1"/>
          </p:nvPr>
        </p:nvSpPr>
        <p:spPr bwMode="auto"/>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6" name="Date Placeholder 3"/>
          <p:cNvSpPr>
            <a:spLocks noGrp="1"/>
          </p:cNvSpPr>
          <p:nvPr>
            <p:ph type="dt" sz="half" idx="10"/>
          </p:nvPr>
        </p:nvSpPr>
        <p:spPr bwMode="auto"/>
        <p:txBody>
          <a:bodyPr/>
          <a:lstStyle/>
          <a:p>
            <a:pPr>
              <a:defRPr/>
            </a:pPr>
            <a:fld id="{C9CB138F-5A14-49FF-BF8B-4696FF65210D}" type="datetimeFigureOut">
              <a:rPr lang="en-US"/>
              <a:t>6/13/2024</a:t>
            </a:fld>
            <a:endParaRPr lang="en-US"/>
          </a:p>
        </p:txBody>
      </p:sp>
      <p:sp>
        <p:nvSpPr>
          <p:cNvPr id="7" name="Footer Placeholder 4"/>
          <p:cNvSpPr>
            <a:spLocks noGrp="1"/>
          </p:cNvSpPr>
          <p:nvPr>
            <p:ph type="ftr" sz="quarter" idx="11"/>
          </p:nvPr>
        </p:nvSpPr>
        <p:spPr bwMode="auto"/>
        <p:txBody>
          <a:bodyPr/>
          <a:lstStyle/>
          <a:p>
            <a:pPr>
              <a:defRPr/>
            </a:pPr>
            <a:endParaRPr lang="en-US"/>
          </a:p>
        </p:txBody>
      </p:sp>
      <p:sp>
        <p:nvSpPr>
          <p:cNvPr id="8" name="Slide Number Placeholder 5"/>
          <p:cNvSpPr>
            <a:spLocks noGrp="1"/>
          </p:cNvSpPr>
          <p:nvPr>
            <p:ph type="sldNum" sz="quarter" idx="12"/>
          </p:nvPr>
        </p:nvSpPr>
        <p:spPr bwMode="auto"/>
        <p:txBody>
          <a:bodyPr/>
          <a:lstStyle/>
          <a:p>
            <a:pPr>
              <a:defRPr/>
            </a:pPr>
            <a:fld id="{CD2DB14D-9FE4-4290-8DFB-6D7A976C3B29}" type="slidenum">
              <a:rPr lang="en-US"/>
              <a:t>‹#›</a:t>
            </a:fld>
            <a:endParaRPr lang="en-US"/>
          </a:p>
        </p:txBody>
      </p:sp>
    </p:spTree>
    <p:extLst>
      <p:ext uri="{BB962C8B-B14F-4D97-AF65-F5344CB8AC3E}">
        <p14:creationId xmlns:p14="http://schemas.microsoft.com/office/powerpoint/2010/main" val="20816507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33200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79997"/>
            <a:ext cx="3886200" cy="27367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79997"/>
            <a:ext cx="3886200" cy="27367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90203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867733"/>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854761"/>
            <a:ext cx="3868340" cy="617934"/>
          </a:xfrm>
        </p:spPr>
        <p:txBody>
          <a:bodyPr anchor="b"/>
          <a:lstStyle>
            <a:lvl1pPr marL="0" indent="0">
              <a:buNone/>
              <a:defRPr sz="21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472695"/>
            <a:ext cx="3868340" cy="2763441"/>
          </a:xfrm>
        </p:spPr>
        <p:txBody>
          <a:bodyPr/>
          <a:lstStyle>
            <a:lvl1pPr>
              <a:defRPr sz="2100">
                <a:solidFill>
                  <a:srgbClr val="84BD00"/>
                </a:solidFill>
              </a:defRPr>
            </a:lvl1pPr>
            <a:lvl2pPr>
              <a:defRPr sz="1800">
                <a:solidFill>
                  <a:srgbClr val="84BD00"/>
                </a:solidFill>
              </a:defRPr>
            </a:lvl2pPr>
            <a:lvl3pPr>
              <a:defRPr sz="1500">
                <a:solidFill>
                  <a:srgbClr val="84BD00"/>
                </a:solidFill>
              </a:defRPr>
            </a:lvl3pPr>
            <a:lvl4pPr>
              <a:defRPr sz="1350">
                <a:solidFill>
                  <a:srgbClr val="84BD00"/>
                </a:solidFill>
              </a:defRPr>
            </a:lvl4pPr>
            <a:lvl5pPr>
              <a:defRPr>
                <a:solidFill>
                  <a:srgbClr val="84BD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854761"/>
            <a:ext cx="3887391" cy="617934"/>
          </a:xfrm>
        </p:spPr>
        <p:txBody>
          <a:bodyPr anchor="b"/>
          <a:lstStyle>
            <a:lvl1pPr marL="0" indent="0">
              <a:buNone/>
              <a:defRPr sz="21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472695"/>
            <a:ext cx="3887391" cy="2763441"/>
          </a:xfrm>
        </p:spPr>
        <p:txBody>
          <a:bodyPr/>
          <a:lstStyle>
            <a:lvl1pPr>
              <a:defRPr sz="2100">
                <a:solidFill>
                  <a:srgbClr val="84BD00"/>
                </a:solidFill>
              </a:defRPr>
            </a:lvl1pPr>
            <a:lvl2pPr>
              <a:defRPr>
                <a:solidFill>
                  <a:srgbClr val="84BD00"/>
                </a:solidFill>
              </a:defRPr>
            </a:lvl2pPr>
            <a:lvl3pPr>
              <a:defRPr>
                <a:solidFill>
                  <a:srgbClr val="84BD00"/>
                </a:solidFill>
              </a:defRPr>
            </a:lvl3pPr>
            <a:lvl4pPr>
              <a:defRPr>
                <a:solidFill>
                  <a:srgbClr val="84BD00"/>
                </a:solidFill>
              </a:defRPr>
            </a:lvl4pPr>
            <a:lvl5pPr>
              <a:defRPr>
                <a:solidFill>
                  <a:srgbClr val="84BD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48359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661055"/>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1058724"/>
            <a:ext cx="4629150" cy="3572194"/>
          </a:xfrm>
        </p:spPr>
        <p:txBody>
          <a:bodyPr/>
          <a:lstStyle>
            <a:lvl1pPr>
              <a:defRPr sz="2100">
                <a:solidFill>
                  <a:srgbClr val="84BD00"/>
                </a:solidFill>
              </a:defRPr>
            </a:lvl1pPr>
            <a:lvl2pPr>
              <a:defRPr sz="1800">
                <a:solidFill>
                  <a:srgbClr val="84BD00"/>
                </a:solidFill>
              </a:defRPr>
            </a:lvl2pPr>
            <a:lvl3pPr>
              <a:defRPr sz="1500">
                <a:solidFill>
                  <a:srgbClr val="84BD00"/>
                </a:solidFill>
              </a:defRPr>
            </a:lvl3pPr>
            <a:lvl4pPr>
              <a:defRPr sz="1350">
                <a:solidFill>
                  <a:srgbClr val="84BD00"/>
                </a:solidFill>
              </a:defRPr>
            </a:lvl4pPr>
            <a:lvl5pPr>
              <a:defRPr sz="1200">
                <a:solidFill>
                  <a:srgbClr val="84BD00"/>
                </a:solidFill>
              </a:defRPr>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861205"/>
            <a:ext cx="2949178" cy="2769713"/>
          </a:xfrm>
        </p:spPr>
        <p:txBody>
          <a:bodyPr/>
          <a:lstStyle>
            <a:lvl1pPr marL="0" indent="0">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Tree>
    <p:extLst>
      <p:ext uri="{BB962C8B-B14F-4D97-AF65-F5344CB8AC3E}">
        <p14:creationId xmlns:p14="http://schemas.microsoft.com/office/powerpoint/2010/main" val="34501667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668125"/>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1065794"/>
            <a:ext cx="4629150" cy="3655219"/>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1868275"/>
            <a:ext cx="2949178" cy="2858691"/>
          </a:xfrm>
        </p:spPr>
        <p:txBody>
          <a:bodyPr/>
          <a:lstStyle>
            <a:lvl1pPr marL="0" indent="0">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Tree>
    <p:extLst>
      <p:ext uri="{BB962C8B-B14F-4D97-AF65-F5344CB8AC3E}">
        <p14:creationId xmlns:p14="http://schemas.microsoft.com/office/powerpoint/2010/main" val="28588088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63375" y="452887"/>
            <a:ext cx="4382218" cy="1714500"/>
          </a:xfrm>
        </p:spPr>
        <p:txBody>
          <a:bodyPr/>
          <a:lstStyle>
            <a:lvl1pPr algn="l">
              <a:defRPr sz="3300"/>
            </a:lvl1pPr>
          </a:lstStyle>
          <a:p>
            <a:r>
              <a:rPr lang="en-US"/>
              <a:t>Click to edit Master title style</a:t>
            </a:r>
          </a:p>
        </p:txBody>
      </p:sp>
      <p:sp>
        <p:nvSpPr>
          <p:cNvPr id="3" name="Subtitle 2"/>
          <p:cNvSpPr>
            <a:spLocks noGrp="1"/>
          </p:cNvSpPr>
          <p:nvPr>
            <p:ph type="subTitle" idx="1"/>
          </p:nvPr>
        </p:nvSpPr>
        <p:spPr>
          <a:xfrm>
            <a:off x="4563375" y="2264434"/>
            <a:ext cx="4382218" cy="562874"/>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a:xfrm>
            <a:off x="628650" y="4767264"/>
            <a:ext cx="2057400" cy="273844"/>
          </a:xfrm>
          <a:prstGeom prst="rect">
            <a:avLst/>
          </a:prstGeom>
        </p:spPr>
        <p:txBody>
          <a:bodyPr/>
          <a:lstStyle>
            <a:lvl1pPr eaLnBrk="1" fontAlgn="auto" hangingPunct="1">
              <a:spcBef>
                <a:spcPts val="0"/>
              </a:spcBef>
              <a:spcAft>
                <a:spcPts val="0"/>
              </a:spcAft>
              <a:defRPr>
                <a:latin typeface="+mn-lt"/>
              </a:defRPr>
            </a:lvl1pPr>
          </a:lstStyle>
          <a:p>
            <a:pPr>
              <a:defRPr/>
            </a:pPr>
            <a:fld id="{E3D38DE4-1F2B-4C0D-ADEE-21C620B866B0}" type="datetimeFigureOut">
              <a:rPr lang="en-US"/>
              <a:pPr>
                <a:defRPr/>
              </a:pPr>
              <a:t>6/13/2024</a:t>
            </a:fld>
            <a:endParaRPr lang="en-US"/>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a:xfrm>
            <a:off x="6457950" y="4767264"/>
            <a:ext cx="2057400" cy="273844"/>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6D40DEFE-E6EC-4511-987E-2546E88373DE}" type="slidenum">
              <a:rPr lang="en-US"/>
              <a:pPr>
                <a:defRPr/>
              </a:pPr>
              <a:t>‹#›</a:t>
            </a:fld>
            <a:endParaRPr lang="en-US"/>
          </a:p>
        </p:txBody>
      </p:sp>
    </p:spTree>
    <p:extLst>
      <p:ext uri="{BB962C8B-B14F-4D97-AF65-F5344CB8AC3E}">
        <p14:creationId xmlns:p14="http://schemas.microsoft.com/office/powerpoint/2010/main" val="35739058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a:xfrm>
            <a:off x="628650" y="4767264"/>
            <a:ext cx="2057400" cy="273844"/>
          </a:xfrm>
          <a:prstGeom prst="rect">
            <a:avLst/>
          </a:prstGeom>
        </p:spPr>
        <p:txBody>
          <a:bodyPr/>
          <a:lstStyle>
            <a:lvl1pPr eaLnBrk="1" fontAlgn="auto" hangingPunct="1">
              <a:spcBef>
                <a:spcPts val="0"/>
              </a:spcBef>
              <a:spcAft>
                <a:spcPts val="0"/>
              </a:spcAft>
              <a:defRPr>
                <a:latin typeface="+mn-lt"/>
              </a:defRPr>
            </a:lvl1pPr>
          </a:lstStyle>
          <a:p>
            <a:pPr>
              <a:defRPr/>
            </a:pPr>
            <a:fld id="{83D021C3-2519-4F06-A446-B38230B5787B}" type="datetimeFigureOut">
              <a:rPr lang="en-US"/>
              <a:pPr>
                <a:defRPr/>
              </a:pPr>
              <a:t>6/13/2024</a:t>
            </a:fld>
            <a:endParaRPr lang="en-US"/>
          </a:p>
        </p:txBody>
      </p:sp>
      <p:sp>
        <p:nvSpPr>
          <p:cNvPr id="4" name="Footer Placeholder 4"/>
          <p:cNvSpPr>
            <a:spLocks noGrp="1"/>
          </p:cNvSpPr>
          <p:nvPr>
            <p:ph type="ftr" sz="quarter" idx="11"/>
          </p:nvPr>
        </p:nvSpPr>
        <p:spPr>
          <a:xfrm>
            <a:off x="3028950" y="4767264"/>
            <a:ext cx="3086100" cy="273844"/>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5" name="Slide Number Placeholder 5"/>
          <p:cNvSpPr>
            <a:spLocks noGrp="1"/>
          </p:cNvSpPr>
          <p:nvPr>
            <p:ph type="sldNum" sz="quarter" idx="12"/>
          </p:nvPr>
        </p:nvSpPr>
        <p:spPr>
          <a:xfrm>
            <a:off x="6457950" y="4767264"/>
            <a:ext cx="2057400" cy="273844"/>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5A5F5263-F606-441B-B3C1-4AB5A2399ECF}" type="slidenum">
              <a:rPr lang="en-US"/>
              <a:pPr>
                <a:defRPr/>
              </a:pPr>
              <a:t>‹#›</a:t>
            </a:fld>
            <a:endParaRPr lang="en-US"/>
          </a:p>
        </p:txBody>
      </p:sp>
    </p:spTree>
    <p:extLst>
      <p:ext uri="{BB962C8B-B14F-4D97-AF65-F5344CB8AC3E}">
        <p14:creationId xmlns:p14="http://schemas.microsoft.com/office/powerpoint/2010/main" val="18073918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AF_all_bold">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8464" y="350044"/>
            <a:ext cx="1374775" cy="788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65901" y="802482"/>
            <a:ext cx="1692275" cy="345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295276" y="1689497"/>
            <a:ext cx="8697913" cy="1228725"/>
          </a:xfrm>
        </p:spPr>
        <p:txBody>
          <a:bodyPr/>
          <a:lstStyle>
            <a:lvl1pPr>
              <a:lnSpc>
                <a:spcPct val="80000"/>
              </a:lnSpc>
              <a:defRPr sz="4800" baseline="0"/>
            </a:lvl1pPr>
          </a:lstStyle>
          <a:p>
            <a:r>
              <a:rPr lang="en-US"/>
              <a:t>Click to edit Master title style</a:t>
            </a:r>
          </a:p>
        </p:txBody>
      </p:sp>
      <p:sp>
        <p:nvSpPr>
          <p:cNvPr id="3075" name="Rectangle 3"/>
          <p:cNvSpPr>
            <a:spLocks noGrp="1" noChangeArrowheads="1"/>
          </p:cNvSpPr>
          <p:nvPr>
            <p:ph type="subTitle" idx="1"/>
          </p:nvPr>
        </p:nvSpPr>
        <p:spPr>
          <a:xfrm>
            <a:off x="338138" y="2906316"/>
            <a:ext cx="4572000" cy="351234"/>
          </a:xfrm>
        </p:spPr>
        <p:txBody>
          <a:bodyPr/>
          <a:lstStyle>
            <a:lvl1pPr>
              <a:spcBef>
                <a:spcPts val="0"/>
              </a:spcBef>
              <a:defRPr sz="900" cap="all" baseline="0"/>
            </a:lvl1pPr>
          </a:lstStyle>
          <a:p>
            <a:r>
              <a:rPr lang="en-US"/>
              <a:t>Click to edit Master subtitle style</a:t>
            </a:r>
          </a:p>
        </p:txBody>
      </p:sp>
      <p:sp>
        <p:nvSpPr>
          <p:cNvPr id="10" name="Text Placeholder 13"/>
          <p:cNvSpPr>
            <a:spLocks noGrp="1"/>
          </p:cNvSpPr>
          <p:nvPr>
            <p:ph type="body" sz="quarter" idx="14"/>
          </p:nvPr>
        </p:nvSpPr>
        <p:spPr>
          <a:xfrm>
            <a:off x="356617" y="3243834"/>
            <a:ext cx="1901825" cy="414338"/>
          </a:xfrm>
        </p:spPr>
        <p:txBody>
          <a:bodyPr/>
          <a:lstStyle>
            <a:lvl1pPr>
              <a:defRPr sz="9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4032378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Quote">
  <p:cSld name="TITLE_1_1">
    <p:bg>
      <p:bgPr>
        <a:solidFill>
          <a:schemeClr val="dk1"/>
        </a:solidFill>
        <a:effectLst/>
      </p:bgPr>
    </p:bg>
    <p:spTree>
      <p:nvGrpSpPr>
        <p:cNvPr id="1" name="Shape 21"/>
        <p:cNvGrpSpPr/>
        <p:nvPr/>
      </p:nvGrpSpPr>
      <p:grpSpPr>
        <a:xfrm>
          <a:off x="0" y="0"/>
          <a:ext cx="0" cy="0"/>
          <a:chOff x="0" y="0"/>
          <a:chExt cx="0" cy="0"/>
        </a:xfrm>
      </p:grpSpPr>
      <p:pic>
        <p:nvPicPr>
          <p:cNvPr id="22" name="Google Shape;22;p4" descr="organic-04.png"/>
          <p:cNvPicPr preferRelativeResize="0"/>
          <p:nvPr/>
        </p:nvPicPr>
        <p:blipFill>
          <a:blip r:embed="rId2">
            <a:alphaModFix amt="5000"/>
          </a:blip>
          <a:stretch>
            <a:fillRect/>
          </a:stretch>
        </p:blipFill>
        <p:spPr>
          <a:xfrm>
            <a:off x="0" y="0"/>
            <a:ext cx="9144000" cy="5143500"/>
          </a:xfrm>
          <a:prstGeom prst="rect">
            <a:avLst/>
          </a:prstGeom>
          <a:noFill/>
          <a:ln>
            <a:noFill/>
          </a:ln>
        </p:spPr>
      </p:pic>
      <p:sp>
        <p:nvSpPr>
          <p:cNvPr id="23" name="Google Shape;23;p4"/>
          <p:cNvSpPr/>
          <p:nvPr/>
        </p:nvSpPr>
        <p:spPr>
          <a:xfrm>
            <a:off x="880525" y="1098363"/>
            <a:ext cx="7383000" cy="3135900"/>
          </a:xfrm>
          <a:prstGeom prst="rect">
            <a:avLst/>
          </a:prstGeom>
          <a:solidFill>
            <a:schemeClr val="accent1"/>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4"/>
          <p:cNvSpPr/>
          <p:nvPr/>
        </p:nvSpPr>
        <p:spPr>
          <a:xfrm>
            <a:off x="4162050" y="833037"/>
            <a:ext cx="819900" cy="819900"/>
          </a:xfrm>
          <a:prstGeom prst="rect">
            <a:avLst/>
          </a:prstGeom>
          <a:solidFill>
            <a:srgbClr val="FFFFFF"/>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4"/>
          <p:cNvSpPr txBox="1">
            <a:spLocks noGrp="1"/>
          </p:cNvSpPr>
          <p:nvPr>
            <p:ph type="body" idx="1"/>
          </p:nvPr>
        </p:nvSpPr>
        <p:spPr>
          <a:xfrm>
            <a:off x="1493850" y="1933200"/>
            <a:ext cx="6156300" cy="819900"/>
          </a:xfrm>
          <a:prstGeom prst="rect">
            <a:avLst/>
          </a:prstGeom>
        </p:spPr>
        <p:txBody>
          <a:bodyPr spcFirstLastPara="1" wrap="square" lIns="91425" tIns="91425" rIns="91425" bIns="91425" anchor="t" anchorCtr="0">
            <a:noAutofit/>
          </a:bodyPr>
          <a:lstStyle>
            <a:lvl1pPr marL="457200" lvl="0" indent="-381000" algn="ctr" rtl="0">
              <a:lnSpc>
                <a:spcPct val="115000"/>
              </a:lnSpc>
              <a:spcBef>
                <a:spcPts val="600"/>
              </a:spcBef>
              <a:spcAft>
                <a:spcPts val="0"/>
              </a:spcAft>
              <a:buClr>
                <a:srgbClr val="4D4A56"/>
              </a:buClr>
              <a:buSzPts val="2400"/>
              <a:buFont typeface="Playfair Display"/>
              <a:buChar char="▹"/>
              <a:defRPr sz="2400" b="1" i="1">
                <a:solidFill>
                  <a:srgbClr val="4D4A56"/>
                </a:solidFill>
                <a:latin typeface="Playfair Display"/>
                <a:ea typeface="Playfair Display"/>
                <a:cs typeface="Playfair Display"/>
                <a:sym typeface="Playfair Display"/>
              </a:defRPr>
            </a:lvl1pPr>
            <a:lvl2pPr marL="914400" lvl="1" indent="-381000" algn="ctr" rtl="0">
              <a:lnSpc>
                <a:spcPct val="115000"/>
              </a:lnSpc>
              <a:spcBef>
                <a:spcPts val="0"/>
              </a:spcBef>
              <a:spcAft>
                <a:spcPts val="0"/>
              </a:spcAft>
              <a:buClr>
                <a:srgbClr val="4D4A56"/>
              </a:buClr>
              <a:buSzPts val="2400"/>
              <a:buFont typeface="Playfair Display"/>
              <a:buChar char="▸"/>
              <a:defRPr b="1" i="1">
                <a:solidFill>
                  <a:srgbClr val="4D4A56"/>
                </a:solidFill>
                <a:latin typeface="Playfair Display"/>
                <a:ea typeface="Playfair Display"/>
                <a:cs typeface="Playfair Display"/>
                <a:sym typeface="Playfair Display"/>
              </a:defRPr>
            </a:lvl2pPr>
            <a:lvl3pPr marL="1371600" lvl="2" indent="-381000" algn="ctr" rtl="0">
              <a:lnSpc>
                <a:spcPct val="115000"/>
              </a:lnSpc>
              <a:spcBef>
                <a:spcPts val="0"/>
              </a:spcBef>
              <a:spcAft>
                <a:spcPts val="0"/>
              </a:spcAft>
              <a:buClr>
                <a:srgbClr val="4D4A56"/>
              </a:buClr>
              <a:buSzPts val="2400"/>
              <a:buFont typeface="Playfair Display"/>
              <a:buChar char="◦"/>
              <a:defRPr b="1" i="1">
                <a:solidFill>
                  <a:srgbClr val="4D4A56"/>
                </a:solidFill>
                <a:latin typeface="Playfair Display"/>
                <a:ea typeface="Playfair Display"/>
                <a:cs typeface="Playfair Display"/>
                <a:sym typeface="Playfair Display"/>
              </a:defRPr>
            </a:lvl3pPr>
            <a:lvl4pPr marL="1828800" lvl="3" indent="-381000" algn="ctr" rtl="0">
              <a:lnSpc>
                <a:spcPct val="115000"/>
              </a:lnSpc>
              <a:spcBef>
                <a:spcPts val="0"/>
              </a:spcBef>
              <a:spcAft>
                <a:spcPts val="0"/>
              </a:spcAft>
              <a:buClr>
                <a:srgbClr val="4D4A56"/>
              </a:buClr>
              <a:buSzPts val="2400"/>
              <a:buFont typeface="Playfair Display"/>
              <a:buChar char="●"/>
              <a:defRPr sz="2400" b="1" i="1">
                <a:solidFill>
                  <a:srgbClr val="4D4A56"/>
                </a:solidFill>
                <a:latin typeface="Playfair Display"/>
                <a:ea typeface="Playfair Display"/>
                <a:cs typeface="Playfair Display"/>
                <a:sym typeface="Playfair Display"/>
              </a:defRPr>
            </a:lvl4pPr>
            <a:lvl5pPr marL="2286000" lvl="4" indent="-381000" algn="ctr" rtl="0">
              <a:lnSpc>
                <a:spcPct val="115000"/>
              </a:lnSpc>
              <a:spcBef>
                <a:spcPts val="0"/>
              </a:spcBef>
              <a:spcAft>
                <a:spcPts val="0"/>
              </a:spcAft>
              <a:buClr>
                <a:srgbClr val="4D4A56"/>
              </a:buClr>
              <a:buSzPts val="2400"/>
              <a:buFont typeface="Playfair Display"/>
              <a:buChar char="○"/>
              <a:defRPr sz="2400" b="1" i="1">
                <a:solidFill>
                  <a:srgbClr val="4D4A56"/>
                </a:solidFill>
                <a:latin typeface="Playfair Display"/>
                <a:ea typeface="Playfair Display"/>
                <a:cs typeface="Playfair Display"/>
                <a:sym typeface="Playfair Display"/>
              </a:defRPr>
            </a:lvl5pPr>
            <a:lvl6pPr marL="2743200" lvl="5" indent="-381000" algn="ctr" rtl="0">
              <a:lnSpc>
                <a:spcPct val="115000"/>
              </a:lnSpc>
              <a:spcBef>
                <a:spcPts val="0"/>
              </a:spcBef>
              <a:spcAft>
                <a:spcPts val="0"/>
              </a:spcAft>
              <a:buClr>
                <a:srgbClr val="4D4A56"/>
              </a:buClr>
              <a:buSzPts val="2400"/>
              <a:buFont typeface="Playfair Display"/>
              <a:buChar char="■"/>
              <a:defRPr sz="2400" b="1" i="1">
                <a:solidFill>
                  <a:srgbClr val="4D4A56"/>
                </a:solidFill>
                <a:latin typeface="Playfair Display"/>
                <a:ea typeface="Playfair Display"/>
                <a:cs typeface="Playfair Display"/>
                <a:sym typeface="Playfair Display"/>
              </a:defRPr>
            </a:lvl6pPr>
            <a:lvl7pPr marL="3200400" lvl="6" indent="-381000" algn="ctr" rtl="0">
              <a:lnSpc>
                <a:spcPct val="115000"/>
              </a:lnSpc>
              <a:spcBef>
                <a:spcPts val="0"/>
              </a:spcBef>
              <a:spcAft>
                <a:spcPts val="0"/>
              </a:spcAft>
              <a:buClr>
                <a:srgbClr val="4D4A56"/>
              </a:buClr>
              <a:buSzPts val="2400"/>
              <a:buFont typeface="Playfair Display"/>
              <a:buChar char="●"/>
              <a:defRPr sz="2400" b="1" i="1">
                <a:solidFill>
                  <a:srgbClr val="4D4A56"/>
                </a:solidFill>
                <a:latin typeface="Playfair Display"/>
                <a:ea typeface="Playfair Display"/>
                <a:cs typeface="Playfair Display"/>
                <a:sym typeface="Playfair Display"/>
              </a:defRPr>
            </a:lvl7pPr>
            <a:lvl8pPr marL="3657600" lvl="7" indent="-381000" algn="ctr" rtl="0">
              <a:lnSpc>
                <a:spcPct val="115000"/>
              </a:lnSpc>
              <a:spcBef>
                <a:spcPts val="0"/>
              </a:spcBef>
              <a:spcAft>
                <a:spcPts val="0"/>
              </a:spcAft>
              <a:buClr>
                <a:srgbClr val="4D4A56"/>
              </a:buClr>
              <a:buSzPts val="2400"/>
              <a:buFont typeface="Playfair Display"/>
              <a:buChar char="○"/>
              <a:defRPr sz="2400" b="1" i="1">
                <a:solidFill>
                  <a:srgbClr val="4D4A56"/>
                </a:solidFill>
                <a:latin typeface="Playfair Display"/>
                <a:ea typeface="Playfair Display"/>
                <a:cs typeface="Playfair Display"/>
                <a:sym typeface="Playfair Display"/>
              </a:defRPr>
            </a:lvl8pPr>
            <a:lvl9pPr marL="4114800" lvl="8" indent="-381000" algn="ctr">
              <a:lnSpc>
                <a:spcPct val="115000"/>
              </a:lnSpc>
              <a:spcBef>
                <a:spcPts val="0"/>
              </a:spcBef>
              <a:spcAft>
                <a:spcPts val="0"/>
              </a:spcAft>
              <a:buClr>
                <a:srgbClr val="4D4A56"/>
              </a:buClr>
              <a:buSzPts val="2400"/>
              <a:buFont typeface="Playfair Display"/>
              <a:buChar char="■"/>
              <a:defRPr sz="2400" b="1" i="1">
                <a:solidFill>
                  <a:srgbClr val="4D4A56"/>
                </a:solidFill>
                <a:latin typeface="Playfair Display"/>
                <a:ea typeface="Playfair Display"/>
                <a:cs typeface="Playfair Display"/>
                <a:sym typeface="Playfair Display"/>
              </a:defRPr>
            </a:lvl9pPr>
          </a:lstStyle>
          <a:p>
            <a:endParaRPr/>
          </a:p>
        </p:txBody>
      </p:sp>
      <p:sp>
        <p:nvSpPr>
          <p:cNvPr id="26" name="Google Shape;26;p4"/>
          <p:cNvSpPr txBox="1"/>
          <p:nvPr/>
        </p:nvSpPr>
        <p:spPr>
          <a:xfrm>
            <a:off x="3593400" y="824919"/>
            <a:ext cx="19572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000" b="1">
                <a:solidFill>
                  <a:schemeClr val="dk1"/>
                </a:solidFill>
                <a:latin typeface="Tinos"/>
                <a:ea typeface="Tinos"/>
                <a:cs typeface="Tinos"/>
                <a:sym typeface="Tinos"/>
              </a:rPr>
              <a:t>“</a:t>
            </a:r>
            <a:endParaRPr sz="6000" b="1">
              <a:solidFill>
                <a:schemeClr val="dk1"/>
              </a:solidFill>
              <a:latin typeface="Tinos"/>
              <a:ea typeface="Tinos"/>
              <a:cs typeface="Tinos"/>
              <a:sym typeface="Tinos"/>
            </a:endParaRPr>
          </a:p>
        </p:txBody>
      </p:sp>
      <p:sp>
        <p:nvSpPr>
          <p:cNvPr id="27" name="Google Shape;27;p4"/>
          <p:cNvSpPr txBox="1">
            <a:spLocks noGrp="1"/>
          </p:cNvSpPr>
          <p:nvPr>
            <p:ph type="sldNum" idx="12"/>
          </p:nvPr>
        </p:nvSpPr>
        <p:spPr>
          <a:xfrm>
            <a:off x="4297650" y="4749851"/>
            <a:ext cx="548700" cy="393600"/>
          </a:xfrm>
          <a:prstGeom prst="rect">
            <a:avLst/>
          </a:prstGeom>
        </p:spPr>
        <p:txBody>
          <a:bodyPr spcFirstLastPara="1" wrap="square" lIns="91425" tIns="91425" rIns="91425" bIns="91425" anchor="t" anchorCtr="0">
            <a:noAutofit/>
          </a:bodyPr>
          <a:lstStyle>
            <a:lvl1pPr lvl="0" algn="ctr">
              <a:buNone/>
              <a:defRPr>
                <a:latin typeface="Playfair Display"/>
                <a:ea typeface="Playfair Display"/>
                <a:cs typeface="Playfair Display"/>
                <a:sym typeface="Playfair Display"/>
              </a:defRPr>
            </a:lvl1pPr>
            <a:lvl2pPr lvl="1" algn="ctr">
              <a:buNone/>
              <a:defRPr>
                <a:latin typeface="Playfair Display"/>
                <a:ea typeface="Playfair Display"/>
                <a:cs typeface="Playfair Display"/>
                <a:sym typeface="Playfair Display"/>
              </a:defRPr>
            </a:lvl2pPr>
            <a:lvl3pPr lvl="2" algn="ctr">
              <a:buNone/>
              <a:defRPr>
                <a:latin typeface="Playfair Display"/>
                <a:ea typeface="Playfair Display"/>
                <a:cs typeface="Playfair Display"/>
                <a:sym typeface="Playfair Display"/>
              </a:defRPr>
            </a:lvl3pPr>
            <a:lvl4pPr lvl="3" algn="ctr">
              <a:buNone/>
              <a:defRPr>
                <a:latin typeface="Playfair Display"/>
                <a:ea typeface="Playfair Display"/>
                <a:cs typeface="Playfair Display"/>
                <a:sym typeface="Playfair Display"/>
              </a:defRPr>
            </a:lvl4pPr>
            <a:lvl5pPr lvl="4" algn="ctr">
              <a:buNone/>
              <a:defRPr>
                <a:latin typeface="Playfair Display"/>
                <a:ea typeface="Playfair Display"/>
                <a:cs typeface="Playfair Display"/>
                <a:sym typeface="Playfair Display"/>
              </a:defRPr>
            </a:lvl5pPr>
            <a:lvl6pPr lvl="5" algn="ctr">
              <a:buNone/>
              <a:defRPr>
                <a:latin typeface="Playfair Display"/>
                <a:ea typeface="Playfair Display"/>
                <a:cs typeface="Playfair Display"/>
                <a:sym typeface="Playfair Display"/>
              </a:defRPr>
            </a:lvl6pPr>
            <a:lvl7pPr lvl="6" algn="ctr">
              <a:buNone/>
              <a:defRPr>
                <a:latin typeface="Playfair Display"/>
                <a:ea typeface="Playfair Display"/>
                <a:cs typeface="Playfair Display"/>
                <a:sym typeface="Playfair Display"/>
              </a:defRPr>
            </a:lvl7pPr>
            <a:lvl8pPr lvl="7" algn="ctr">
              <a:buNone/>
              <a:defRPr>
                <a:latin typeface="Playfair Display"/>
                <a:ea typeface="Playfair Display"/>
                <a:cs typeface="Playfair Display"/>
                <a:sym typeface="Playfair Display"/>
              </a:defRPr>
            </a:lvl8pPr>
            <a:lvl9pPr lvl="8" algn="ctr">
              <a:buNone/>
              <a:defRPr>
                <a:latin typeface="Playfair Display"/>
                <a:ea typeface="Playfair Display"/>
                <a:cs typeface="Playfair Display"/>
                <a:sym typeface="Playfair Display"/>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pPr>
              <a:defRPr/>
            </a:pPr>
            <a:fld id="{128EBD47-7D41-4C8C-8C8A-87B9A3962311}" type="slidenum">
              <a:rPr lang="en-US"/>
              <a:pPr>
                <a:defRPr/>
              </a:pPr>
              <a:t>‹#›</a:t>
            </a:fld>
            <a:endParaRPr lang="en-US"/>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p>
        </p:txBody>
      </p:sp>
    </p:spTree>
    <p:extLst>
      <p:ext uri="{BB962C8B-B14F-4D97-AF65-F5344CB8AC3E}">
        <p14:creationId xmlns:p14="http://schemas.microsoft.com/office/powerpoint/2010/main" val="12265465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1 or Agenda">
    <p:bg>
      <p:bgPr>
        <a:solidFill>
          <a:srgbClr val="01A49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0040" y="240030"/>
            <a:ext cx="8366760" cy="630936"/>
          </a:xfrm>
        </p:spPr>
        <p:txBody>
          <a:bodyPr/>
          <a:lstStyle>
            <a:lvl1pPr algn="l">
              <a:defRPr sz="1950" b="1" cap="all">
                <a:solidFill>
                  <a:schemeClr val="bg1"/>
                </a:solidFill>
              </a:defRPr>
            </a:lvl1pPr>
          </a:lstStyle>
          <a:p>
            <a:r>
              <a:rPr lang="en-US"/>
              <a:t>Click to edit Master title style</a:t>
            </a:r>
          </a:p>
        </p:txBody>
      </p:sp>
      <p:sp>
        <p:nvSpPr>
          <p:cNvPr id="6" name="Content Placeholder 2"/>
          <p:cNvSpPr>
            <a:spLocks noGrp="1"/>
          </p:cNvSpPr>
          <p:nvPr>
            <p:ph idx="1"/>
          </p:nvPr>
        </p:nvSpPr>
        <p:spPr>
          <a:xfrm>
            <a:off x="354014" y="1304925"/>
            <a:ext cx="8339137" cy="3281363"/>
          </a:xfrm>
        </p:spPr>
        <p:txBody>
          <a:bodyPr/>
          <a:lstStyle>
            <a:lvl1pPr marL="342900" indent="-342900">
              <a:spcBef>
                <a:spcPts val="396"/>
              </a:spcBef>
              <a:buFont typeface="+mj-lt"/>
              <a:buAutoNum type="arabicPeriod"/>
              <a:defRPr sz="1650" b="1" cap="all" baseline="0">
                <a:solidFill>
                  <a:schemeClr val="bg1"/>
                </a:solidFill>
              </a:defRPr>
            </a:lvl1pPr>
            <a:lvl2pPr marL="555498" indent="-212598">
              <a:spcBef>
                <a:spcPts val="396"/>
              </a:spcBef>
              <a:buSzPct val="100000"/>
              <a:buFont typeface="Verdana" pitchFamily="34" charset="0"/>
              <a:buChar char="–"/>
              <a:defRPr sz="1650" baseline="0">
                <a:solidFill>
                  <a:schemeClr val="bg1"/>
                </a:solidFill>
              </a:defRPr>
            </a:lvl2pPr>
            <a:lvl3pPr marL="857250">
              <a:spcBef>
                <a:spcPts val="396"/>
              </a:spcBef>
              <a:buFont typeface="Arial" pitchFamily="34" charset="0"/>
              <a:buChar char="•"/>
              <a:defRPr sz="1650" baseline="0">
                <a:solidFill>
                  <a:schemeClr val="bg1"/>
                </a:solidFill>
              </a:defRPr>
            </a:lvl3pPr>
            <a:lvl4pPr>
              <a:spcBef>
                <a:spcPts val="396"/>
              </a:spcBef>
              <a:defRPr sz="1650" baseline="0">
                <a:solidFill>
                  <a:schemeClr val="bg1"/>
                </a:solidFill>
              </a:defRPr>
            </a:lvl4pPr>
            <a:lvl5pPr>
              <a:spcBef>
                <a:spcPts val="396"/>
              </a:spcBef>
              <a:defRPr sz="1650" baseline="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4" name="Slide Number Placeholder 3"/>
          <p:cNvSpPr>
            <a:spLocks noGrp="1"/>
          </p:cNvSpPr>
          <p:nvPr>
            <p:ph type="sldNum" sz="quarter" idx="10"/>
          </p:nvPr>
        </p:nvSpPr>
        <p:spPr/>
        <p:txBody>
          <a:bodyPr/>
          <a:lstStyle>
            <a:lvl1pPr>
              <a:defRPr smtClean="0">
                <a:solidFill>
                  <a:schemeClr val="bg1"/>
                </a:solidFill>
              </a:defRPr>
            </a:lvl1pPr>
          </a:lstStyle>
          <a:p>
            <a:pPr>
              <a:defRPr/>
            </a:pPr>
            <a:fld id="{4BDAB349-3667-49C9-9F9B-4DC9940C328C}" type="slidenum">
              <a:rPr lang="en-US"/>
              <a:pPr>
                <a:defRPr/>
              </a:pPr>
              <a:t>‹#›</a:t>
            </a:fld>
            <a:endParaRPr lang="en-US"/>
          </a:p>
        </p:txBody>
      </p:sp>
      <p:sp>
        <p:nvSpPr>
          <p:cNvPr id="5" name="Footer Placeholder 4"/>
          <p:cNvSpPr>
            <a:spLocks noGrp="1"/>
          </p:cNvSpPr>
          <p:nvPr>
            <p:ph type="ftr" sz="quarter" idx="11"/>
          </p:nvPr>
        </p:nvSpPr>
        <p:spPr/>
        <p:txBody>
          <a:bodyPr/>
          <a:lstStyle>
            <a:lvl1pPr>
              <a:defRPr smtClean="0">
                <a:solidFill>
                  <a:schemeClr val="bg2"/>
                </a:solidFill>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p>
        </p:txBody>
      </p:sp>
    </p:spTree>
    <p:extLst>
      <p:ext uri="{BB962C8B-B14F-4D97-AF65-F5344CB8AC3E}">
        <p14:creationId xmlns:p14="http://schemas.microsoft.com/office/powerpoint/2010/main" val="14564814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rgbClr val="01A49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2608" y="281178"/>
            <a:ext cx="8732520" cy="1227582"/>
          </a:xfrm>
        </p:spPr>
        <p:txBody>
          <a:bodyPr/>
          <a:lstStyle>
            <a:lvl1pPr algn="l">
              <a:lnSpc>
                <a:spcPct val="80000"/>
              </a:lnSpc>
              <a:defRPr sz="4800" b="1" cap="all">
                <a:solidFill>
                  <a:schemeClr val="bg1"/>
                </a:solidFill>
              </a:defRPr>
            </a:lvl1pPr>
          </a:lstStyle>
          <a:p>
            <a:r>
              <a:rPr lang="en-US"/>
              <a:t>Click to edit Master title style</a:t>
            </a:r>
          </a:p>
        </p:txBody>
      </p:sp>
    </p:spTree>
    <p:extLst>
      <p:ext uri="{BB962C8B-B14F-4D97-AF65-F5344CB8AC3E}">
        <p14:creationId xmlns:p14="http://schemas.microsoft.com/office/powerpoint/2010/main" val="28513022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ank You with Name">
    <p:bg>
      <p:bgPr>
        <a:solidFill>
          <a:srgbClr val="01A490"/>
        </a:solidFill>
        <a:effectLst/>
      </p:bgPr>
    </p:bg>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4813" y="350044"/>
            <a:ext cx="1376362" cy="788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92608" y="2067116"/>
            <a:ext cx="8732520" cy="711803"/>
          </a:xfrm>
        </p:spPr>
        <p:txBody>
          <a:bodyPr/>
          <a:lstStyle>
            <a:lvl1pPr algn="l">
              <a:lnSpc>
                <a:spcPct val="80000"/>
              </a:lnSpc>
              <a:defRPr sz="4800" b="1" cap="all">
                <a:solidFill>
                  <a:schemeClr val="bg1"/>
                </a:solidFill>
              </a:defRPr>
            </a:lvl1pPr>
          </a:lstStyle>
          <a:p>
            <a:r>
              <a:rPr lang="en-US"/>
              <a:t>Click to edit Master title style</a:t>
            </a:r>
          </a:p>
        </p:txBody>
      </p:sp>
      <p:sp>
        <p:nvSpPr>
          <p:cNvPr id="5" name="Text Placeholder 4"/>
          <p:cNvSpPr>
            <a:spLocks noGrp="1"/>
          </p:cNvSpPr>
          <p:nvPr>
            <p:ph type="body" sz="quarter" idx="10"/>
          </p:nvPr>
        </p:nvSpPr>
        <p:spPr>
          <a:xfrm>
            <a:off x="276225" y="3350419"/>
            <a:ext cx="7048500" cy="1443038"/>
          </a:xfrm>
        </p:spPr>
        <p:txBody>
          <a:bodyPr/>
          <a:lstStyle>
            <a:lvl1pPr>
              <a:spcBef>
                <a:spcPts val="150"/>
              </a:spcBef>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6029906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54014" y="1304925"/>
            <a:ext cx="4092575" cy="32813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98988" y="1304925"/>
            <a:ext cx="4094162" cy="32813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a:lvl1pPr>
          </a:lstStyle>
          <a:p>
            <a:pPr>
              <a:defRPr/>
            </a:pPr>
            <a:fld id="{670A9DD8-B5B8-45BF-B751-AE7B6043CF37}" type="slidenum">
              <a:rPr lang="en-US"/>
              <a:pPr>
                <a:defRPr/>
              </a:pPr>
              <a:t>‹#›</a:t>
            </a:fld>
            <a:endParaRPr lang="en-US"/>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p>
        </p:txBody>
      </p:sp>
    </p:spTree>
    <p:extLst>
      <p:ext uri="{BB962C8B-B14F-4D97-AF65-F5344CB8AC3E}">
        <p14:creationId xmlns:p14="http://schemas.microsoft.com/office/powerpoint/2010/main" val="7795940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a:lvl1pPr>
          </a:lstStyle>
          <a:p>
            <a:pPr>
              <a:defRPr/>
            </a:pPr>
            <a:fld id="{6048EC4F-1626-4135-8EDD-5B4EF05A84B4}" type="slidenum">
              <a:rPr lang="en-US"/>
              <a:pPr>
                <a:defRPr/>
              </a:pPr>
              <a:t>‹#›</a:t>
            </a:fld>
            <a:endParaRPr lang="en-US"/>
          </a:p>
        </p:txBody>
      </p:sp>
      <p:sp>
        <p:nvSpPr>
          <p:cNvPr id="8" name="Footer Placeholder 7"/>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p>
        </p:txBody>
      </p:sp>
    </p:spTree>
    <p:extLst>
      <p:ext uri="{BB962C8B-B14F-4D97-AF65-F5344CB8AC3E}">
        <p14:creationId xmlns:p14="http://schemas.microsoft.com/office/powerpoint/2010/main" val="13499101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lvl1pPr>
          </a:lstStyle>
          <a:p>
            <a:pPr>
              <a:defRPr/>
            </a:pPr>
            <a:fld id="{87DE29F2-2124-40A7-9370-38AC51F2ABC1}" type="slidenum">
              <a:rPr lang="en-US"/>
              <a:pPr>
                <a:defRPr/>
              </a:pPr>
              <a:t>‹#›</a:t>
            </a:fld>
            <a:endParaRPr lang="en-US"/>
          </a:p>
        </p:txBody>
      </p:sp>
      <p:sp>
        <p:nvSpPr>
          <p:cNvPr id="4" name="Footer Placeholder 3"/>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p>
        </p:txBody>
      </p:sp>
    </p:spTree>
    <p:extLst>
      <p:ext uri="{BB962C8B-B14F-4D97-AF65-F5344CB8AC3E}">
        <p14:creationId xmlns:p14="http://schemas.microsoft.com/office/powerpoint/2010/main" val="30567003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pPr>
              <a:defRPr/>
            </a:pPr>
            <a:fld id="{0A656991-A4C7-4D9B-B0CA-17664F831404}" type="slidenum">
              <a:rPr lang="en-US"/>
              <a:pPr>
                <a:defRPr/>
              </a:pPr>
              <a:t>‹#›</a:t>
            </a:fld>
            <a:endParaRPr lang="en-US"/>
          </a:p>
        </p:txBody>
      </p:sp>
      <p:sp>
        <p:nvSpPr>
          <p:cNvPr id="3" name="Footer Placeholder 2"/>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p>
        </p:txBody>
      </p:sp>
    </p:spTree>
    <p:extLst>
      <p:ext uri="{BB962C8B-B14F-4D97-AF65-F5344CB8AC3E}">
        <p14:creationId xmlns:p14="http://schemas.microsoft.com/office/powerpoint/2010/main" val="3491154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pPr>
              <a:defRPr/>
            </a:pPr>
            <a:fld id="{960C2551-B5D1-4998-BDE3-627E5FBCE1F3}" type="slidenum">
              <a:rPr lang="en-US"/>
              <a:pPr>
                <a:defRPr/>
              </a:pPr>
              <a:t>‹#›</a:t>
            </a:fld>
            <a:endParaRPr lang="en-US"/>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p>
        </p:txBody>
      </p:sp>
    </p:spTree>
    <p:extLst>
      <p:ext uri="{BB962C8B-B14F-4D97-AF65-F5344CB8AC3E}">
        <p14:creationId xmlns:p14="http://schemas.microsoft.com/office/powerpoint/2010/main" val="9986530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pPr>
              <a:defRPr/>
            </a:pPr>
            <a:fld id="{62BBC829-48A4-4EFD-87DB-0616E93FF24D}" type="slidenum">
              <a:rPr lang="en-US"/>
              <a:pPr>
                <a:defRPr/>
              </a:pPr>
              <a:t>‹#›</a:t>
            </a:fld>
            <a:endParaRPr lang="en-US"/>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p>
        </p:txBody>
      </p:sp>
    </p:spTree>
    <p:extLst>
      <p:ext uri="{BB962C8B-B14F-4D97-AF65-F5344CB8AC3E}">
        <p14:creationId xmlns:p14="http://schemas.microsoft.com/office/powerpoint/2010/main" val="1472835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bg>
      <p:bgPr>
        <a:solidFill>
          <a:schemeClr val="dk1"/>
        </a:solidFill>
        <a:effectLst/>
      </p:bgPr>
    </p:bg>
    <p:spTree>
      <p:nvGrpSpPr>
        <p:cNvPr id="1" name="Shape 41"/>
        <p:cNvGrpSpPr/>
        <p:nvPr/>
      </p:nvGrpSpPr>
      <p:grpSpPr>
        <a:xfrm>
          <a:off x="0" y="0"/>
          <a:ext cx="0" cy="0"/>
          <a:chOff x="0" y="0"/>
          <a:chExt cx="0" cy="0"/>
        </a:xfrm>
      </p:grpSpPr>
      <p:pic>
        <p:nvPicPr>
          <p:cNvPr id="42" name="Google Shape;42;p7" descr="organic-02.png"/>
          <p:cNvPicPr preferRelativeResize="0"/>
          <p:nvPr/>
        </p:nvPicPr>
        <p:blipFill>
          <a:blip r:embed="rId2">
            <a:alphaModFix amt="5000"/>
          </a:blip>
          <a:stretch>
            <a:fillRect/>
          </a:stretch>
        </p:blipFill>
        <p:spPr>
          <a:xfrm>
            <a:off x="0" y="0"/>
            <a:ext cx="9144000" cy="5143500"/>
          </a:xfrm>
          <a:prstGeom prst="rect">
            <a:avLst/>
          </a:prstGeom>
          <a:noFill/>
          <a:ln>
            <a:noFill/>
          </a:ln>
        </p:spPr>
      </p:pic>
      <p:sp>
        <p:nvSpPr>
          <p:cNvPr id="43" name="Google Shape;43;p7"/>
          <p:cNvSpPr/>
          <p:nvPr/>
        </p:nvSpPr>
        <p:spPr>
          <a:xfrm>
            <a:off x="2066125" y="715358"/>
            <a:ext cx="6596700" cy="3910800"/>
          </a:xfrm>
          <a:prstGeom prst="rect">
            <a:avLst/>
          </a:prstGeom>
          <a:solidFill>
            <a:srgbClr val="FFFFFF"/>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7"/>
          <p:cNvSpPr/>
          <p:nvPr/>
        </p:nvSpPr>
        <p:spPr>
          <a:xfrm>
            <a:off x="404975" y="441142"/>
            <a:ext cx="1980300" cy="1980300"/>
          </a:xfrm>
          <a:prstGeom prst="rect">
            <a:avLst/>
          </a:prstGeom>
          <a:solidFill>
            <a:schemeClr val="accent1"/>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7"/>
          <p:cNvSpPr txBox="1">
            <a:spLocks noGrp="1"/>
          </p:cNvSpPr>
          <p:nvPr>
            <p:ph type="title"/>
          </p:nvPr>
        </p:nvSpPr>
        <p:spPr>
          <a:xfrm>
            <a:off x="534610" y="541179"/>
            <a:ext cx="1613400" cy="857400"/>
          </a:xfrm>
          <a:prstGeom prst="rect">
            <a:avLst/>
          </a:prstGeom>
        </p:spPr>
        <p:txBody>
          <a:bodyPr spcFirstLastPara="1" wrap="square" lIns="91425" tIns="91425" rIns="91425" bIns="91425" anchor="t" anchorCtr="0">
            <a:noAutofit/>
          </a:bodyPr>
          <a:lstStyle>
            <a:lvl1pPr lvl="0" algn="r">
              <a:spcBef>
                <a:spcPts val="0"/>
              </a:spcBef>
              <a:spcAft>
                <a:spcPts val="0"/>
              </a:spcAft>
              <a:buClr>
                <a:schemeClr val="lt1"/>
              </a:buClr>
              <a:buSzPts val="1800"/>
              <a:buNone/>
              <a:defRPr>
                <a:solidFill>
                  <a:schemeClr val="lt1"/>
                </a:solidFill>
              </a:defRPr>
            </a:lvl1pPr>
            <a:lvl2pPr lvl="1" algn="r">
              <a:spcBef>
                <a:spcPts val="0"/>
              </a:spcBef>
              <a:spcAft>
                <a:spcPts val="0"/>
              </a:spcAft>
              <a:buClr>
                <a:schemeClr val="lt1"/>
              </a:buClr>
              <a:buSzPts val="1800"/>
              <a:buNone/>
              <a:defRPr>
                <a:solidFill>
                  <a:schemeClr val="lt1"/>
                </a:solidFill>
              </a:defRPr>
            </a:lvl2pPr>
            <a:lvl3pPr lvl="2" algn="r">
              <a:spcBef>
                <a:spcPts val="0"/>
              </a:spcBef>
              <a:spcAft>
                <a:spcPts val="0"/>
              </a:spcAft>
              <a:buClr>
                <a:schemeClr val="lt1"/>
              </a:buClr>
              <a:buSzPts val="1800"/>
              <a:buNone/>
              <a:defRPr>
                <a:solidFill>
                  <a:schemeClr val="lt1"/>
                </a:solidFill>
              </a:defRPr>
            </a:lvl3pPr>
            <a:lvl4pPr lvl="3" algn="r">
              <a:spcBef>
                <a:spcPts val="0"/>
              </a:spcBef>
              <a:spcAft>
                <a:spcPts val="0"/>
              </a:spcAft>
              <a:buClr>
                <a:schemeClr val="lt1"/>
              </a:buClr>
              <a:buSzPts val="1800"/>
              <a:buNone/>
              <a:defRPr>
                <a:solidFill>
                  <a:schemeClr val="lt1"/>
                </a:solidFill>
              </a:defRPr>
            </a:lvl4pPr>
            <a:lvl5pPr lvl="4" algn="r">
              <a:spcBef>
                <a:spcPts val="0"/>
              </a:spcBef>
              <a:spcAft>
                <a:spcPts val="0"/>
              </a:spcAft>
              <a:buClr>
                <a:schemeClr val="lt1"/>
              </a:buClr>
              <a:buSzPts val="1800"/>
              <a:buNone/>
              <a:defRPr>
                <a:solidFill>
                  <a:schemeClr val="lt1"/>
                </a:solidFill>
              </a:defRPr>
            </a:lvl5pPr>
            <a:lvl6pPr lvl="5" algn="r">
              <a:spcBef>
                <a:spcPts val="0"/>
              </a:spcBef>
              <a:spcAft>
                <a:spcPts val="0"/>
              </a:spcAft>
              <a:buClr>
                <a:schemeClr val="lt1"/>
              </a:buClr>
              <a:buSzPts val="1800"/>
              <a:buNone/>
              <a:defRPr>
                <a:solidFill>
                  <a:schemeClr val="lt1"/>
                </a:solidFill>
              </a:defRPr>
            </a:lvl6pPr>
            <a:lvl7pPr lvl="6" algn="r">
              <a:spcBef>
                <a:spcPts val="0"/>
              </a:spcBef>
              <a:spcAft>
                <a:spcPts val="0"/>
              </a:spcAft>
              <a:buClr>
                <a:schemeClr val="lt1"/>
              </a:buClr>
              <a:buSzPts val="1800"/>
              <a:buNone/>
              <a:defRPr>
                <a:solidFill>
                  <a:schemeClr val="lt1"/>
                </a:solidFill>
              </a:defRPr>
            </a:lvl7pPr>
            <a:lvl8pPr lvl="7" algn="r">
              <a:spcBef>
                <a:spcPts val="0"/>
              </a:spcBef>
              <a:spcAft>
                <a:spcPts val="0"/>
              </a:spcAft>
              <a:buClr>
                <a:schemeClr val="lt1"/>
              </a:buClr>
              <a:buSzPts val="1800"/>
              <a:buNone/>
              <a:defRPr>
                <a:solidFill>
                  <a:schemeClr val="lt1"/>
                </a:solidFill>
              </a:defRPr>
            </a:lvl8pPr>
            <a:lvl9pPr lvl="8" algn="r">
              <a:spcBef>
                <a:spcPts val="0"/>
              </a:spcBef>
              <a:spcAft>
                <a:spcPts val="0"/>
              </a:spcAft>
              <a:buClr>
                <a:schemeClr val="lt1"/>
              </a:buClr>
              <a:buSzPts val="1800"/>
              <a:buNone/>
              <a:defRPr>
                <a:solidFill>
                  <a:schemeClr val="lt1"/>
                </a:solidFill>
              </a:defRPr>
            </a:lvl9pPr>
          </a:lstStyle>
          <a:p>
            <a:endParaRPr/>
          </a:p>
        </p:txBody>
      </p:sp>
      <p:sp>
        <p:nvSpPr>
          <p:cNvPr id="46" name="Google Shape;46;p7"/>
          <p:cNvSpPr txBox="1">
            <a:spLocks noGrp="1"/>
          </p:cNvSpPr>
          <p:nvPr>
            <p:ph type="body" idx="1"/>
          </p:nvPr>
        </p:nvSpPr>
        <p:spPr>
          <a:xfrm>
            <a:off x="2757725" y="1123950"/>
            <a:ext cx="2700600" cy="30960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47" name="Google Shape;47;p7"/>
          <p:cNvSpPr txBox="1">
            <a:spLocks noGrp="1"/>
          </p:cNvSpPr>
          <p:nvPr>
            <p:ph type="body" idx="2"/>
          </p:nvPr>
        </p:nvSpPr>
        <p:spPr>
          <a:xfrm>
            <a:off x="5620903" y="1123950"/>
            <a:ext cx="2700600" cy="30960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48" name="Google Shape;48;p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pPr>
              <a:defRPr/>
            </a:pPr>
            <a:fld id="{156F26FF-A929-452C-A618-3EEE81BE390E}" type="slidenum">
              <a:rPr lang="en-US"/>
              <a:pPr>
                <a:defRPr/>
              </a:pPr>
              <a:t>‹#›</a:t>
            </a:fld>
            <a:endParaRPr lang="en-US"/>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p>
        </p:txBody>
      </p:sp>
    </p:spTree>
    <p:extLst>
      <p:ext uri="{BB962C8B-B14F-4D97-AF65-F5344CB8AC3E}">
        <p14:creationId xmlns:p14="http://schemas.microsoft.com/office/powerpoint/2010/main" val="40772365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1" y="246460"/>
            <a:ext cx="2092325" cy="433982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8614" y="246460"/>
            <a:ext cx="6129337" cy="433982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pPr>
              <a:defRPr/>
            </a:pPr>
            <a:fld id="{C8149392-59BB-4024-ADA1-A33B534F62CB}" type="slidenum">
              <a:rPr lang="en-US"/>
              <a:pPr>
                <a:defRPr/>
              </a:pPr>
              <a:t>‹#›</a:t>
            </a:fld>
            <a:endParaRPr lang="en-US"/>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p>
        </p:txBody>
      </p:sp>
    </p:spTree>
    <p:extLst>
      <p:ext uri="{BB962C8B-B14F-4D97-AF65-F5344CB8AC3E}">
        <p14:creationId xmlns:p14="http://schemas.microsoft.com/office/powerpoint/2010/main" val="13436801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AF_Youth">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8464" y="350044"/>
            <a:ext cx="1374775" cy="788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65901" y="802482"/>
            <a:ext cx="1692275" cy="345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295276" y="1689497"/>
            <a:ext cx="8697913" cy="1228725"/>
          </a:xfrm>
        </p:spPr>
        <p:txBody>
          <a:bodyPr/>
          <a:lstStyle>
            <a:lvl1pPr>
              <a:lnSpc>
                <a:spcPct val="80000"/>
              </a:lnSpc>
              <a:defRPr sz="4800" baseline="0"/>
            </a:lvl1pPr>
          </a:lstStyle>
          <a:p>
            <a:r>
              <a:rPr lang="en-US"/>
              <a:t>Click to edit Master title style</a:t>
            </a:r>
          </a:p>
        </p:txBody>
      </p:sp>
      <p:sp>
        <p:nvSpPr>
          <p:cNvPr id="3075" name="Rectangle 3"/>
          <p:cNvSpPr>
            <a:spLocks noGrp="1" noChangeArrowheads="1"/>
          </p:cNvSpPr>
          <p:nvPr>
            <p:ph type="subTitle" idx="1"/>
          </p:nvPr>
        </p:nvSpPr>
        <p:spPr>
          <a:xfrm>
            <a:off x="338138" y="2906316"/>
            <a:ext cx="4572000" cy="351234"/>
          </a:xfrm>
        </p:spPr>
        <p:txBody>
          <a:bodyPr/>
          <a:lstStyle>
            <a:lvl1pPr>
              <a:spcBef>
                <a:spcPts val="0"/>
              </a:spcBef>
              <a:defRPr sz="900" cap="all" baseline="0"/>
            </a:lvl1pPr>
          </a:lstStyle>
          <a:p>
            <a:r>
              <a:rPr lang="en-US"/>
              <a:t>Click to edit Master subtitle style</a:t>
            </a:r>
          </a:p>
        </p:txBody>
      </p:sp>
      <p:sp>
        <p:nvSpPr>
          <p:cNvPr id="10" name="Text Placeholder 13"/>
          <p:cNvSpPr>
            <a:spLocks noGrp="1"/>
          </p:cNvSpPr>
          <p:nvPr>
            <p:ph type="body" sz="quarter" idx="14"/>
          </p:nvPr>
        </p:nvSpPr>
        <p:spPr>
          <a:xfrm>
            <a:off x="356617" y="3243834"/>
            <a:ext cx="1901825" cy="414338"/>
          </a:xfrm>
        </p:spPr>
        <p:txBody>
          <a:bodyPr/>
          <a:lstStyle>
            <a:lvl1pPr>
              <a:defRPr sz="9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27204014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AF_Healthy">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8464" y="350044"/>
            <a:ext cx="1374775" cy="788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65901" y="802482"/>
            <a:ext cx="1692275" cy="345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295276" y="1689497"/>
            <a:ext cx="8697913" cy="1228725"/>
          </a:xfrm>
        </p:spPr>
        <p:txBody>
          <a:bodyPr/>
          <a:lstStyle>
            <a:lvl1pPr>
              <a:lnSpc>
                <a:spcPct val="80000"/>
              </a:lnSpc>
              <a:defRPr sz="4800" baseline="0"/>
            </a:lvl1pPr>
          </a:lstStyle>
          <a:p>
            <a:r>
              <a:rPr lang="en-US"/>
              <a:t>Click to edit Master title style</a:t>
            </a:r>
          </a:p>
        </p:txBody>
      </p:sp>
      <p:sp>
        <p:nvSpPr>
          <p:cNvPr id="3075" name="Rectangle 3"/>
          <p:cNvSpPr>
            <a:spLocks noGrp="1" noChangeArrowheads="1"/>
          </p:cNvSpPr>
          <p:nvPr>
            <p:ph type="subTitle" idx="1"/>
          </p:nvPr>
        </p:nvSpPr>
        <p:spPr>
          <a:xfrm>
            <a:off x="338138" y="2906316"/>
            <a:ext cx="4572000" cy="351234"/>
          </a:xfrm>
        </p:spPr>
        <p:txBody>
          <a:bodyPr/>
          <a:lstStyle>
            <a:lvl1pPr>
              <a:spcBef>
                <a:spcPts val="0"/>
              </a:spcBef>
              <a:defRPr sz="900" cap="all" baseline="0"/>
            </a:lvl1pPr>
          </a:lstStyle>
          <a:p>
            <a:r>
              <a:rPr lang="en-US"/>
              <a:t>Click to edit Master subtitle style</a:t>
            </a:r>
          </a:p>
        </p:txBody>
      </p:sp>
      <p:sp>
        <p:nvSpPr>
          <p:cNvPr id="10" name="Text Placeholder 13"/>
          <p:cNvSpPr>
            <a:spLocks noGrp="1"/>
          </p:cNvSpPr>
          <p:nvPr>
            <p:ph type="body" sz="quarter" idx="14"/>
          </p:nvPr>
        </p:nvSpPr>
        <p:spPr>
          <a:xfrm>
            <a:off x="356617" y="3243834"/>
            <a:ext cx="1901825" cy="414338"/>
          </a:xfrm>
        </p:spPr>
        <p:txBody>
          <a:bodyPr/>
          <a:lstStyle>
            <a:lvl1pPr>
              <a:defRPr sz="9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19085449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AF_Social">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8464" y="350044"/>
            <a:ext cx="1374775" cy="788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65901" y="802482"/>
            <a:ext cx="1692275" cy="345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295276" y="1689497"/>
            <a:ext cx="8697913" cy="1228725"/>
          </a:xfrm>
        </p:spPr>
        <p:txBody>
          <a:bodyPr/>
          <a:lstStyle>
            <a:lvl1pPr>
              <a:lnSpc>
                <a:spcPct val="80000"/>
              </a:lnSpc>
              <a:defRPr sz="4800" baseline="0"/>
            </a:lvl1pPr>
          </a:lstStyle>
          <a:p>
            <a:r>
              <a:rPr lang="en-US"/>
              <a:t>Click to edit Master title style</a:t>
            </a:r>
          </a:p>
        </p:txBody>
      </p:sp>
      <p:sp>
        <p:nvSpPr>
          <p:cNvPr id="3075" name="Rectangle 3"/>
          <p:cNvSpPr>
            <a:spLocks noGrp="1" noChangeArrowheads="1"/>
          </p:cNvSpPr>
          <p:nvPr>
            <p:ph type="subTitle" idx="1"/>
          </p:nvPr>
        </p:nvSpPr>
        <p:spPr>
          <a:xfrm>
            <a:off x="338138" y="2906316"/>
            <a:ext cx="4572000" cy="351234"/>
          </a:xfrm>
        </p:spPr>
        <p:txBody>
          <a:bodyPr/>
          <a:lstStyle>
            <a:lvl1pPr>
              <a:spcBef>
                <a:spcPts val="0"/>
              </a:spcBef>
              <a:defRPr sz="900" cap="all" baseline="0"/>
            </a:lvl1pPr>
          </a:lstStyle>
          <a:p>
            <a:r>
              <a:rPr lang="en-US"/>
              <a:t>Click to edit Master subtitle style</a:t>
            </a:r>
          </a:p>
        </p:txBody>
      </p:sp>
      <p:sp>
        <p:nvSpPr>
          <p:cNvPr id="10" name="Text Placeholder 13"/>
          <p:cNvSpPr>
            <a:spLocks noGrp="1"/>
          </p:cNvSpPr>
          <p:nvPr>
            <p:ph type="body" sz="quarter" idx="14"/>
          </p:nvPr>
        </p:nvSpPr>
        <p:spPr>
          <a:xfrm>
            <a:off x="356617" y="3243834"/>
            <a:ext cx="1901825" cy="414338"/>
          </a:xfrm>
        </p:spPr>
        <p:txBody>
          <a:bodyPr/>
          <a:lstStyle>
            <a:lvl1pPr>
              <a:defRPr sz="9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27425733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20256E2B-263A-40B5-8BDB-73ACF7BFC9FB}" type="datetimeFigureOut">
              <a:rPr lang="en-US" smtClean="0"/>
              <a:t>6/13/2024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252902-E28B-47C8-ABF5-6ED8D429C37A}" type="slidenum">
              <a:rPr lang="en-US" smtClean="0"/>
              <a:t>‹#›</a:t>
            </a:fld>
            <a:endParaRPr lang="en-US"/>
          </a:p>
        </p:txBody>
      </p:sp>
    </p:spTree>
    <p:extLst>
      <p:ext uri="{BB962C8B-B14F-4D97-AF65-F5344CB8AC3E}">
        <p14:creationId xmlns:p14="http://schemas.microsoft.com/office/powerpoint/2010/main" val="26455804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256E2B-263A-40B5-8BDB-73ACF7BFC9FB}" type="datetimeFigureOut">
              <a:rPr lang="en-US" smtClean="0"/>
              <a:t>6/13/2024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252902-E28B-47C8-ABF5-6ED8D429C37A}" type="slidenum">
              <a:rPr lang="en-US" smtClean="0"/>
              <a:t>‹#›</a:t>
            </a:fld>
            <a:endParaRPr lang="en-US"/>
          </a:p>
        </p:txBody>
      </p:sp>
    </p:spTree>
    <p:extLst>
      <p:ext uri="{BB962C8B-B14F-4D97-AF65-F5344CB8AC3E}">
        <p14:creationId xmlns:p14="http://schemas.microsoft.com/office/powerpoint/2010/main" val="28648408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256E2B-263A-40B5-8BDB-73ACF7BFC9FB}" type="datetimeFigureOut">
              <a:rPr lang="en-US" smtClean="0"/>
              <a:t>6/13/2024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252902-E28B-47C8-ABF5-6ED8D429C37A}" type="slidenum">
              <a:rPr lang="en-US" smtClean="0"/>
              <a:t>‹#›</a:t>
            </a:fld>
            <a:endParaRPr lang="en-US"/>
          </a:p>
        </p:txBody>
      </p:sp>
    </p:spTree>
    <p:extLst>
      <p:ext uri="{BB962C8B-B14F-4D97-AF65-F5344CB8AC3E}">
        <p14:creationId xmlns:p14="http://schemas.microsoft.com/office/powerpoint/2010/main" val="4414680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256E2B-263A-40B5-8BDB-73ACF7BFC9FB}" type="datetimeFigureOut">
              <a:rPr lang="en-US" smtClean="0"/>
              <a:t>6/13/2024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252902-E28B-47C8-ABF5-6ED8D429C37A}" type="slidenum">
              <a:rPr lang="en-US" smtClean="0"/>
              <a:t>‹#›</a:t>
            </a:fld>
            <a:endParaRPr lang="en-US"/>
          </a:p>
        </p:txBody>
      </p:sp>
    </p:spTree>
    <p:extLst>
      <p:ext uri="{BB962C8B-B14F-4D97-AF65-F5344CB8AC3E}">
        <p14:creationId xmlns:p14="http://schemas.microsoft.com/office/powerpoint/2010/main" val="15327966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0256E2B-263A-40B5-8BDB-73ACF7BFC9FB}" type="datetimeFigureOut">
              <a:rPr lang="en-US" smtClean="0"/>
              <a:t>6/13/2024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252902-E28B-47C8-ABF5-6ED8D429C37A}" type="slidenum">
              <a:rPr lang="en-US" smtClean="0"/>
              <a:t>‹#›</a:t>
            </a:fld>
            <a:endParaRPr lang="en-US"/>
          </a:p>
        </p:txBody>
      </p:sp>
    </p:spTree>
    <p:extLst>
      <p:ext uri="{BB962C8B-B14F-4D97-AF65-F5344CB8AC3E}">
        <p14:creationId xmlns:p14="http://schemas.microsoft.com/office/powerpoint/2010/main" val="1101789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bg>
      <p:bgPr>
        <a:solidFill>
          <a:schemeClr val="dk1"/>
        </a:solidFill>
        <a:effectLst/>
      </p:bgPr>
    </p:bg>
    <p:spTree>
      <p:nvGrpSpPr>
        <p:cNvPr id="1" name="Shape 49"/>
        <p:cNvGrpSpPr/>
        <p:nvPr/>
      </p:nvGrpSpPr>
      <p:grpSpPr>
        <a:xfrm>
          <a:off x="0" y="0"/>
          <a:ext cx="0" cy="0"/>
          <a:chOff x="0" y="0"/>
          <a:chExt cx="0" cy="0"/>
        </a:xfrm>
      </p:grpSpPr>
      <p:pic>
        <p:nvPicPr>
          <p:cNvPr id="50" name="Google Shape;50;p8" descr="organic-03.png"/>
          <p:cNvPicPr preferRelativeResize="0"/>
          <p:nvPr/>
        </p:nvPicPr>
        <p:blipFill>
          <a:blip r:embed="rId2">
            <a:alphaModFix amt="5000"/>
          </a:blip>
          <a:stretch>
            <a:fillRect/>
          </a:stretch>
        </p:blipFill>
        <p:spPr>
          <a:xfrm>
            <a:off x="0" y="0"/>
            <a:ext cx="9144000" cy="5143500"/>
          </a:xfrm>
          <a:prstGeom prst="rect">
            <a:avLst/>
          </a:prstGeom>
          <a:noFill/>
          <a:ln>
            <a:noFill/>
          </a:ln>
        </p:spPr>
      </p:pic>
      <p:sp>
        <p:nvSpPr>
          <p:cNvPr id="51" name="Google Shape;51;p8"/>
          <p:cNvSpPr/>
          <p:nvPr/>
        </p:nvSpPr>
        <p:spPr>
          <a:xfrm>
            <a:off x="2066125" y="715358"/>
            <a:ext cx="6596700" cy="3910800"/>
          </a:xfrm>
          <a:prstGeom prst="rect">
            <a:avLst/>
          </a:prstGeom>
          <a:solidFill>
            <a:srgbClr val="FFFFFF"/>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8"/>
          <p:cNvSpPr/>
          <p:nvPr/>
        </p:nvSpPr>
        <p:spPr>
          <a:xfrm>
            <a:off x="404975" y="441142"/>
            <a:ext cx="1980300" cy="1980300"/>
          </a:xfrm>
          <a:prstGeom prst="rect">
            <a:avLst/>
          </a:prstGeom>
          <a:solidFill>
            <a:schemeClr val="accent1"/>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8"/>
          <p:cNvSpPr txBox="1">
            <a:spLocks noGrp="1"/>
          </p:cNvSpPr>
          <p:nvPr>
            <p:ph type="title"/>
          </p:nvPr>
        </p:nvSpPr>
        <p:spPr>
          <a:xfrm>
            <a:off x="381000" y="530127"/>
            <a:ext cx="1778100" cy="8574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lt1"/>
              </a:buClr>
              <a:buSzPts val="1800"/>
              <a:buNone/>
              <a:defRPr>
                <a:solidFill>
                  <a:schemeClr val="lt1"/>
                </a:solidFill>
              </a:defRPr>
            </a:lvl1pPr>
            <a:lvl2pPr lvl="1" algn="r" rtl="0">
              <a:spcBef>
                <a:spcPts val="0"/>
              </a:spcBef>
              <a:spcAft>
                <a:spcPts val="0"/>
              </a:spcAft>
              <a:buClr>
                <a:schemeClr val="lt1"/>
              </a:buClr>
              <a:buSzPts val="1800"/>
              <a:buNone/>
              <a:defRPr>
                <a:solidFill>
                  <a:schemeClr val="lt1"/>
                </a:solidFill>
              </a:defRPr>
            </a:lvl2pPr>
            <a:lvl3pPr lvl="2" algn="r" rtl="0">
              <a:spcBef>
                <a:spcPts val="0"/>
              </a:spcBef>
              <a:spcAft>
                <a:spcPts val="0"/>
              </a:spcAft>
              <a:buClr>
                <a:schemeClr val="lt1"/>
              </a:buClr>
              <a:buSzPts val="1800"/>
              <a:buNone/>
              <a:defRPr>
                <a:solidFill>
                  <a:schemeClr val="lt1"/>
                </a:solidFill>
              </a:defRPr>
            </a:lvl3pPr>
            <a:lvl4pPr lvl="3" algn="r" rtl="0">
              <a:spcBef>
                <a:spcPts val="0"/>
              </a:spcBef>
              <a:spcAft>
                <a:spcPts val="0"/>
              </a:spcAft>
              <a:buClr>
                <a:schemeClr val="lt1"/>
              </a:buClr>
              <a:buSzPts val="1800"/>
              <a:buNone/>
              <a:defRPr>
                <a:solidFill>
                  <a:schemeClr val="lt1"/>
                </a:solidFill>
              </a:defRPr>
            </a:lvl4pPr>
            <a:lvl5pPr lvl="4" algn="r" rtl="0">
              <a:spcBef>
                <a:spcPts val="0"/>
              </a:spcBef>
              <a:spcAft>
                <a:spcPts val="0"/>
              </a:spcAft>
              <a:buClr>
                <a:schemeClr val="lt1"/>
              </a:buClr>
              <a:buSzPts val="1800"/>
              <a:buNone/>
              <a:defRPr>
                <a:solidFill>
                  <a:schemeClr val="lt1"/>
                </a:solidFill>
              </a:defRPr>
            </a:lvl5pPr>
            <a:lvl6pPr lvl="5" algn="r" rtl="0">
              <a:spcBef>
                <a:spcPts val="0"/>
              </a:spcBef>
              <a:spcAft>
                <a:spcPts val="0"/>
              </a:spcAft>
              <a:buClr>
                <a:schemeClr val="lt1"/>
              </a:buClr>
              <a:buSzPts val="1800"/>
              <a:buNone/>
              <a:defRPr>
                <a:solidFill>
                  <a:schemeClr val="lt1"/>
                </a:solidFill>
              </a:defRPr>
            </a:lvl6pPr>
            <a:lvl7pPr lvl="6" algn="r" rtl="0">
              <a:spcBef>
                <a:spcPts val="0"/>
              </a:spcBef>
              <a:spcAft>
                <a:spcPts val="0"/>
              </a:spcAft>
              <a:buClr>
                <a:schemeClr val="lt1"/>
              </a:buClr>
              <a:buSzPts val="1800"/>
              <a:buNone/>
              <a:defRPr>
                <a:solidFill>
                  <a:schemeClr val="lt1"/>
                </a:solidFill>
              </a:defRPr>
            </a:lvl7pPr>
            <a:lvl8pPr lvl="7" algn="r" rtl="0">
              <a:spcBef>
                <a:spcPts val="0"/>
              </a:spcBef>
              <a:spcAft>
                <a:spcPts val="0"/>
              </a:spcAft>
              <a:buClr>
                <a:schemeClr val="lt1"/>
              </a:buClr>
              <a:buSzPts val="1800"/>
              <a:buNone/>
              <a:defRPr>
                <a:solidFill>
                  <a:schemeClr val="lt1"/>
                </a:solidFill>
              </a:defRPr>
            </a:lvl8pPr>
            <a:lvl9pPr lvl="8" algn="r" rtl="0">
              <a:spcBef>
                <a:spcPts val="0"/>
              </a:spcBef>
              <a:spcAft>
                <a:spcPts val="0"/>
              </a:spcAft>
              <a:buClr>
                <a:schemeClr val="lt1"/>
              </a:buClr>
              <a:buSzPts val="1800"/>
              <a:buNone/>
              <a:defRPr>
                <a:solidFill>
                  <a:schemeClr val="lt1"/>
                </a:solidFill>
              </a:defRPr>
            </a:lvl9pPr>
          </a:lstStyle>
          <a:p>
            <a:endParaRPr/>
          </a:p>
        </p:txBody>
      </p:sp>
      <p:sp>
        <p:nvSpPr>
          <p:cNvPr id="54" name="Google Shape;54;p8"/>
          <p:cNvSpPr txBox="1">
            <a:spLocks noGrp="1"/>
          </p:cNvSpPr>
          <p:nvPr>
            <p:ph type="body" idx="1"/>
          </p:nvPr>
        </p:nvSpPr>
        <p:spPr>
          <a:xfrm>
            <a:off x="2652481" y="1054700"/>
            <a:ext cx="1855500" cy="32898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55" name="Google Shape;55;p8"/>
          <p:cNvSpPr txBox="1">
            <a:spLocks noGrp="1"/>
          </p:cNvSpPr>
          <p:nvPr>
            <p:ph type="body" idx="2"/>
          </p:nvPr>
        </p:nvSpPr>
        <p:spPr>
          <a:xfrm>
            <a:off x="4603343" y="1054700"/>
            <a:ext cx="1855500" cy="32898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56" name="Google Shape;56;p8"/>
          <p:cNvSpPr txBox="1">
            <a:spLocks noGrp="1"/>
          </p:cNvSpPr>
          <p:nvPr>
            <p:ph type="body" idx="3"/>
          </p:nvPr>
        </p:nvSpPr>
        <p:spPr>
          <a:xfrm>
            <a:off x="6554205" y="1054700"/>
            <a:ext cx="1855500" cy="32898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57" name="Google Shape;57;p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0256E2B-263A-40B5-8BDB-73ACF7BFC9FB}" type="datetimeFigureOut">
              <a:rPr lang="en-US" smtClean="0"/>
              <a:t>6/13/2024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252902-E28B-47C8-ABF5-6ED8D429C37A}" type="slidenum">
              <a:rPr lang="en-US" smtClean="0"/>
              <a:t>‹#›</a:t>
            </a:fld>
            <a:endParaRPr lang="en-US"/>
          </a:p>
        </p:txBody>
      </p:sp>
    </p:spTree>
    <p:extLst>
      <p:ext uri="{BB962C8B-B14F-4D97-AF65-F5344CB8AC3E}">
        <p14:creationId xmlns:p14="http://schemas.microsoft.com/office/powerpoint/2010/main" val="40385546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256E2B-263A-40B5-8BDB-73ACF7BFC9FB}" type="datetimeFigureOut">
              <a:rPr lang="en-US" smtClean="0"/>
              <a:t>6/13/2024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252902-E28B-47C8-ABF5-6ED8D429C37A}" type="slidenum">
              <a:rPr lang="en-US" smtClean="0"/>
              <a:t>‹#›</a:t>
            </a:fld>
            <a:endParaRPr lang="en-US"/>
          </a:p>
        </p:txBody>
      </p:sp>
    </p:spTree>
    <p:extLst>
      <p:ext uri="{BB962C8B-B14F-4D97-AF65-F5344CB8AC3E}">
        <p14:creationId xmlns:p14="http://schemas.microsoft.com/office/powerpoint/2010/main" val="17163737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0256E2B-263A-40B5-8BDB-73ACF7BFC9FB}" type="datetimeFigureOut">
              <a:rPr lang="en-US" smtClean="0"/>
              <a:t>6/13/2024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252902-E28B-47C8-ABF5-6ED8D429C37A}" type="slidenum">
              <a:rPr lang="en-US" smtClean="0"/>
              <a:t>‹#›</a:t>
            </a:fld>
            <a:endParaRPr lang="en-US"/>
          </a:p>
        </p:txBody>
      </p:sp>
    </p:spTree>
    <p:extLst>
      <p:ext uri="{BB962C8B-B14F-4D97-AF65-F5344CB8AC3E}">
        <p14:creationId xmlns:p14="http://schemas.microsoft.com/office/powerpoint/2010/main" val="39707373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0256E2B-263A-40B5-8BDB-73ACF7BFC9FB}" type="datetimeFigureOut">
              <a:rPr lang="en-US" smtClean="0"/>
              <a:t>6/13/2024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252902-E28B-47C8-ABF5-6ED8D429C37A}" type="slidenum">
              <a:rPr lang="en-US" smtClean="0"/>
              <a:t>‹#›</a:t>
            </a:fld>
            <a:endParaRPr lang="en-US"/>
          </a:p>
        </p:txBody>
      </p:sp>
    </p:spTree>
    <p:extLst>
      <p:ext uri="{BB962C8B-B14F-4D97-AF65-F5344CB8AC3E}">
        <p14:creationId xmlns:p14="http://schemas.microsoft.com/office/powerpoint/2010/main" val="2162938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256E2B-263A-40B5-8BDB-73ACF7BFC9FB}" type="datetimeFigureOut">
              <a:rPr lang="en-US" smtClean="0"/>
              <a:t>6/13/2024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252902-E28B-47C8-ABF5-6ED8D429C37A}" type="slidenum">
              <a:rPr lang="en-US" smtClean="0"/>
              <a:t>‹#›</a:t>
            </a:fld>
            <a:endParaRPr lang="en-US"/>
          </a:p>
        </p:txBody>
      </p:sp>
    </p:spTree>
    <p:extLst>
      <p:ext uri="{BB962C8B-B14F-4D97-AF65-F5344CB8AC3E}">
        <p14:creationId xmlns:p14="http://schemas.microsoft.com/office/powerpoint/2010/main" val="18279321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256E2B-263A-40B5-8BDB-73ACF7BFC9FB}" type="datetimeFigureOut">
              <a:rPr lang="en-US" smtClean="0"/>
              <a:t>6/13/2024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252902-E28B-47C8-ABF5-6ED8D429C37A}" type="slidenum">
              <a:rPr lang="en-US" smtClean="0"/>
              <a:t>‹#›</a:t>
            </a:fld>
            <a:endParaRPr lang="en-US"/>
          </a:p>
        </p:txBody>
      </p:sp>
    </p:spTree>
    <p:extLst>
      <p:ext uri="{BB962C8B-B14F-4D97-AF65-F5344CB8AC3E}">
        <p14:creationId xmlns:p14="http://schemas.microsoft.com/office/powerpoint/2010/main" val="15714215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1 Pic">
    <p:spTree>
      <p:nvGrpSpPr>
        <p:cNvPr id="1" name=""/>
        <p:cNvGrpSpPr/>
        <p:nvPr/>
      </p:nvGrpSpPr>
      <p:grpSpPr>
        <a:xfrm>
          <a:off x="0" y="0"/>
          <a:ext cx="0" cy="0"/>
          <a:chOff x="0" y="0"/>
          <a:chExt cx="0" cy="0"/>
        </a:xfrm>
      </p:grpSpPr>
      <p:pic>
        <p:nvPicPr>
          <p:cNvPr id="9" name="Picture 8" descr="A picture containing outdoor, grass, building, bus&#10;&#10;Description automatically generated">
            <a:extLst>
              <a:ext uri="{FF2B5EF4-FFF2-40B4-BE49-F238E27FC236}">
                <a16:creationId xmlns:a16="http://schemas.microsoft.com/office/drawing/2014/main" id="{58672D4C-44FB-C041-A565-EFCE0B8DD19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77" b="-18992"/>
          <a:stretch/>
        </p:blipFill>
        <p:spPr>
          <a:xfrm>
            <a:off x="-77848" y="-1856"/>
            <a:ext cx="9227145" cy="6162959"/>
          </a:xfrm>
          <a:prstGeom prst="rect">
            <a:avLst/>
          </a:prstGeom>
        </p:spPr>
      </p:pic>
      <p:sp>
        <p:nvSpPr>
          <p:cNvPr id="10" name="Rectangle 9">
            <a:extLst>
              <a:ext uri="{FF2B5EF4-FFF2-40B4-BE49-F238E27FC236}">
                <a16:creationId xmlns:a16="http://schemas.microsoft.com/office/drawing/2014/main" id="{24BCB0BE-26A4-A741-A91B-9F0B859D8C19}"/>
              </a:ext>
            </a:extLst>
          </p:cNvPr>
          <p:cNvSpPr>
            <a:spLocks noChangeAspect="1"/>
          </p:cNvSpPr>
          <p:nvPr userDrawn="1"/>
        </p:nvSpPr>
        <p:spPr>
          <a:xfrm rot="16200000">
            <a:off x="3608133" y="-300418"/>
            <a:ext cx="1918606" cy="9145191"/>
          </a:xfrm>
          <a:prstGeom prst="rect">
            <a:avLst/>
          </a:prstGeom>
          <a:solidFill>
            <a:srgbClr val="00498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6"/>
          </a:p>
        </p:txBody>
      </p:sp>
      <p:sp>
        <p:nvSpPr>
          <p:cNvPr id="12" name="Rectangle 11">
            <a:extLst>
              <a:ext uri="{FF2B5EF4-FFF2-40B4-BE49-F238E27FC236}">
                <a16:creationId xmlns:a16="http://schemas.microsoft.com/office/drawing/2014/main" id="{9876526C-8381-A14F-90D5-72A4550E0C70}"/>
              </a:ext>
            </a:extLst>
          </p:cNvPr>
          <p:cNvSpPr/>
          <p:nvPr userDrawn="1"/>
        </p:nvSpPr>
        <p:spPr>
          <a:xfrm>
            <a:off x="-5162" y="3280458"/>
            <a:ext cx="9145191" cy="1086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13" name="Oval 12">
            <a:extLst>
              <a:ext uri="{FF2B5EF4-FFF2-40B4-BE49-F238E27FC236}">
                <a16:creationId xmlns:a16="http://schemas.microsoft.com/office/drawing/2014/main" id="{1F2EA980-523D-5540-B74D-21C73CE89BBD}"/>
              </a:ext>
            </a:extLst>
          </p:cNvPr>
          <p:cNvSpPr/>
          <p:nvPr userDrawn="1"/>
        </p:nvSpPr>
        <p:spPr>
          <a:xfrm>
            <a:off x="4141306" y="2901133"/>
            <a:ext cx="868208" cy="868208"/>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6"/>
          </a:p>
        </p:txBody>
      </p:sp>
      <p:pic>
        <p:nvPicPr>
          <p:cNvPr id="14" name="Picture 13">
            <a:extLst>
              <a:ext uri="{FF2B5EF4-FFF2-40B4-BE49-F238E27FC236}">
                <a16:creationId xmlns:a16="http://schemas.microsoft.com/office/drawing/2014/main" id="{C1299E0B-13BF-B14F-8C0C-1433DD2A160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337217" y="3060788"/>
            <a:ext cx="532951" cy="532951"/>
          </a:xfrm>
          <a:prstGeom prst="rect">
            <a:avLst/>
          </a:prstGeom>
        </p:spPr>
      </p:pic>
      <p:sp>
        <p:nvSpPr>
          <p:cNvPr id="8" name="Title Placeholder 1">
            <a:extLst>
              <a:ext uri="{FF2B5EF4-FFF2-40B4-BE49-F238E27FC236}">
                <a16:creationId xmlns:a16="http://schemas.microsoft.com/office/drawing/2014/main" id="{94D50F05-D799-AA40-A915-A9A28DBC51D7}"/>
              </a:ext>
            </a:extLst>
          </p:cNvPr>
          <p:cNvSpPr>
            <a:spLocks noGrp="1"/>
          </p:cNvSpPr>
          <p:nvPr>
            <p:ph type="title" hasCustomPrompt="1"/>
          </p:nvPr>
        </p:nvSpPr>
        <p:spPr>
          <a:xfrm>
            <a:off x="0" y="4055386"/>
            <a:ext cx="9140030" cy="857250"/>
          </a:xfrm>
          <a:prstGeom prst="rect">
            <a:avLst/>
          </a:prstGeom>
        </p:spPr>
        <p:txBody>
          <a:bodyPr vert="horz" lIns="217728" tIns="108864" rIns="217728" bIns="108864" rtlCol="0" anchor="ctr">
            <a:normAutofit/>
          </a:bodyPr>
          <a:lstStyle>
            <a:lvl1pPr algn="ctr">
              <a:lnSpc>
                <a:spcPct val="80000"/>
              </a:lnSpc>
              <a:defRPr/>
            </a:lvl1pPr>
          </a:lstStyle>
          <a:p>
            <a:pPr algn="ctr">
              <a:lnSpc>
                <a:spcPct val="80000"/>
              </a:lnSpc>
            </a:pPr>
            <a:r>
              <a:rPr lang="en-US" sz="4500" b="1">
                <a:solidFill>
                  <a:schemeClr val="bg1"/>
                </a:solidFill>
                <a:latin typeface="Arial" panose="020B0604020202020204" pitchFamily="34" charset="0"/>
                <a:cs typeface="Arial" panose="020B0604020202020204" pitchFamily="34" charset="0"/>
              </a:rPr>
              <a:t>TITLE HERE</a:t>
            </a:r>
            <a:br>
              <a:rPr lang="en-US" sz="4500" b="1">
                <a:solidFill>
                  <a:schemeClr val="bg1"/>
                </a:solidFill>
                <a:latin typeface="Arial" panose="020B0604020202020204" pitchFamily="34" charset="0"/>
                <a:cs typeface="Arial" panose="020B0604020202020204" pitchFamily="34" charset="0"/>
              </a:rPr>
            </a:br>
            <a:r>
              <a:rPr lang="en-US" sz="2700" b="0">
                <a:solidFill>
                  <a:schemeClr val="bg1"/>
                </a:solidFill>
                <a:latin typeface="Arial" panose="020B0604020202020204" pitchFamily="34" charset="0"/>
                <a:cs typeface="Arial" panose="020B0604020202020204" pitchFamily="34" charset="0"/>
              </a:rPr>
              <a:t>Secondary Title Here</a:t>
            </a:r>
          </a:p>
        </p:txBody>
      </p:sp>
    </p:spTree>
    <p:extLst>
      <p:ext uri="{BB962C8B-B14F-4D97-AF65-F5344CB8AC3E}">
        <p14:creationId xmlns:p14="http://schemas.microsoft.com/office/powerpoint/2010/main" val="19408442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1 Custom Pic">
    <p:spTree>
      <p:nvGrpSpPr>
        <p:cNvPr id="1" name=""/>
        <p:cNvGrpSpPr/>
        <p:nvPr/>
      </p:nvGrpSpPr>
      <p:grpSpPr>
        <a:xfrm>
          <a:off x="0" y="0"/>
          <a:ext cx="0" cy="0"/>
          <a:chOff x="0" y="0"/>
          <a:chExt cx="0" cy="0"/>
        </a:xfrm>
      </p:grpSpPr>
      <p:sp>
        <p:nvSpPr>
          <p:cNvPr id="7" name="Picture Placeholder 17">
            <a:extLst>
              <a:ext uri="{FF2B5EF4-FFF2-40B4-BE49-F238E27FC236}">
                <a16:creationId xmlns:a16="http://schemas.microsoft.com/office/drawing/2014/main" id="{1166F8D2-7765-8D48-AC84-2838C24A4CC1}"/>
              </a:ext>
            </a:extLst>
          </p:cNvPr>
          <p:cNvSpPr>
            <a:spLocks noGrp="1"/>
          </p:cNvSpPr>
          <p:nvPr>
            <p:ph type="pic" sz="quarter" idx="13"/>
          </p:nvPr>
        </p:nvSpPr>
        <p:spPr>
          <a:xfrm>
            <a:off x="0" y="-4168"/>
            <a:ext cx="9145191" cy="5258012"/>
          </a:xfrm>
        </p:spPr>
        <p:txBody>
          <a:bodyPr>
            <a:normAutofit/>
          </a:bodyPr>
          <a:lstStyle>
            <a:lvl1pPr marL="0" indent="0">
              <a:buNone/>
              <a:defRPr sz="1050">
                <a:solidFill>
                  <a:schemeClr val="tx1"/>
                </a:solidFill>
              </a:defRPr>
            </a:lvl1pPr>
          </a:lstStyle>
          <a:p>
            <a:r>
              <a:rPr lang="en-US"/>
              <a:t>Click icon to add picture</a:t>
            </a:r>
          </a:p>
        </p:txBody>
      </p:sp>
      <p:sp>
        <p:nvSpPr>
          <p:cNvPr id="10" name="Rectangle 9">
            <a:extLst>
              <a:ext uri="{FF2B5EF4-FFF2-40B4-BE49-F238E27FC236}">
                <a16:creationId xmlns:a16="http://schemas.microsoft.com/office/drawing/2014/main" id="{24BCB0BE-26A4-A741-A91B-9F0B859D8C19}"/>
              </a:ext>
            </a:extLst>
          </p:cNvPr>
          <p:cNvSpPr>
            <a:spLocks noChangeAspect="1"/>
          </p:cNvSpPr>
          <p:nvPr userDrawn="1"/>
        </p:nvSpPr>
        <p:spPr>
          <a:xfrm rot="16200000">
            <a:off x="3608133" y="-278055"/>
            <a:ext cx="1918606" cy="9145191"/>
          </a:xfrm>
          <a:prstGeom prst="rect">
            <a:avLst/>
          </a:prstGeom>
          <a:solidFill>
            <a:srgbClr val="00498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6"/>
          </a:p>
        </p:txBody>
      </p:sp>
      <p:sp>
        <p:nvSpPr>
          <p:cNvPr id="12" name="Rectangle 11">
            <a:extLst>
              <a:ext uri="{FF2B5EF4-FFF2-40B4-BE49-F238E27FC236}">
                <a16:creationId xmlns:a16="http://schemas.microsoft.com/office/drawing/2014/main" id="{9876526C-8381-A14F-90D5-72A4550E0C70}"/>
              </a:ext>
            </a:extLst>
          </p:cNvPr>
          <p:cNvSpPr/>
          <p:nvPr userDrawn="1"/>
        </p:nvSpPr>
        <p:spPr>
          <a:xfrm>
            <a:off x="-5162" y="3280458"/>
            <a:ext cx="9145191" cy="1086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13" name="Oval 12">
            <a:extLst>
              <a:ext uri="{FF2B5EF4-FFF2-40B4-BE49-F238E27FC236}">
                <a16:creationId xmlns:a16="http://schemas.microsoft.com/office/drawing/2014/main" id="{1F2EA980-523D-5540-B74D-21C73CE89BBD}"/>
              </a:ext>
            </a:extLst>
          </p:cNvPr>
          <p:cNvSpPr/>
          <p:nvPr userDrawn="1"/>
        </p:nvSpPr>
        <p:spPr>
          <a:xfrm>
            <a:off x="4141306" y="2901133"/>
            <a:ext cx="868208" cy="868208"/>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6"/>
          </a:p>
        </p:txBody>
      </p:sp>
      <p:pic>
        <p:nvPicPr>
          <p:cNvPr id="14" name="Picture 13">
            <a:extLst>
              <a:ext uri="{FF2B5EF4-FFF2-40B4-BE49-F238E27FC236}">
                <a16:creationId xmlns:a16="http://schemas.microsoft.com/office/drawing/2014/main" id="{C1299E0B-13BF-B14F-8C0C-1433DD2A160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337217" y="3060788"/>
            <a:ext cx="532951" cy="532951"/>
          </a:xfrm>
          <a:prstGeom prst="rect">
            <a:avLst/>
          </a:prstGeom>
        </p:spPr>
      </p:pic>
      <p:sp>
        <p:nvSpPr>
          <p:cNvPr id="8" name="Title Placeholder 1">
            <a:extLst>
              <a:ext uri="{FF2B5EF4-FFF2-40B4-BE49-F238E27FC236}">
                <a16:creationId xmlns:a16="http://schemas.microsoft.com/office/drawing/2014/main" id="{A76BDBD6-632F-5D4C-AD5E-5FF978CB0CBC}"/>
              </a:ext>
            </a:extLst>
          </p:cNvPr>
          <p:cNvSpPr>
            <a:spLocks noGrp="1"/>
          </p:cNvSpPr>
          <p:nvPr>
            <p:ph type="title" hasCustomPrompt="1"/>
          </p:nvPr>
        </p:nvSpPr>
        <p:spPr>
          <a:xfrm>
            <a:off x="0" y="4055386"/>
            <a:ext cx="9140030" cy="857250"/>
          </a:xfrm>
          <a:prstGeom prst="rect">
            <a:avLst/>
          </a:prstGeom>
        </p:spPr>
        <p:txBody>
          <a:bodyPr vert="horz" lIns="217728" tIns="108864" rIns="217728" bIns="108864" rtlCol="0" anchor="ctr">
            <a:normAutofit/>
          </a:bodyPr>
          <a:lstStyle>
            <a:lvl1pPr algn="ctr">
              <a:lnSpc>
                <a:spcPct val="80000"/>
              </a:lnSpc>
              <a:defRPr/>
            </a:lvl1pPr>
          </a:lstStyle>
          <a:p>
            <a:pPr algn="ctr">
              <a:lnSpc>
                <a:spcPct val="80000"/>
              </a:lnSpc>
            </a:pPr>
            <a:r>
              <a:rPr lang="en-US" sz="4500" b="1">
                <a:solidFill>
                  <a:schemeClr val="bg1"/>
                </a:solidFill>
                <a:latin typeface="Arial" panose="020B0604020202020204" pitchFamily="34" charset="0"/>
                <a:cs typeface="Arial" panose="020B0604020202020204" pitchFamily="34" charset="0"/>
              </a:rPr>
              <a:t>TITLE HERE</a:t>
            </a:r>
            <a:br>
              <a:rPr lang="en-US" sz="4500" b="1">
                <a:solidFill>
                  <a:schemeClr val="bg1"/>
                </a:solidFill>
                <a:latin typeface="Arial" panose="020B0604020202020204" pitchFamily="34" charset="0"/>
                <a:cs typeface="Arial" panose="020B0604020202020204" pitchFamily="34" charset="0"/>
              </a:rPr>
            </a:br>
            <a:r>
              <a:rPr lang="en-US" sz="2700" b="0">
                <a:solidFill>
                  <a:schemeClr val="bg1"/>
                </a:solidFill>
                <a:latin typeface="Arial" panose="020B0604020202020204" pitchFamily="34" charset="0"/>
                <a:cs typeface="Arial" panose="020B0604020202020204" pitchFamily="34" charset="0"/>
              </a:rPr>
              <a:t>Secondary Title Here</a:t>
            </a:r>
          </a:p>
        </p:txBody>
      </p:sp>
    </p:spTree>
    <p:extLst>
      <p:ext uri="{BB962C8B-B14F-4D97-AF65-F5344CB8AC3E}">
        <p14:creationId xmlns:p14="http://schemas.microsoft.com/office/powerpoint/2010/main" val="21437247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SCL Custom Pic">
    <p:spTree>
      <p:nvGrpSpPr>
        <p:cNvPr id="1" name=""/>
        <p:cNvGrpSpPr/>
        <p:nvPr/>
      </p:nvGrpSpPr>
      <p:grpSpPr>
        <a:xfrm>
          <a:off x="0" y="0"/>
          <a:ext cx="0" cy="0"/>
          <a:chOff x="0" y="0"/>
          <a:chExt cx="0" cy="0"/>
        </a:xfrm>
      </p:grpSpPr>
      <p:sp>
        <p:nvSpPr>
          <p:cNvPr id="7" name="Picture Placeholder 17">
            <a:extLst>
              <a:ext uri="{FF2B5EF4-FFF2-40B4-BE49-F238E27FC236}">
                <a16:creationId xmlns:a16="http://schemas.microsoft.com/office/drawing/2014/main" id="{95CB7637-9FDF-424D-8E6D-772E35214C7F}"/>
              </a:ext>
            </a:extLst>
          </p:cNvPr>
          <p:cNvSpPr>
            <a:spLocks noGrp="1"/>
          </p:cNvSpPr>
          <p:nvPr>
            <p:ph type="pic" sz="quarter" idx="13"/>
          </p:nvPr>
        </p:nvSpPr>
        <p:spPr>
          <a:xfrm>
            <a:off x="0" y="-4168"/>
            <a:ext cx="9145191" cy="5146781"/>
          </a:xfrm>
        </p:spPr>
        <p:txBody>
          <a:bodyPr>
            <a:normAutofit/>
          </a:bodyPr>
          <a:lstStyle>
            <a:lvl1pPr marL="0" indent="0">
              <a:buNone/>
              <a:defRPr sz="1050">
                <a:solidFill>
                  <a:schemeClr val="tx1"/>
                </a:solidFill>
              </a:defRPr>
            </a:lvl1pPr>
          </a:lstStyle>
          <a:p>
            <a:r>
              <a:rPr lang="en-US"/>
              <a:t>Click icon to add picture</a:t>
            </a:r>
          </a:p>
        </p:txBody>
      </p:sp>
      <p:sp>
        <p:nvSpPr>
          <p:cNvPr id="15" name="Rectangle 14">
            <a:extLst>
              <a:ext uri="{FF2B5EF4-FFF2-40B4-BE49-F238E27FC236}">
                <a16:creationId xmlns:a16="http://schemas.microsoft.com/office/drawing/2014/main" id="{DAD42C78-7027-C042-8D98-032C29730410}"/>
              </a:ext>
            </a:extLst>
          </p:cNvPr>
          <p:cNvSpPr>
            <a:spLocks noChangeAspect="1"/>
          </p:cNvSpPr>
          <p:nvPr userDrawn="1"/>
        </p:nvSpPr>
        <p:spPr>
          <a:xfrm rot="16200000">
            <a:off x="3661831" y="-335588"/>
            <a:ext cx="1811210" cy="9145191"/>
          </a:xfrm>
          <a:prstGeom prst="rect">
            <a:avLst/>
          </a:prstGeom>
          <a:solidFill>
            <a:srgbClr val="82B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6"/>
          </a:p>
        </p:txBody>
      </p:sp>
      <p:sp>
        <p:nvSpPr>
          <p:cNvPr id="18" name="Rectangle 17">
            <a:extLst>
              <a:ext uri="{FF2B5EF4-FFF2-40B4-BE49-F238E27FC236}">
                <a16:creationId xmlns:a16="http://schemas.microsoft.com/office/drawing/2014/main" id="{DD15930C-BC4F-4A42-8FE7-3544E780EC3A}"/>
              </a:ext>
            </a:extLst>
          </p:cNvPr>
          <p:cNvSpPr/>
          <p:nvPr userDrawn="1"/>
        </p:nvSpPr>
        <p:spPr>
          <a:xfrm>
            <a:off x="-5162" y="3280458"/>
            <a:ext cx="9145191" cy="1086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19" name="Oval 18">
            <a:extLst>
              <a:ext uri="{FF2B5EF4-FFF2-40B4-BE49-F238E27FC236}">
                <a16:creationId xmlns:a16="http://schemas.microsoft.com/office/drawing/2014/main" id="{AA63C185-CB69-924B-B835-62EC9AE90C5E}"/>
              </a:ext>
            </a:extLst>
          </p:cNvPr>
          <p:cNvSpPr/>
          <p:nvPr userDrawn="1"/>
        </p:nvSpPr>
        <p:spPr>
          <a:xfrm>
            <a:off x="4141306" y="2901133"/>
            <a:ext cx="868208" cy="868208"/>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544320" rtl="0" eaLnBrk="1" latinLnBrk="0" hangingPunct="1">
              <a:defRPr sz="2150" kern="1200">
                <a:solidFill>
                  <a:schemeClr val="lt1"/>
                </a:solidFill>
                <a:latin typeface="+mn-lt"/>
                <a:ea typeface="+mn-ea"/>
                <a:cs typeface="+mn-cs"/>
              </a:defRPr>
            </a:lvl1pPr>
            <a:lvl2pPr marL="544320" algn="l" defTabSz="544320" rtl="0" eaLnBrk="1" latinLnBrk="0" hangingPunct="1">
              <a:defRPr sz="2150" kern="1200">
                <a:solidFill>
                  <a:schemeClr val="lt1"/>
                </a:solidFill>
                <a:latin typeface="+mn-lt"/>
                <a:ea typeface="+mn-ea"/>
                <a:cs typeface="+mn-cs"/>
              </a:defRPr>
            </a:lvl2pPr>
            <a:lvl3pPr marL="1088639" algn="l" defTabSz="544320" rtl="0" eaLnBrk="1" latinLnBrk="0" hangingPunct="1">
              <a:defRPr sz="2150" kern="1200">
                <a:solidFill>
                  <a:schemeClr val="lt1"/>
                </a:solidFill>
                <a:latin typeface="+mn-lt"/>
                <a:ea typeface="+mn-ea"/>
                <a:cs typeface="+mn-cs"/>
              </a:defRPr>
            </a:lvl3pPr>
            <a:lvl4pPr marL="1632959" algn="l" defTabSz="544320" rtl="0" eaLnBrk="1" latinLnBrk="0" hangingPunct="1">
              <a:defRPr sz="2150" kern="1200">
                <a:solidFill>
                  <a:schemeClr val="lt1"/>
                </a:solidFill>
                <a:latin typeface="+mn-lt"/>
                <a:ea typeface="+mn-ea"/>
                <a:cs typeface="+mn-cs"/>
              </a:defRPr>
            </a:lvl4pPr>
            <a:lvl5pPr marL="2177278" algn="l" defTabSz="544320" rtl="0" eaLnBrk="1" latinLnBrk="0" hangingPunct="1">
              <a:defRPr sz="2150" kern="1200">
                <a:solidFill>
                  <a:schemeClr val="lt1"/>
                </a:solidFill>
                <a:latin typeface="+mn-lt"/>
                <a:ea typeface="+mn-ea"/>
                <a:cs typeface="+mn-cs"/>
              </a:defRPr>
            </a:lvl5pPr>
            <a:lvl6pPr marL="2721598" algn="l" defTabSz="544320" rtl="0" eaLnBrk="1" latinLnBrk="0" hangingPunct="1">
              <a:defRPr sz="2150" kern="1200">
                <a:solidFill>
                  <a:schemeClr val="lt1"/>
                </a:solidFill>
                <a:latin typeface="+mn-lt"/>
                <a:ea typeface="+mn-ea"/>
                <a:cs typeface="+mn-cs"/>
              </a:defRPr>
            </a:lvl6pPr>
            <a:lvl7pPr marL="3265917" algn="l" defTabSz="544320" rtl="0" eaLnBrk="1" latinLnBrk="0" hangingPunct="1">
              <a:defRPr sz="2150" kern="1200">
                <a:solidFill>
                  <a:schemeClr val="lt1"/>
                </a:solidFill>
                <a:latin typeface="+mn-lt"/>
                <a:ea typeface="+mn-ea"/>
                <a:cs typeface="+mn-cs"/>
              </a:defRPr>
            </a:lvl7pPr>
            <a:lvl8pPr marL="3810236" algn="l" defTabSz="544320" rtl="0" eaLnBrk="1" latinLnBrk="0" hangingPunct="1">
              <a:defRPr sz="2150" kern="1200">
                <a:solidFill>
                  <a:schemeClr val="lt1"/>
                </a:solidFill>
                <a:latin typeface="+mn-lt"/>
                <a:ea typeface="+mn-ea"/>
                <a:cs typeface="+mn-cs"/>
              </a:defRPr>
            </a:lvl8pPr>
            <a:lvl9pPr marL="4354556" algn="l" defTabSz="544320" rtl="0" eaLnBrk="1" latinLnBrk="0" hangingPunct="1">
              <a:defRPr sz="2150" kern="1200">
                <a:solidFill>
                  <a:schemeClr val="lt1"/>
                </a:solidFill>
                <a:latin typeface="+mn-lt"/>
                <a:ea typeface="+mn-ea"/>
                <a:cs typeface="+mn-cs"/>
              </a:defRPr>
            </a:lvl9pPr>
          </a:lstStyle>
          <a:p>
            <a:pPr algn="ctr"/>
            <a:endParaRPr lang="en-US" sz="806"/>
          </a:p>
        </p:txBody>
      </p:sp>
      <p:pic>
        <p:nvPicPr>
          <p:cNvPr id="20" name="Picture 19">
            <a:extLst>
              <a:ext uri="{FF2B5EF4-FFF2-40B4-BE49-F238E27FC236}">
                <a16:creationId xmlns:a16="http://schemas.microsoft.com/office/drawing/2014/main" id="{29FA167A-CEFC-774F-B5A9-C2EE896CC22D}"/>
              </a:ext>
            </a:extLst>
          </p:cNvPr>
          <p:cNvPicPr>
            <a:picLocks noGrp="1" noChangeAspect="1"/>
          </p:cNvPicPr>
          <p:nvPr userDrawn="1"/>
        </p:nvPicPr>
        <p:blipFill>
          <a:blip r:embed="rId2"/>
          <a:srcRect/>
          <a:stretch/>
        </p:blipFill>
        <p:spPr>
          <a:xfrm>
            <a:off x="4351943" y="3096512"/>
            <a:ext cx="447260" cy="447260"/>
          </a:xfrm>
          <a:prstGeom prst="rect">
            <a:avLst/>
          </a:prstGeom>
        </p:spPr>
      </p:pic>
      <p:sp>
        <p:nvSpPr>
          <p:cNvPr id="8" name="Title Placeholder 1">
            <a:extLst>
              <a:ext uri="{FF2B5EF4-FFF2-40B4-BE49-F238E27FC236}">
                <a16:creationId xmlns:a16="http://schemas.microsoft.com/office/drawing/2014/main" id="{7077E46D-432F-E64C-B960-F087B12DF78C}"/>
              </a:ext>
            </a:extLst>
          </p:cNvPr>
          <p:cNvSpPr>
            <a:spLocks noGrp="1"/>
          </p:cNvSpPr>
          <p:nvPr>
            <p:ph type="title" hasCustomPrompt="1"/>
          </p:nvPr>
        </p:nvSpPr>
        <p:spPr>
          <a:xfrm>
            <a:off x="0" y="4055386"/>
            <a:ext cx="9140030" cy="857250"/>
          </a:xfrm>
          <a:prstGeom prst="rect">
            <a:avLst/>
          </a:prstGeom>
        </p:spPr>
        <p:txBody>
          <a:bodyPr vert="horz" lIns="217728" tIns="108864" rIns="217728" bIns="108864" rtlCol="0" anchor="ctr">
            <a:normAutofit/>
          </a:bodyPr>
          <a:lstStyle>
            <a:lvl1pPr algn="ctr">
              <a:lnSpc>
                <a:spcPct val="80000"/>
              </a:lnSpc>
              <a:defRPr/>
            </a:lvl1pPr>
          </a:lstStyle>
          <a:p>
            <a:pPr algn="ctr">
              <a:lnSpc>
                <a:spcPct val="80000"/>
              </a:lnSpc>
            </a:pPr>
            <a:r>
              <a:rPr lang="en-US" sz="4500" b="1">
                <a:solidFill>
                  <a:schemeClr val="bg1"/>
                </a:solidFill>
                <a:latin typeface="Arial" panose="020B0604020202020204" pitchFamily="34" charset="0"/>
                <a:cs typeface="Arial" panose="020B0604020202020204" pitchFamily="34" charset="0"/>
              </a:rPr>
              <a:t>SC LAUNCH</a:t>
            </a:r>
            <a:br>
              <a:rPr lang="en-US" sz="4500" b="1">
                <a:solidFill>
                  <a:schemeClr val="bg1"/>
                </a:solidFill>
                <a:latin typeface="Arial" panose="020B0604020202020204" pitchFamily="34" charset="0"/>
                <a:cs typeface="Arial" panose="020B0604020202020204" pitchFamily="34" charset="0"/>
              </a:rPr>
            </a:br>
            <a:r>
              <a:rPr lang="en-US" sz="2700" b="0">
                <a:solidFill>
                  <a:schemeClr val="bg1"/>
                </a:solidFill>
                <a:latin typeface="Arial" panose="020B0604020202020204" pitchFamily="34" charset="0"/>
                <a:cs typeface="Arial" panose="020B0604020202020204" pitchFamily="34" charset="0"/>
              </a:rPr>
              <a:t>Secondary Title Here</a:t>
            </a:r>
          </a:p>
        </p:txBody>
      </p:sp>
    </p:spTree>
    <p:extLst>
      <p:ext uri="{BB962C8B-B14F-4D97-AF65-F5344CB8AC3E}">
        <p14:creationId xmlns:p14="http://schemas.microsoft.com/office/powerpoint/2010/main" val="33894461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SCAI Custom Pic">
    <p:spTree>
      <p:nvGrpSpPr>
        <p:cNvPr id="1" name=""/>
        <p:cNvGrpSpPr/>
        <p:nvPr/>
      </p:nvGrpSpPr>
      <p:grpSpPr>
        <a:xfrm>
          <a:off x="0" y="0"/>
          <a:ext cx="0" cy="0"/>
          <a:chOff x="0" y="0"/>
          <a:chExt cx="0" cy="0"/>
        </a:xfrm>
      </p:grpSpPr>
      <p:sp>
        <p:nvSpPr>
          <p:cNvPr id="7" name="Picture Placeholder 17">
            <a:extLst>
              <a:ext uri="{FF2B5EF4-FFF2-40B4-BE49-F238E27FC236}">
                <a16:creationId xmlns:a16="http://schemas.microsoft.com/office/drawing/2014/main" id="{D49DD118-B059-7D4A-8D65-371804ECCD80}"/>
              </a:ext>
            </a:extLst>
          </p:cNvPr>
          <p:cNvSpPr>
            <a:spLocks noGrp="1"/>
          </p:cNvSpPr>
          <p:nvPr>
            <p:ph type="pic" sz="quarter" idx="13"/>
          </p:nvPr>
        </p:nvSpPr>
        <p:spPr>
          <a:xfrm>
            <a:off x="0" y="-4168"/>
            <a:ext cx="9145191" cy="5258012"/>
          </a:xfrm>
        </p:spPr>
        <p:txBody>
          <a:bodyPr>
            <a:normAutofit/>
          </a:bodyPr>
          <a:lstStyle>
            <a:lvl1pPr marL="0" indent="0">
              <a:buNone/>
              <a:defRPr sz="1050">
                <a:solidFill>
                  <a:schemeClr val="tx1"/>
                </a:solidFill>
              </a:defRPr>
            </a:lvl1pPr>
          </a:lstStyle>
          <a:p>
            <a:r>
              <a:rPr lang="en-US"/>
              <a:t>Click icon to add picture</a:t>
            </a:r>
          </a:p>
        </p:txBody>
      </p:sp>
      <p:sp>
        <p:nvSpPr>
          <p:cNvPr id="10" name="Rectangle 9">
            <a:extLst>
              <a:ext uri="{FF2B5EF4-FFF2-40B4-BE49-F238E27FC236}">
                <a16:creationId xmlns:a16="http://schemas.microsoft.com/office/drawing/2014/main" id="{1BB78846-09AC-FC48-B066-C5EAFF5E8BF8}"/>
              </a:ext>
            </a:extLst>
          </p:cNvPr>
          <p:cNvSpPr>
            <a:spLocks noChangeAspect="1"/>
          </p:cNvSpPr>
          <p:nvPr userDrawn="1"/>
        </p:nvSpPr>
        <p:spPr>
          <a:xfrm rot="16200000">
            <a:off x="3608133" y="-278055"/>
            <a:ext cx="1918606" cy="9145191"/>
          </a:xfrm>
          <a:prstGeom prst="rect">
            <a:avLst/>
          </a:prstGeom>
          <a:solidFill>
            <a:srgbClr val="00498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6"/>
          </a:p>
        </p:txBody>
      </p:sp>
      <p:sp>
        <p:nvSpPr>
          <p:cNvPr id="12" name="Rectangle 11">
            <a:extLst>
              <a:ext uri="{FF2B5EF4-FFF2-40B4-BE49-F238E27FC236}">
                <a16:creationId xmlns:a16="http://schemas.microsoft.com/office/drawing/2014/main" id="{00A0F6DC-1CCA-9E4B-84E7-76246B2C7A91}"/>
              </a:ext>
            </a:extLst>
          </p:cNvPr>
          <p:cNvSpPr/>
          <p:nvPr userDrawn="1"/>
        </p:nvSpPr>
        <p:spPr>
          <a:xfrm>
            <a:off x="-5162" y="3280458"/>
            <a:ext cx="9145191" cy="1086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13" name="Oval 12">
            <a:extLst>
              <a:ext uri="{FF2B5EF4-FFF2-40B4-BE49-F238E27FC236}">
                <a16:creationId xmlns:a16="http://schemas.microsoft.com/office/drawing/2014/main" id="{F863F7AD-6624-CA4D-9F65-B208544EAAB3}"/>
              </a:ext>
            </a:extLst>
          </p:cNvPr>
          <p:cNvSpPr/>
          <p:nvPr userDrawn="1"/>
        </p:nvSpPr>
        <p:spPr>
          <a:xfrm>
            <a:off x="4141306" y="2901133"/>
            <a:ext cx="868208" cy="868208"/>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6"/>
          </a:p>
        </p:txBody>
      </p:sp>
      <p:pic>
        <p:nvPicPr>
          <p:cNvPr id="14" name="Picture Placeholder 4">
            <a:extLst>
              <a:ext uri="{FF2B5EF4-FFF2-40B4-BE49-F238E27FC236}">
                <a16:creationId xmlns:a16="http://schemas.microsoft.com/office/drawing/2014/main" id="{9CF90443-1F2B-E74B-ABC0-402A420C6694}"/>
              </a:ext>
            </a:extLst>
          </p:cNvPr>
          <p:cNvPicPr>
            <a:picLocks noChangeAspect="1"/>
          </p:cNvPicPr>
          <p:nvPr userDrawn="1"/>
        </p:nvPicPr>
        <p:blipFill>
          <a:blip r:embed="rId2"/>
          <a:srcRect/>
          <a:stretch/>
        </p:blipFill>
        <p:spPr>
          <a:xfrm>
            <a:off x="4351943" y="3096512"/>
            <a:ext cx="447260" cy="447260"/>
          </a:xfrm>
          <a:prstGeom prst="rect">
            <a:avLst/>
          </a:prstGeom>
        </p:spPr>
      </p:pic>
      <p:sp>
        <p:nvSpPr>
          <p:cNvPr id="9" name="Title Placeholder 1">
            <a:extLst>
              <a:ext uri="{FF2B5EF4-FFF2-40B4-BE49-F238E27FC236}">
                <a16:creationId xmlns:a16="http://schemas.microsoft.com/office/drawing/2014/main" id="{3BDA877B-FD96-8A41-9C3D-E56FD236D5FD}"/>
              </a:ext>
            </a:extLst>
          </p:cNvPr>
          <p:cNvSpPr>
            <a:spLocks noGrp="1"/>
          </p:cNvSpPr>
          <p:nvPr>
            <p:ph type="title" hasCustomPrompt="1"/>
          </p:nvPr>
        </p:nvSpPr>
        <p:spPr>
          <a:xfrm>
            <a:off x="0" y="4055386"/>
            <a:ext cx="9140030" cy="857250"/>
          </a:xfrm>
          <a:prstGeom prst="rect">
            <a:avLst/>
          </a:prstGeom>
        </p:spPr>
        <p:txBody>
          <a:bodyPr vert="horz" lIns="217728" tIns="108864" rIns="217728" bIns="108864" rtlCol="0" anchor="ctr">
            <a:normAutofit/>
          </a:bodyPr>
          <a:lstStyle>
            <a:lvl1pPr marL="0" marR="0" indent="0" algn="ctr" defTabSz="408240" rtl="0" eaLnBrk="1" fontAlgn="auto" latinLnBrk="0" hangingPunct="1">
              <a:lnSpc>
                <a:spcPct val="80000"/>
              </a:lnSpc>
              <a:spcBef>
                <a:spcPct val="0"/>
              </a:spcBef>
              <a:spcAft>
                <a:spcPts val="0"/>
              </a:spcAft>
              <a:buClrTx/>
              <a:buSzTx/>
              <a:buFontTx/>
              <a:buNone/>
              <a:tabLst/>
              <a:defRPr/>
            </a:lvl1pPr>
          </a:lstStyle>
          <a:p>
            <a:pPr marL="0" marR="0" lvl="0" indent="0" algn="ctr" defTabSz="408240" rtl="0" eaLnBrk="1" fontAlgn="auto" latinLnBrk="0" hangingPunct="1">
              <a:lnSpc>
                <a:spcPct val="80000"/>
              </a:lnSpc>
              <a:spcBef>
                <a:spcPct val="0"/>
              </a:spcBef>
              <a:spcAft>
                <a:spcPts val="0"/>
              </a:spcAft>
              <a:buClrTx/>
              <a:buSzTx/>
              <a:buFontTx/>
              <a:buNone/>
              <a:tabLst/>
              <a:defRPr/>
            </a:pPr>
            <a:r>
              <a:rPr lang="en-US" sz="4500" b="1">
                <a:solidFill>
                  <a:schemeClr val="bg1"/>
                </a:solidFill>
                <a:latin typeface="Arial" panose="020B0604020202020204" pitchFamily="34" charset="0"/>
                <a:cs typeface="Arial" panose="020B0604020202020204" pitchFamily="34" charset="0"/>
              </a:rPr>
              <a:t>SC ACADEMIC INNOVATIONS</a:t>
            </a:r>
            <a:br>
              <a:rPr lang="en-US" sz="4500" b="1">
                <a:solidFill>
                  <a:schemeClr val="bg1"/>
                </a:solidFill>
                <a:latin typeface="Arial" panose="020B0604020202020204" pitchFamily="34" charset="0"/>
                <a:cs typeface="Arial" panose="020B0604020202020204" pitchFamily="34" charset="0"/>
              </a:rPr>
            </a:br>
            <a:r>
              <a:rPr lang="en-US" sz="2700" b="0">
                <a:solidFill>
                  <a:schemeClr val="bg1"/>
                </a:solidFill>
                <a:latin typeface="Arial" panose="020B0604020202020204" pitchFamily="34" charset="0"/>
                <a:cs typeface="Arial" panose="020B0604020202020204" pitchFamily="34" charset="0"/>
              </a:rPr>
              <a:t>Secondary Title Here</a:t>
            </a:r>
          </a:p>
        </p:txBody>
      </p:sp>
    </p:spTree>
    <p:extLst>
      <p:ext uri="{BB962C8B-B14F-4D97-AF65-F5344CB8AC3E}">
        <p14:creationId xmlns:p14="http://schemas.microsoft.com/office/powerpoint/2010/main" val="10901261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dk1"/>
        </a:solidFill>
        <a:effectLst/>
      </p:bgPr>
    </p:bg>
    <p:spTree>
      <p:nvGrpSpPr>
        <p:cNvPr id="1" name="Shape 58"/>
        <p:cNvGrpSpPr/>
        <p:nvPr/>
      </p:nvGrpSpPr>
      <p:grpSpPr>
        <a:xfrm>
          <a:off x="0" y="0"/>
          <a:ext cx="0" cy="0"/>
          <a:chOff x="0" y="0"/>
          <a:chExt cx="0" cy="0"/>
        </a:xfrm>
      </p:grpSpPr>
      <p:pic>
        <p:nvPicPr>
          <p:cNvPr id="59" name="Google Shape;59;p9" descr="organic-01.png"/>
          <p:cNvPicPr preferRelativeResize="0"/>
          <p:nvPr/>
        </p:nvPicPr>
        <p:blipFill>
          <a:blip r:embed="rId2">
            <a:alphaModFix amt="4000"/>
          </a:blip>
          <a:stretch>
            <a:fillRect/>
          </a:stretch>
        </p:blipFill>
        <p:spPr>
          <a:xfrm>
            <a:off x="0" y="0"/>
            <a:ext cx="9144000" cy="5143500"/>
          </a:xfrm>
          <a:prstGeom prst="rect">
            <a:avLst/>
          </a:prstGeom>
          <a:noFill/>
          <a:ln>
            <a:noFill/>
          </a:ln>
        </p:spPr>
      </p:pic>
      <p:sp>
        <p:nvSpPr>
          <p:cNvPr id="60" name="Google Shape;60;p9"/>
          <p:cNvSpPr/>
          <p:nvPr/>
        </p:nvSpPr>
        <p:spPr>
          <a:xfrm>
            <a:off x="404975" y="441142"/>
            <a:ext cx="1980300" cy="1980300"/>
          </a:xfrm>
          <a:prstGeom prst="rect">
            <a:avLst/>
          </a:prstGeom>
          <a:solidFill>
            <a:schemeClr val="accent1"/>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9"/>
          <p:cNvSpPr txBox="1">
            <a:spLocks noGrp="1"/>
          </p:cNvSpPr>
          <p:nvPr>
            <p:ph type="title"/>
          </p:nvPr>
        </p:nvSpPr>
        <p:spPr>
          <a:xfrm>
            <a:off x="428171" y="543067"/>
            <a:ext cx="1729500" cy="1616100"/>
          </a:xfrm>
          <a:prstGeom prst="rect">
            <a:avLst/>
          </a:prstGeom>
        </p:spPr>
        <p:txBody>
          <a:bodyPr spcFirstLastPara="1" wrap="square" lIns="91425" tIns="91425" rIns="91425" bIns="91425" anchor="t" anchorCtr="0">
            <a:noAutofit/>
          </a:bodyPr>
          <a:lstStyle>
            <a:lvl1pPr lvl="0" algn="r">
              <a:spcBef>
                <a:spcPts val="0"/>
              </a:spcBef>
              <a:spcAft>
                <a:spcPts val="0"/>
              </a:spcAft>
              <a:buClr>
                <a:schemeClr val="lt1"/>
              </a:buClr>
              <a:buSzPts val="1800"/>
              <a:buNone/>
              <a:defRPr>
                <a:solidFill>
                  <a:schemeClr val="lt1"/>
                </a:solidFill>
              </a:defRPr>
            </a:lvl1pPr>
            <a:lvl2pPr lvl="1" algn="r">
              <a:spcBef>
                <a:spcPts val="0"/>
              </a:spcBef>
              <a:spcAft>
                <a:spcPts val="0"/>
              </a:spcAft>
              <a:buClr>
                <a:schemeClr val="lt1"/>
              </a:buClr>
              <a:buSzPts val="1800"/>
              <a:buNone/>
              <a:defRPr>
                <a:solidFill>
                  <a:schemeClr val="lt1"/>
                </a:solidFill>
              </a:defRPr>
            </a:lvl2pPr>
            <a:lvl3pPr lvl="2" algn="r">
              <a:spcBef>
                <a:spcPts val="0"/>
              </a:spcBef>
              <a:spcAft>
                <a:spcPts val="0"/>
              </a:spcAft>
              <a:buClr>
                <a:schemeClr val="lt1"/>
              </a:buClr>
              <a:buSzPts val="1800"/>
              <a:buNone/>
              <a:defRPr>
                <a:solidFill>
                  <a:schemeClr val="lt1"/>
                </a:solidFill>
              </a:defRPr>
            </a:lvl3pPr>
            <a:lvl4pPr lvl="3" algn="r">
              <a:spcBef>
                <a:spcPts val="0"/>
              </a:spcBef>
              <a:spcAft>
                <a:spcPts val="0"/>
              </a:spcAft>
              <a:buClr>
                <a:schemeClr val="lt1"/>
              </a:buClr>
              <a:buSzPts val="1800"/>
              <a:buNone/>
              <a:defRPr>
                <a:solidFill>
                  <a:schemeClr val="lt1"/>
                </a:solidFill>
              </a:defRPr>
            </a:lvl4pPr>
            <a:lvl5pPr lvl="4" algn="r">
              <a:spcBef>
                <a:spcPts val="0"/>
              </a:spcBef>
              <a:spcAft>
                <a:spcPts val="0"/>
              </a:spcAft>
              <a:buClr>
                <a:schemeClr val="lt1"/>
              </a:buClr>
              <a:buSzPts val="1800"/>
              <a:buNone/>
              <a:defRPr>
                <a:solidFill>
                  <a:schemeClr val="lt1"/>
                </a:solidFill>
              </a:defRPr>
            </a:lvl5pPr>
            <a:lvl6pPr lvl="5" algn="r">
              <a:spcBef>
                <a:spcPts val="0"/>
              </a:spcBef>
              <a:spcAft>
                <a:spcPts val="0"/>
              </a:spcAft>
              <a:buClr>
                <a:schemeClr val="lt1"/>
              </a:buClr>
              <a:buSzPts val="1800"/>
              <a:buNone/>
              <a:defRPr>
                <a:solidFill>
                  <a:schemeClr val="lt1"/>
                </a:solidFill>
              </a:defRPr>
            </a:lvl6pPr>
            <a:lvl7pPr lvl="6" algn="r">
              <a:spcBef>
                <a:spcPts val="0"/>
              </a:spcBef>
              <a:spcAft>
                <a:spcPts val="0"/>
              </a:spcAft>
              <a:buClr>
                <a:schemeClr val="lt1"/>
              </a:buClr>
              <a:buSzPts val="1800"/>
              <a:buNone/>
              <a:defRPr>
                <a:solidFill>
                  <a:schemeClr val="lt1"/>
                </a:solidFill>
              </a:defRPr>
            </a:lvl7pPr>
            <a:lvl8pPr lvl="7" algn="r">
              <a:spcBef>
                <a:spcPts val="0"/>
              </a:spcBef>
              <a:spcAft>
                <a:spcPts val="0"/>
              </a:spcAft>
              <a:buClr>
                <a:schemeClr val="lt1"/>
              </a:buClr>
              <a:buSzPts val="1800"/>
              <a:buNone/>
              <a:defRPr>
                <a:solidFill>
                  <a:schemeClr val="lt1"/>
                </a:solidFill>
              </a:defRPr>
            </a:lvl8pPr>
            <a:lvl9pPr lvl="8" algn="r">
              <a:spcBef>
                <a:spcPts val="0"/>
              </a:spcBef>
              <a:spcAft>
                <a:spcPts val="0"/>
              </a:spcAft>
              <a:buClr>
                <a:schemeClr val="lt1"/>
              </a:buClr>
              <a:buSzPts val="1800"/>
              <a:buNone/>
              <a:defRPr>
                <a:solidFill>
                  <a:schemeClr val="lt1"/>
                </a:solidFill>
              </a:defRPr>
            </a:lvl9pPr>
          </a:lstStyle>
          <a:p>
            <a:endParaRPr/>
          </a:p>
        </p:txBody>
      </p:sp>
      <p:sp>
        <p:nvSpPr>
          <p:cNvPr id="62" name="Google Shape;62;p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SCII Custom Pic">
    <p:spTree>
      <p:nvGrpSpPr>
        <p:cNvPr id="1" name=""/>
        <p:cNvGrpSpPr/>
        <p:nvPr/>
      </p:nvGrpSpPr>
      <p:grpSpPr>
        <a:xfrm>
          <a:off x="0" y="0"/>
          <a:ext cx="0" cy="0"/>
          <a:chOff x="0" y="0"/>
          <a:chExt cx="0" cy="0"/>
        </a:xfrm>
      </p:grpSpPr>
      <p:sp>
        <p:nvSpPr>
          <p:cNvPr id="7" name="Picture Placeholder 17">
            <a:extLst>
              <a:ext uri="{FF2B5EF4-FFF2-40B4-BE49-F238E27FC236}">
                <a16:creationId xmlns:a16="http://schemas.microsoft.com/office/drawing/2014/main" id="{365AAA55-FDE3-AD4F-B73D-8DE430DAD034}"/>
              </a:ext>
            </a:extLst>
          </p:cNvPr>
          <p:cNvSpPr>
            <a:spLocks noGrp="1"/>
          </p:cNvSpPr>
          <p:nvPr>
            <p:ph type="pic" sz="quarter" idx="13"/>
          </p:nvPr>
        </p:nvSpPr>
        <p:spPr>
          <a:xfrm>
            <a:off x="0" y="-4168"/>
            <a:ext cx="9145191" cy="5258012"/>
          </a:xfrm>
        </p:spPr>
        <p:txBody>
          <a:bodyPr>
            <a:normAutofit/>
          </a:bodyPr>
          <a:lstStyle>
            <a:lvl1pPr marL="0" indent="0">
              <a:buNone/>
              <a:defRPr sz="1050">
                <a:solidFill>
                  <a:schemeClr val="tx1"/>
                </a:solidFill>
              </a:defRPr>
            </a:lvl1pPr>
          </a:lstStyle>
          <a:p>
            <a:r>
              <a:rPr lang="en-US"/>
              <a:t>Click icon to add picture</a:t>
            </a:r>
          </a:p>
        </p:txBody>
      </p:sp>
      <p:sp>
        <p:nvSpPr>
          <p:cNvPr id="8" name="Rectangle 7">
            <a:extLst>
              <a:ext uri="{FF2B5EF4-FFF2-40B4-BE49-F238E27FC236}">
                <a16:creationId xmlns:a16="http://schemas.microsoft.com/office/drawing/2014/main" id="{A951B52D-720C-434C-B474-D84B28BA54D0}"/>
              </a:ext>
            </a:extLst>
          </p:cNvPr>
          <p:cNvSpPr>
            <a:spLocks noChangeAspect="1"/>
          </p:cNvSpPr>
          <p:nvPr userDrawn="1"/>
        </p:nvSpPr>
        <p:spPr>
          <a:xfrm rot="16200000">
            <a:off x="3608133" y="-278055"/>
            <a:ext cx="1918606" cy="9145191"/>
          </a:xfrm>
          <a:prstGeom prst="rect">
            <a:avLst/>
          </a:prstGeom>
          <a:solidFill>
            <a:srgbClr val="FF5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6"/>
          </a:p>
        </p:txBody>
      </p:sp>
      <p:sp>
        <p:nvSpPr>
          <p:cNvPr id="11" name="Rectangle 10">
            <a:extLst>
              <a:ext uri="{FF2B5EF4-FFF2-40B4-BE49-F238E27FC236}">
                <a16:creationId xmlns:a16="http://schemas.microsoft.com/office/drawing/2014/main" id="{E5968800-0B61-114E-9983-51CB4355269B}"/>
              </a:ext>
            </a:extLst>
          </p:cNvPr>
          <p:cNvSpPr/>
          <p:nvPr userDrawn="1"/>
        </p:nvSpPr>
        <p:spPr>
          <a:xfrm>
            <a:off x="-5162" y="3280458"/>
            <a:ext cx="9145191" cy="1086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15" name="Oval 14">
            <a:extLst>
              <a:ext uri="{FF2B5EF4-FFF2-40B4-BE49-F238E27FC236}">
                <a16:creationId xmlns:a16="http://schemas.microsoft.com/office/drawing/2014/main" id="{FBD36C16-D4DD-AB45-9189-C1C260447010}"/>
              </a:ext>
            </a:extLst>
          </p:cNvPr>
          <p:cNvSpPr/>
          <p:nvPr userDrawn="1"/>
        </p:nvSpPr>
        <p:spPr>
          <a:xfrm>
            <a:off x="4141306" y="2901133"/>
            <a:ext cx="868208" cy="868208"/>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6"/>
          </a:p>
        </p:txBody>
      </p:sp>
      <p:pic>
        <p:nvPicPr>
          <p:cNvPr id="17" name="Picture Placeholder 4">
            <a:extLst>
              <a:ext uri="{FF2B5EF4-FFF2-40B4-BE49-F238E27FC236}">
                <a16:creationId xmlns:a16="http://schemas.microsoft.com/office/drawing/2014/main" id="{5085156F-A64E-8941-B494-2F7DAEF12DA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351943" y="3096512"/>
            <a:ext cx="447260" cy="447260"/>
          </a:xfrm>
          <a:prstGeom prst="rect">
            <a:avLst/>
          </a:prstGeom>
        </p:spPr>
      </p:pic>
      <p:sp>
        <p:nvSpPr>
          <p:cNvPr id="9" name="Title Placeholder 1">
            <a:extLst>
              <a:ext uri="{FF2B5EF4-FFF2-40B4-BE49-F238E27FC236}">
                <a16:creationId xmlns:a16="http://schemas.microsoft.com/office/drawing/2014/main" id="{665A9351-4A4B-2C47-A9BF-C3224860E4C7}"/>
              </a:ext>
            </a:extLst>
          </p:cNvPr>
          <p:cNvSpPr>
            <a:spLocks noGrp="1"/>
          </p:cNvSpPr>
          <p:nvPr>
            <p:ph type="title" hasCustomPrompt="1"/>
          </p:nvPr>
        </p:nvSpPr>
        <p:spPr>
          <a:xfrm>
            <a:off x="0" y="4055386"/>
            <a:ext cx="9140030" cy="857250"/>
          </a:xfrm>
          <a:prstGeom prst="rect">
            <a:avLst/>
          </a:prstGeom>
        </p:spPr>
        <p:txBody>
          <a:bodyPr vert="horz" lIns="217728" tIns="108864" rIns="217728" bIns="108864" rtlCol="0" anchor="ctr">
            <a:normAutofit/>
          </a:bodyPr>
          <a:lstStyle>
            <a:lvl1pPr marL="0" marR="0" indent="0" algn="ctr" defTabSz="408240" rtl="0" eaLnBrk="1" fontAlgn="auto" latinLnBrk="0" hangingPunct="1">
              <a:lnSpc>
                <a:spcPct val="80000"/>
              </a:lnSpc>
              <a:spcBef>
                <a:spcPct val="0"/>
              </a:spcBef>
              <a:spcAft>
                <a:spcPts val="0"/>
              </a:spcAft>
              <a:buClrTx/>
              <a:buSzTx/>
              <a:buFontTx/>
              <a:buNone/>
              <a:tabLst/>
              <a:defRPr/>
            </a:lvl1pPr>
          </a:lstStyle>
          <a:p>
            <a:pPr marL="0" marR="0" lvl="0" indent="0" algn="ctr" defTabSz="408240" rtl="0" eaLnBrk="1" fontAlgn="auto" latinLnBrk="0" hangingPunct="1">
              <a:lnSpc>
                <a:spcPct val="80000"/>
              </a:lnSpc>
              <a:spcBef>
                <a:spcPct val="0"/>
              </a:spcBef>
              <a:spcAft>
                <a:spcPts val="0"/>
              </a:spcAft>
              <a:buClrTx/>
              <a:buSzTx/>
              <a:buFontTx/>
              <a:buNone/>
              <a:tabLst/>
              <a:defRPr/>
            </a:pPr>
            <a:r>
              <a:rPr lang="en-US" sz="4500" b="1">
                <a:solidFill>
                  <a:schemeClr val="bg1"/>
                </a:solidFill>
                <a:latin typeface="Arial" panose="020B0604020202020204" pitchFamily="34" charset="0"/>
                <a:cs typeface="Arial" panose="020B0604020202020204" pitchFamily="34" charset="0"/>
              </a:rPr>
              <a:t>SC INDUSTRY INNOVATIONS</a:t>
            </a:r>
            <a:br>
              <a:rPr lang="en-US" sz="4500" b="1">
                <a:solidFill>
                  <a:schemeClr val="bg1"/>
                </a:solidFill>
                <a:latin typeface="Arial" panose="020B0604020202020204" pitchFamily="34" charset="0"/>
                <a:cs typeface="Arial" panose="020B0604020202020204" pitchFamily="34" charset="0"/>
              </a:rPr>
            </a:br>
            <a:r>
              <a:rPr lang="en-US" sz="2700" b="0">
                <a:solidFill>
                  <a:schemeClr val="bg1"/>
                </a:solidFill>
                <a:latin typeface="Arial" panose="020B0604020202020204" pitchFamily="34" charset="0"/>
                <a:cs typeface="Arial" panose="020B0604020202020204" pitchFamily="34" charset="0"/>
              </a:rPr>
              <a:t>Secondary Title Here</a:t>
            </a:r>
          </a:p>
        </p:txBody>
      </p:sp>
    </p:spTree>
    <p:extLst>
      <p:ext uri="{BB962C8B-B14F-4D97-AF65-F5344CB8AC3E}">
        <p14:creationId xmlns:p14="http://schemas.microsoft.com/office/powerpoint/2010/main" val="7878972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SCF Custom Pic">
    <p:spTree>
      <p:nvGrpSpPr>
        <p:cNvPr id="1" name=""/>
        <p:cNvGrpSpPr/>
        <p:nvPr/>
      </p:nvGrpSpPr>
      <p:grpSpPr>
        <a:xfrm>
          <a:off x="0" y="0"/>
          <a:ext cx="0" cy="0"/>
          <a:chOff x="0" y="0"/>
          <a:chExt cx="0" cy="0"/>
        </a:xfrm>
      </p:grpSpPr>
      <p:sp>
        <p:nvSpPr>
          <p:cNvPr id="8" name="Picture Placeholder 17">
            <a:extLst>
              <a:ext uri="{FF2B5EF4-FFF2-40B4-BE49-F238E27FC236}">
                <a16:creationId xmlns:a16="http://schemas.microsoft.com/office/drawing/2014/main" id="{88935E67-BE8B-F349-83AB-4D8DC5685DDC}"/>
              </a:ext>
            </a:extLst>
          </p:cNvPr>
          <p:cNvSpPr>
            <a:spLocks noGrp="1"/>
          </p:cNvSpPr>
          <p:nvPr>
            <p:ph type="pic" sz="quarter" idx="13"/>
          </p:nvPr>
        </p:nvSpPr>
        <p:spPr>
          <a:xfrm>
            <a:off x="0" y="-4168"/>
            <a:ext cx="9145191" cy="5258012"/>
          </a:xfrm>
        </p:spPr>
        <p:txBody>
          <a:bodyPr>
            <a:normAutofit/>
          </a:bodyPr>
          <a:lstStyle>
            <a:lvl1pPr marL="0" indent="0">
              <a:buNone/>
              <a:defRPr sz="1050">
                <a:solidFill>
                  <a:schemeClr val="tx1"/>
                </a:solidFill>
              </a:defRPr>
            </a:lvl1pPr>
          </a:lstStyle>
          <a:p>
            <a:r>
              <a:rPr lang="en-US"/>
              <a:t>Click icon to add picture</a:t>
            </a:r>
          </a:p>
        </p:txBody>
      </p:sp>
      <p:sp>
        <p:nvSpPr>
          <p:cNvPr id="9" name="Rectangle 8">
            <a:extLst>
              <a:ext uri="{FF2B5EF4-FFF2-40B4-BE49-F238E27FC236}">
                <a16:creationId xmlns:a16="http://schemas.microsoft.com/office/drawing/2014/main" id="{949AD018-EA9E-5F4F-AFA4-ECB5EFBBC4DD}"/>
              </a:ext>
            </a:extLst>
          </p:cNvPr>
          <p:cNvSpPr>
            <a:spLocks noChangeAspect="1"/>
          </p:cNvSpPr>
          <p:nvPr userDrawn="1"/>
        </p:nvSpPr>
        <p:spPr>
          <a:xfrm rot="16200000">
            <a:off x="3608131" y="-278498"/>
            <a:ext cx="1918606" cy="9145191"/>
          </a:xfrm>
          <a:prstGeom prst="rect">
            <a:avLst/>
          </a:prstGeom>
          <a:solidFill>
            <a:srgbClr val="1BAAA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6"/>
          </a:p>
        </p:txBody>
      </p:sp>
      <p:sp>
        <p:nvSpPr>
          <p:cNvPr id="12" name="Rectangle 11">
            <a:extLst>
              <a:ext uri="{FF2B5EF4-FFF2-40B4-BE49-F238E27FC236}">
                <a16:creationId xmlns:a16="http://schemas.microsoft.com/office/drawing/2014/main" id="{84B2C321-0B74-8142-8285-B77EC1A361BD}"/>
              </a:ext>
            </a:extLst>
          </p:cNvPr>
          <p:cNvSpPr/>
          <p:nvPr userDrawn="1"/>
        </p:nvSpPr>
        <p:spPr>
          <a:xfrm>
            <a:off x="-5162" y="3280458"/>
            <a:ext cx="9145191" cy="1086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13" name="Oval 12">
            <a:extLst>
              <a:ext uri="{FF2B5EF4-FFF2-40B4-BE49-F238E27FC236}">
                <a16:creationId xmlns:a16="http://schemas.microsoft.com/office/drawing/2014/main" id="{EDC66C04-BE01-4247-8F64-1A8861E2E8C1}"/>
              </a:ext>
            </a:extLst>
          </p:cNvPr>
          <p:cNvSpPr/>
          <p:nvPr userDrawn="1"/>
        </p:nvSpPr>
        <p:spPr>
          <a:xfrm>
            <a:off x="4141306" y="2901133"/>
            <a:ext cx="868208" cy="868208"/>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6"/>
          </a:p>
        </p:txBody>
      </p:sp>
      <p:pic>
        <p:nvPicPr>
          <p:cNvPr id="14" name="Picture Placeholder 4">
            <a:extLst>
              <a:ext uri="{FF2B5EF4-FFF2-40B4-BE49-F238E27FC236}">
                <a16:creationId xmlns:a16="http://schemas.microsoft.com/office/drawing/2014/main" id="{19853FF5-D948-CA45-AFBD-D545A5A90EC4}"/>
              </a:ext>
            </a:extLst>
          </p:cNvPr>
          <p:cNvPicPr>
            <a:picLocks noChangeAspect="1"/>
          </p:cNvPicPr>
          <p:nvPr userDrawn="1"/>
        </p:nvPicPr>
        <p:blipFill>
          <a:blip r:embed="rId2"/>
          <a:srcRect/>
          <a:stretch/>
        </p:blipFill>
        <p:spPr>
          <a:xfrm>
            <a:off x="4351943" y="3106914"/>
            <a:ext cx="447260" cy="426457"/>
          </a:xfrm>
          <a:prstGeom prst="rect">
            <a:avLst/>
          </a:prstGeom>
        </p:spPr>
      </p:pic>
      <p:sp>
        <p:nvSpPr>
          <p:cNvPr id="10" name="Title Placeholder 1">
            <a:extLst>
              <a:ext uri="{FF2B5EF4-FFF2-40B4-BE49-F238E27FC236}">
                <a16:creationId xmlns:a16="http://schemas.microsoft.com/office/drawing/2014/main" id="{7996C5C4-373B-2049-AA53-55337D0B5EF6}"/>
              </a:ext>
            </a:extLst>
          </p:cNvPr>
          <p:cNvSpPr>
            <a:spLocks noGrp="1"/>
          </p:cNvSpPr>
          <p:nvPr>
            <p:ph type="title" hasCustomPrompt="1"/>
          </p:nvPr>
        </p:nvSpPr>
        <p:spPr>
          <a:xfrm>
            <a:off x="0" y="4055386"/>
            <a:ext cx="9140030" cy="857250"/>
          </a:xfrm>
          <a:prstGeom prst="rect">
            <a:avLst/>
          </a:prstGeom>
        </p:spPr>
        <p:txBody>
          <a:bodyPr vert="horz" lIns="217728" tIns="108864" rIns="217728" bIns="108864" rtlCol="0" anchor="ctr">
            <a:normAutofit/>
          </a:bodyPr>
          <a:lstStyle>
            <a:lvl1pPr algn="ctr">
              <a:lnSpc>
                <a:spcPct val="80000"/>
              </a:lnSpc>
              <a:defRPr/>
            </a:lvl1pPr>
          </a:lstStyle>
          <a:p>
            <a:pPr algn="ctr">
              <a:lnSpc>
                <a:spcPct val="80000"/>
              </a:lnSpc>
            </a:pPr>
            <a:r>
              <a:rPr lang="en-US" sz="4500" b="1">
                <a:solidFill>
                  <a:schemeClr val="bg1"/>
                </a:solidFill>
                <a:latin typeface="Arial" panose="020B0604020202020204" pitchFamily="34" charset="0"/>
                <a:cs typeface="Arial" panose="020B0604020202020204" pitchFamily="34" charset="0"/>
              </a:rPr>
              <a:t>SC FACILITIES</a:t>
            </a:r>
            <a:br>
              <a:rPr lang="en-US" sz="4500" b="1">
                <a:solidFill>
                  <a:schemeClr val="bg1"/>
                </a:solidFill>
                <a:latin typeface="Arial" panose="020B0604020202020204" pitchFamily="34" charset="0"/>
                <a:cs typeface="Arial" panose="020B0604020202020204" pitchFamily="34" charset="0"/>
              </a:rPr>
            </a:br>
            <a:r>
              <a:rPr lang="en-US" sz="2700" b="0">
                <a:solidFill>
                  <a:schemeClr val="bg1"/>
                </a:solidFill>
                <a:latin typeface="Arial" panose="020B0604020202020204" pitchFamily="34" charset="0"/>
                <a:cs typeface="Arial" panose="020B0604020202020204" pitchFamily="34" charset="0"/>
              </a:rPr>
              <a:t>Secondary Title Here</a:t>
            </a:r>
          </a:p>
        </p:txBody>
      </p:sp>
    </p:spTree>
    <p:extLst>
      <p:ext uri="{BB962C8B-B14F-4D97-AF65-F5344CB8AC3E}">
        <p14:creationId xmlns:p14="http://schemas.microsoft.com/office/powerpoint/2010/main" val="30544598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COVID-19">
    <p:spTree>
      <p:nvGrpSpPr>
        <p:cNvPr id="1" name=""/>
        <p:cNvGrpSpPr/>
        <p:nvPr/>
      </p:nvGrpSpPr>
      <p:grpSpPr>
        <a:xfrm>
          <a:off x="0" y="0"/>
          <a:ext cx="0" cy="0"/>
          <a:chOff x="0" y="0"/>
          <a:chExt cx="0" cy="0"/>
        </a:xfrm>
      </p:grpSpPr>
      <p:pic>
        <p:nvPicPr>
          <p:cNvPr id="9" name="Picture 8" descr="A picture containing cake, animal, gear, decorated&#10;&#10;Description automatically generated">
            <a:extLst>
              <a:ext uri="{FF2B5EF4-FFF2-40B4-BE49-F238E27FC236}">
                <a16:creationId xmlns:a16="http://schemas.microsoft.com/office/drawing/2014/main" id="{E39BB382-F5E3-034A-897B-D2F10AD1F26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29742"/>
          <a:stretch/>
        </p:blipFill>
        <p:spPr>
          <a:xfrm>
            <a:off x="-5162" y="1"/>
            <a:ext cx="9145191" cy="4890689"/>
          </a:xfrm>
          <a:prstGeom prst="rect">
            <a:avLst/>
          </a:prstGeom>
        </p:spPr>
      </p:pic>
      <p:sp>
        <p:nvSpPr>
          <p:cNvPr id="10" name="Rectangle 9">
            <a:extLst>
              <a:ext uri="{FF2B5EF4-FFF2-40B4-BE49-F238E27FC236}">
                <a16:creationId xmlns:a16="http://schemas.microsoft.com/office/drawing/2014/main" id="{3E0DB348-E861-A54F-A50B-1DACD47DEB52}"/>
              </a:ext>
            </a:extLst>
          </p:cNvPr>
          <p:cNvSpPr>
            <a:spLocks noChangeAspect="1"/>
          </p:cNvSpPr>
          <p:nvPr userDrawn="1"/>
        </p:nvSpPr>
        <p:spPr>
          <a:xfrm rot="16200000">
            <a:off x="3608132" y="-271586"/>
            <a:ext cx="1918606" cy="9145191"/>
          </a:xfrm>
          <a:prstGeom prst="rect">
            <a:avLst/>
          </a:prstGeom>
          <a:solidFill>
            <a:srgbClr val="FF5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6"/>
          </a:p>
        </p:txBody>
      </p:sp>
      <p:sp>
        <p:nvSpPr>
          <p:cNvPr id="12" name="Rectangle 11">
            <a:extLst>
              <a:ext uri="{FF2B5EF4-FFF2-40B4-BE49-F238E27FC236}">
                <a16:creationId xmlns:a16="http://schemas.microsoft.com/office/drawing/2014/main" id="{49DC9C12-1234-504D-9290-DB805FBB4F5B}"/>
              </a:ext>
            </a:extLst>
          </p:cNvPr>
          <p:cNvSpPr/>
          <p:nvPr userDrawn="1"/>
        </p:nvSpPr>
        <p:spPr>
          <a:xfrm>
            <a:off x="-5162" y="3280458"/>
            <a:ext cx="9145191" cy="1086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13" name="Oval 12">
            <a:extLst>
              <a:ext uri="{FF2B5EF4-FFF2-40B4-BE49-F238E27FC236}">
                <a16:creationId xmlns:a16="http://schemas.microsoft.com/office/drawing/2014/main" id="{55EC8126-CA32-5340-B652-63BA172521DB}"/>
              </a:ext>
            </a:extLst>
          </p:cNvPr>
          <p:cNvSpPr/>
          <p:nvPr userDrawn="1"/>
        </p:nvSpPr>
        <p:spPr>
          <a:xfrm>
            <a:off x="4141306" y="2901133"/>
            <a:ext cx="868208" cy="868208"/>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6"/>
          </a:p>
        </p:txBody>
      </p:sp>
      <p:pic>
        <p:nvPicPr>
          <p:cNvPr id="14" name="Picture 13" descr="A close up of a logo&#10;&#10;Description automatically generated">
            <a:extLst>
              <a:ext uri="{FF2B5EF4-FFF2-40B4-BE49-F238E27FC236}">
                <a16:creationId xmlns:a16="http://schemas.microsoft.com/office/drawing/2014/main" id="{E3303434-62FD-4343-93A5-6E9CF91F27FA}"/>
              </a:ext>
            </a:extLst>
          </p:cNvPr>
          <p:cNvPicPr>
            <a:picLocks noChangeAspect="1"/>
          </p:cNvPicPr>
          <p:nvPr userDrawn="1"/>
        </p:nvPicPr>
        <p:blipFill>
          <a:blip r:embed="rId3" cstate="screen">
            <a:duotone>
              <a:prstClr val="black"/>
              <a:schemeClr val="accent5">
                <a:tint val="45000"/>
                <a:satMod val="400000"/>
              </a:schemeClr>
            </a:duotone>
            <a:extLst>
              <a:ext uri="{BEBA8EAE-BF5A-486C-A8C5-ECC9F3942E4B}">
                <a14:imgProps xmlns:a14="http://schemas.microsoft.com/office/drawing/2010/main">
                  <a14:imgLayer r:embed="rId4">
                    <a14:imgEffect>
                      <a14:colorTemperature colorTemp="11200"/>
                    </a14:imgEffect>
                    <a14:imgEffect>
                      <a14:saturation sat="261000"/>
                    </a14:imgEffect>
                  </a14:imgLayer>
                </a14:imgProps>
              </a:ext>
              <a:ext uri="{28A0092B-C50C-407E-A947-70E740481C1C}">
                <a14:useLocalDpi xmlns:a14="http://schemas.microsoft.com/office/drawing/2010/main"/>
              </a:ext>
            </a:extLst>
          </a:blip>
          <a:stretch>
            <a:fillRect/>
          </a:stretch>
        </p:blipFill>
        <p:spPr>
          <a:xfrm>
            <a:off x="4274246" y="3011853"/>
            <a:ext cx="630174" cy="630174"/>
          </a:xfrm>
          <a:prstGeom prst="rect">
            <a:avLst/>
          </a:prstGeom>
        </p:spPr>
      </p:pic>
      <p:sp>
        <p:nvSpPr>
          <p:cNvPr id="8" name="Title Placeholder 1">
            <a:extLst>
              <a:ext uri="{FF2B5EF4-FFF2-40B4-BE49-F238E27FC236}">
                <a16:creationId xmlns:a16="http://schemas.microsoft.com/office/drawing/2014/main" id="{E76CFD45-39DE-6A4E-B60B-35B3296C9E7A}"/>
              </a:ext>
            </a:extLst>
          </p:cNvPr>
          <p:cNvSpPr>
            <a:spLocks noGrp="1"/>
          </p:cNvSpPr>
          <p:nvPr>
            <p:ph type="title" hasCustomPrompt="1"/>
          </p:nvPr>
        </p:nvSpPr>
        <p:spPr>
          <a:xfrm>
            <a:off x="0" y="4055386"/>
            <a:ext cx="9140030" cy="857250"/>
          </a:xfrm>
          <a:prstGeom prst="rect">
            <a:avLst/>
          </a:prstGeom>
        </p:spPr>
        <p:txBody>
          <a:bodyPr vert="horz" lIns="217728" tIns="108864" rIns="217728" bIns="108864" rtlCol="0" anchor="ctr">
            <a:normAutofit/>
          </a:bodyPr>
          <a:lstStyle>
            <a:lvl1pPr algn="ctr">
              <a:lnSpc>
                <a:spcPct val="80000"/>
              </a:lnSpc>
              <a:defRPr/>
            </a:lvl1pPr>
          </a:lstStyle>
          <a:p>
            <a:pPr algn="ctr">
              <a:lnSpc>
                <a:spcPct val="80000"/>
              </a:lnSpc>
            </a:pPr>
            <a:r>
              <a:rPr lang="en-US" sz="4500" b="1">
                <a:solidFill>
                  <a:schemeClr val="bg1"/>
                </a:solidFill>
                <a:latin typeface="Arial" panose="020B0604020202020204" pitchFamily="34" charset="0"/>
                <a:cs typeface="Arial" panose="020B0604020202020204" pitchFamily="34" charset="0"/>
              </a:rPr>
              <a:t>SC LAUNCH &amp; COVID-19</a:t>
            </a:r>
            <a:br>
              <a:rPr lang="en-US" sz="4500" b="1">
                <a:solidFill>
                  <a:schemeClr val="bg1"/>
                </a:solidFill>
                <a:latin typeface="Arial" panose="020B0604020202020204" pitchFamily="34" charset="0"/>
                <a:cs typeface="Arial" panose="020B0604020202020204" pitchFamily="34" charset="0"/>
              </a:rPr>
            </a:br>
            <a:r>
              <a:rPr lang="en-US" sz="2700" b="0">
                <a:solidFill>
                  <a:schemeClr val="bg1"/>
                </a:solidFill>
                <a:latin typeface="Arial" panose="020B0604020202020204" pitchFamily="34" charset="0"/>
                <a:cs typeface="Arial" panose="020B0604020202020204" pitchFamily="34" charset="0"/>
              </a:rPr>
              <a:t>Secondary Title Here</a:t>
            </a:r>
          </a:p>
        </p:txBody>
      </p:sp>
    </p:spTree>
    <p:extLst>
      <p:ext uri="{BB962C8B-B14F-4D97-AF65-F5344CB8AC3E}">
        <p14:creationId xmlns:p14="http://schemas.microsoft.com/office/powerpoint/2010/main" val="17016497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ocial Slide">
    <p:spTree>
      <p:nvGrpSpPr>
        <p:cNvPr id="1" name=""/>
        <p:cNvGrpSpPr/>
        <p:nvPr/>
      </p:nvGrpSpPr>
      <p:grpSpPr>
        <a:xfrm>
          <a:off x="0" y="0"/>
          <a:ext cx="0" cy="0"/>
          <a:chOff x="0" y="0"/>
          <a:chExt cx="0" cy="0"/>
        </a:xfrm>
      </p:grpSpPr>
      <p:pic>
        <p:nvPicPr>
          <p:cNvPr id="7" name="Picture 6" descr="A drawing of a face&#10;&#10;Description automatically generated">
            <a:extLst>
              <a:ext uri="{FF2B5EF4-FFF2-40B4-BE49-F238E27FC236}">
                <a16:creationId xmlns:a16="http://schemas.microsoft.com/office/drawing/2014/main" id="{B862105C-F4B2-2D4E-A956-F2F927BE87DF}"/>
              </a:ext>
            </a:extLst>
          </p:cNvPr>
          <p:cNvPicPr>
            <a:picLocks noChangeAspect="1"/>
          </p:cNvPicPr>
          <p:nvPr userDrawn="1"/>
        </p:nvPicPr>
        <p:blipFill>
          <a:blip r:embed="rId2"/>
          <a:stretch>
            <a:fillRect/>
          </a:stretch>
        </p:blipFill>
        <p:spPr>
          <a:xfrm>
            <a:off x="1473210" y="31098"/>
            <a:ext cx="6057877" cy="2374228"/>
          </a:xfrm>
          <a:prstGeom prst="rect">
            <a:avLst/>
          </a:prstGeom>
        </p:spPr>
      </p:pic>
      <p:pic>
        <p:nvPicPr>
          <p:cNvPr id="8" name="Picture 7" descr="A picture containing graphics, drawing&#10;&#10;Description automatically generated">
            <a:extLst>
              <a:ext uri="{FF2B5EF4-FFF2-40B4-BE49-F238E27FC236}">
                <a16:creationId xmlns:a16="http://schemas.microsoft.com/office/drawing/2014/main" id="{D5F24B4B-C97A-1C4D-957A-6ADAB4DDD97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5288" t="-5288" r="-5288" b="-5288"/>
          <a:stretch/>
        </p:blipFill>
        <p:spPr>
          <a:xfrm>
            <a:off x="4811870" y="4196092"/>
            <a:ext cx="443394" cy="443394"/>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7A3EA8F7-7401-C549-A295-079D59A8645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852073" y="2509058"/>
            <a:ext cx="399072" cy="399072"/>
          </a:xfrm>
          <a:prstGeom prst="rect">
            <a:avLst/>
          </a:prstGeom>
        </p:spPr>
      </p:pic>
      <p:sp>
        <p:nvSpPr>
          <p:cNvPr id="11" name="TextBox 10">
            <a:extLst>
              <a:ext uri="{FF2B5EF4-FFF2-40B4-BE49-F238E27FC236}">
                <a16:creationId xmlns:a16="http://schemas.microsoft.com/office/drawing/2014/main" id="{3C70F93E-80AA-0844-8125-A1BCCD9B2BAB}"/>
              </a:ext>
            </a:extLst>
          </p:cNvPr>
          <p:cNvSpPr txBox="1"/>
          <p:nvPr userDrawn="1"/>
        </p:nvSpPr>
        <p:spPr>
          <a:xfrm>
            <a:off x="2299645" y="2244837"/>
            <a:ext cx="1600200" cy="1741517"/>
          </a:xfrm>
          <a:prstGeom prst="rect">
            <a:avLst/>
          </a:prstGeom>
          <a:noFill/>
        </p:spPr>
        <p:txBody>
          <a:bodyPr wrap="square" rtlCol="0">
            <a:noAutofit/>
          </a:bodyPr>
          <a:lstStyle/>
          <a:p>
            <a:pPr>
              <a:lnSpc>
                <a:spcPct val="250000"/>
              </a:lnSpc>
              <a:spcAft>
                <a:spcPts val="900"/>
              </a:spcAft>
            </a:pPr>
            <a:r>
              <a:rPr lang="en-US" sz="1800" err="1">
                <a:latin typeface="Roboto" panose="02000000000000000000" pitchFamily="2" charset="0"/>
                <a:ea typeface="Roboto" panose="02000000000000000000" pitchFamily="2" charset="0"/>
                <a:cs typeface="Roboto Light"/>
              </a:rPr>
              <a:t>SCRA.org</a:t>
            </a:r>
            <a:endParaRPr lang="en-US" sz="1800">
              <a:latin typeface="Roboto" panose="02000000000000000000" pitchFamily="2" charset="0"/>
              <a:ea typeface="Roboto" panose="02000000000000000000" pitchFamily="2" charset="0"/>
              <a:cs typeface="Roboto Light"/>
            </a:endParaRPr>
          </a:p>
          <a:p>
            <a:pPr>
              <a:lnSpc>
                <a:spcPct val="250000"/>
              </a:lnSpc>
              <a:spcAft>
                <a:spcPts val="900"/>
              </a:spcAft>
            </a:pPr>
            <a:r>
              <a:rPr lang="en-US" sz="1800" err="1">
                <a:latin typeface="Roboto" panose="02000000000000000000" pitchFamily="2" charset="0"/>
                <a:ea typeface="Roboto" panose="02000000000000000000" pitchFamily="2" charset="0"/>
                <a:cs typeface="Roboto Light"/>
              </a:rPr>
              <a:t>info@scra.org</a:t>
            </a:r>
            <a:endParaRPr lang="en-US" sz="1800">
              <a:latin typeface="Roboto" panose="02000000000000000000" pitchFamily="2" charset="0"/>
              <a:ea typeface="Roboto" panose="02000000000000000000" pitchFamily="2" charset="0"/>
              <a:cs typeface="Roboto Light"/>
            </a:endParaRPr>
          </a:p>
        </p:txBody>
      </p:sp>
      <p:sp>
        <p:nvSpPr>
          <p:cNvPr id="15" name="AutoShape 2" descr="Image result for website icon">
            <a:extLst>
              <a:ext uri="{FF2B5EF4-FFF2-40B4-BE49-F238E27FC236}">
                <a16:creationId xmlns:a16="http://schemas.microsoft.com/office/drawing/2014/main" id="{3B8F6103-928F-5041-835D-EFE9A2AE1DE3}"/>
              </a:ext>
            </a:extLst>
          </p:cNvPr>
          <p:cNvSpPr>
            <a:spLocks noChangeAspect="1" noChangeArrowheads="1"/>
          </p:cNvSpPr>
          <p:nvPr userDrawn="1"/>
        </p:nvSpPr>
        <p:spPr bwMode="auto">
          <a:xfrm>
            <a:off x="-113705" y="60126"/>
            <a:ext cx="114300" cy="1143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34290" tIns="17145" rIns="34290" bIns="17145" numCol="1" anchor="t" anchorCtr="0" compatLnSpc="1">
            <a:prstTxWarp prst="textNoShape">
              <a:avLst/>
            </a:prstTxWarp>
          </a:bodyPr>
          <a:lstStyle/>
          <a:p>
            <a:endParaRPr lang="en-US" sz="806"/>
          </a:p>
        </p:txBody>
      </p:sp>
      <p:sp>
        <p:nvSpPr>
          <p:cNvPr id="17" name="TextBox 16">
            <a:extLst>
              <a:ext uri="{FF2B5EF4-FFF2-40B4-BE49-F238E27FC236}">
                <a16:creationId xmlns:a16="http://schemas.microsoft.com/office/drawing/2014/main" id="{5F6D639A-E50B-7446-9D1A-D82EA35F51D3}"/>
              </a:ext>
            </a:extLst>
          </p:cNvPr>
          <p:cNvSpPr txBox="1"/>
          <p:nvPr userDrawn="1"/>
        </p:nvSpPr>
        <p:spPr>
          <a:xfrm>
            <a:off x="5292784" y="2317041"/>
            <a:ext cx="3051116" cy="2304477"/>
          </a:xfrm>
          <a:prstGeom prst="rect">
            <a:avLst/>
          </a:prstGeom>
          <a:noFill/>
        </p:spPr>
        <p:txBody>
          <a:bodyPr wrap="square" rtlCol="0">
            <a:spAutoFit/>
          </a:bodyPr>
          <a:lstStyle/>
          <a:p>
            <a:pPr>
              <a:lnSpc>
                <a:spcPct val="250000"/>
              </a:lnSpc>
            </a:pPr>
            <a:r>
              <a:rPr lang="en-US" sz="1500">
                <a:latin typeface="Roboto Light"/>
                <a:cs typeface="Roboto Light"/>
              </a:rPr>
              <a:t>@</a:t>
            </a:r>
            <a:r>
              <a:rPr lang="en-US" sz="1500" err="1">
                <a:latin typeface="Roboto Light"/>
                <a:cs typeface="Roboto Light"/>
              </a:rPr>
              <a:t>SCRAInnovation</a:t>
            </a:r>
            <a:endParaRPr lang="en-US" sz="1500">
              <a:latin typeface="Roboto Light"/>
              <a:cs typeface="Roboto Light"/>
            </a:endParaRPr>
          </a:p>
          <a:p>
            <a:pPr>
              <a:lnSpc>
                <a:spcPct val="250000"/>
              </a:lnSpc>
            </a:pPr>
            <a:r>
              <a:rPr lang="en-US" sz="1500">
                <a:latin typeface="Roboto Light"/>
                <a:cs typeface="Roboto Light"/>
              </a:rPr>
              <a:t>@SCRA</a:t>
            </a:r>
          </a:p>
          <a:p>
            <a:pPr>
              <a:lnSpc>
                <a:spcPct val="250000"/>
              </a:lnSpc>
            </a:pPr>
            <a:r>
              <a:rPr lang="en-US" sz="1500">
                <a:latin typeface="Roboto Light"/>
                <a:cs typeface="Roboto Light"/>
              </a:rPr>
              <a:t>@</a:t>
            </a:r>
            <a:r>
              <a:rPr lang="en-US" sz="1500" err="1">
                <a:latin typeface="Roboto Light"/>
                <a:cs typeface="Roboto Light"/>
              </a:rPr>
              <a:t>SCRAInnovation</a:t>
            </a:r>
            <a:endParaRPr lang="en-US" sz="1500">
              <a:latin typeface="Roboto Light"/>
              <a:cs typeface="Roboto Light"/>
            </a:endParaRPr>
          </a:p>
          <a:p>
            <a:pPr>
              <a:lnSpc>
                <a:spcPct val="250000"/>
              </a:lnSpc>
            </a:pPr>
            <a:r>
              <a:rPr lang="en-US" sz="1500">
                <a:latin typeface="Roboto Light"/>
                <a:cs typeface="Roboto Light"/>
              </a:rPr>
              <a:t>@</a:t>
            </a:r>
            <a:r>
              <a:rPr lang="en-US" sz="1500" err="1">
                <a:latin typeface="Roboto Light"/>
                <a:cs typeface="Roboto Light"/>
              </a:rPr>
              <a:t>southcarolinaresearchauthority</a:t>
            </a:r>
            <a:endParaRPr lang="en-US" sz="1500">
              <a:latin typeface="Roboto Light"/>
              <a:cs typeface="Roboto Light"/>
            </a:endParaRPr>
          </a:p>
        </p:txBody>
      </p:sp>
      <p:pic>
        <p:nvPicPr>
          <p:cNvPr id="18" name="Picture 17" descr="A picture containing plant&#10;&#10;Description automatically generated">
            <a:extLst>
              <a:ext uri="{FF2B5EF4-FFF2-40B4-BE49-F238E27FC236}">
                <a16:creationId xmlns:a16="http://schemas.microsoft.com/office/drawing/2014/main" id="{0E1B4D72-C337-A542-A8F5-44CA36AFC75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3225" b="-3225"/>
          <a:stretch/>
        </p:blipFill>
        <p:spPr>
          <a:xfrm>
            <a:off x="4901257" y="3724043"/>
            <a:ext cx="354008" cy="376847"/>
          </a:xfrm>
          <a:prstGeom prst="rect">
            <a:avLst/>
          </a:prstGeom>
        </p:spPr>
      </p:pic>
      <p:pic>
        <p:nvPicPr>
          <p:cNvPr id="19" name="Picture 18" descr="A picture containing graphics, drawing&#10;&#10;Description automatically generated">
            <a:extLst>
              <a:ext uri="{FF2B5EF4-FFF2-40B4-BE49-F238E27FC236}">
                <a16:creationId xmlns:a16="http://schemas.microsoft.com/office/drawing/2014/main" id="{F1A9E5A8-B1B0-9542-A391-BFCDE7A5162C}"/>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l="-1" t="-1" r="-1" b="-1"/>
          <a:stretch/>
        </p:blipFill>
        <p:spPr>
          <a:xfrm>
            <a:off x="4873042" y="3115596"/>
            <a:ext cx="400982" cy="400982"/>
          </a:xfrm>
          <a:prstGeom prst="rect">
            <a:avLst/>
          </a:prstGeom>
        </p:spPr>
      </p:pic>
      <p:sp>
        <p:nvSpPr>
          <p:cNvPr id="20" name="Rectangle 19">
            <a:extLst>
              <a:ext uri="{FF2B5EF4-FFF2-40B4-BE49-F238E27FC236}">
                <a16:creationId xmlns:a16="http://schemas.microsoft.com/office/drawing/2014/main" id="{69491344-225D-ED44-BA14-219B6E3833F4}"/>
              </a:ext>
            </a:extLst>
          </p:cNvPr>
          <p:cNvSpPr/>
          <p:nvPr userDrawn="1"/>
        </p:nvSpPr>
        <p:spPr>
          <a:xfrm>
            <a:off x="1575690" y="4191658"/>
            <a:ext cx="2510624" cy="415498"/>
          </a:xfrm>
          <a:prstGeom prst="rect">
            <a:avLst/>
          </a:prstGeom>
        </p:spPr>
        <p:txBody>
          <a:bodyPr wrap="none">
            <a:spAutoFit/>
          </a:bodyPr>
          <a:lstStyle/>
          <a:p>
            <a:pPr algn="ctr" fontAlgn="base"/>
            <a:r>
              <a:rPr lang="en-US" sz="2100">
                <a:latin typeface="Calibri" panose="020F0502020204030204" pitchFamily="34" charset="0"/>
                <a:cs typeface="Calibri" panose="020F0502020204030204" pitchFamily="34" charset="0"/>
              </a:rPr>
              <a:t>#</a:t>
            </a:r>
            <a:r>
              <a:rPr lang="en-US" sz="2100" err="1">
                <a:latin typeface="Calibri" panose="020F0502020204030204" pitchFamily="34" charset="0"/>
                <a:cs typeface="Calibri" panose="020F0502020204030204" pitchFamily="34" charset="0"/>
              </a:rPr>
              <a:t>fuelingSCinnovation</a:t>
            </a:r>
            <a:endParaRPr lang="en-US" sz="2100">
              <a:latin typeface="Calibri" panose="020F0502020204030204" pitchFamily="34" charset="0"/>
              <a:cs typeface="Calibri" panose="020F0502020204030204" pitchFamily="34" charset="0"/>
            </a:endParaRPr>
          </a:p>
        </p:txBody>
      </p:sp>
      <p:pic>
        <p:nvPicPr>
          <p:cNvPr id="21" name="Picture 20" descr="A sign on a pole&#10;&#10;Description automatically generated">
            <a:extLst>
              <a:ext uri="{FF2B5EF4-FFF2-40B4-BE49-F238E27FC236}">
                <a16:creationId xmlns:a16="http://schemas.microsoft.com/office/drawing/2014/main" id="{80AAF775-C27B-9D49-B8F7-83DFEC69B208}"/>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682346" y="3268485"/>
            <a:ext cx="487697" cy="456197"/>
          </a:xfrm>
          <a:prstGeom prst="rect">
            <a:avLst/>
          </a:prstGeom>
        </p:spPr>
      </p:pic>
      <p:pic>
        <p:nvPicPr>
          <p:cNvPr id="22" name="Picture 21" descr="A close up of a sign&#10;&#10;Description automatically generated">
            <a:extLst>
              <a:ext uri="{FF2B5EF4-FFF2-40B4-BE49-F238E27FC236}">
                <a16:creationId xmlns:a16="http://schemas.microsoft.com/office/drawing/2014/main" id="{E2B1197B-40B9-6543-A529-BEB35EBF03A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682346" y="2479728"/>
            <a:ext cx="487697" cy="487697"/>
          </a:xfrm>
          <a:prstGeom prst="rect">
            <a:avLst/>
          </a:prstGeom>
        </p:spPr>
      </p:pic>
    </p:spTree>
    <p:extLst>
      <p:ext uri="{BB962C8B-B14F-4D97-AF65-F5344CB8AC3E}">
        <p14:creationId xmlns:p14="http://schemas.microsoft.com/office/powerpoint/2010/main" val="18192691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37FF9-254A-014C-8498-76AE2D7E8D0C}"/>
              </a:ext>
            </a:extLst>
          </p:cNvPr>
          <p:cNvSpPr>
            <a:spLocks noGrp="1"/>
          </p:cNvSpPr>
          <p:nvPr>
            <p:ph type="title"/>
          </p:nvPr>
        </p:nvSpPr>
        <p:spPr/>
        <p:txBody>
          <a:bodyPr/>
          <a:lstStyle/>
          <a:p>
            <a:r>
              <a:rPr lang="en-US"/>
              <a:t>Click to edit Master title style</a:t>
            </a:r>
          </a:p>
        </p:txBody>
      </p:sp>
      <p:sp>
        <p:nvSpPr>
          <p:cNvPr id="4" name="Content Placeholder 2">
            <a:extLst>
              <a:ext uri="{FF2B5EF4-FFF2-40B4-BE49-F238E27FC236}">
                <a16:creationId xmlns:a16="http://schemas.microsoft.com/office/drawing/2014/main" id="{3DBBD7A5-0C74-F941-AEF4-A939575D244C}"/>
              </a:ext>
            </a:extLst>
          </p:cNvPr>
          <p:cNvSpPr>
            <a:spLocks noGrp="1"/>
          </p:cNvSpPr>
          <p:nvPr>
            <p:ph idx="1"/>
          </p:nvPr>
        </p:nvSpPr>
        <p:spPr>
          <a:xfrm>
            <a:off x="628650" y="1369219"/>
            <a:ext cx="7886700" cy="3263504"/>
          </a:xfrm>
        </p:spPr>
        <p:txBody>
          <a:bodyPr/>
          <a:lstStyle/>
          <a:p>
            <a:pPr lvl="0"/>
            <a:r>
              <a:rPr lang="en-US"/>
              <a:t>Click to edit Master text styles</a:t>
            </a:r>
          </a:p>
        </p:txBody>
      </p:sp>
    </p:spTree>
    <p:extLst>
      <p:ext uri="{BB962C8B-B14F-4D97-AF65-F5344CB8AC3E}">
        <p14:creationId xmlns:p14="http://schemas.microsoft.com/office/powerpoint/2010/main" val="3166869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SCRA Title">
    <p:spTree>
      <p:nvGrpSpPr>
        <p:cNvPr id="1" name=""/>
        <p:cNvGrpSpPr/>
        <p:nvPr/>
      </p:nvGrpSpPr>
      <p:grpSpPr>
        <a:xfrm>
          <a:off x="0" y="0"/>
          <a:ext cx="0" cy="0"/>
          <a:chOff x="0" y="0"/>
          <a:chExt cx="0" cy="0"/>
        </a:xfrm>
      </p:grpSpPr>
      <p:pic>
        <p:nvPicPr>
          <p:cNvPr id="4" name="Picture 3" descr="A blue background with white text and numbers&#10;&#10;Description automatically generated">
            <a:extLst>
              <a:ext uri="{FF2B5EF4-FFF2-40B4-BE49-F238E27FC236}">
                <a16:creationId xmlns:a16="http://schemas.microsoft.com/office/drawing/2014/main" id="{E475B1FF-4CF5-2D78-5286-863CD37CD4A4}"/>
              </a:ext>
            </a:extLst>
          </p:cNvPr>
          <p:cNvPicPr>
            <a:picLocks noChangeAspect="1"/>
          </p:cNvPicPr>
          <p:nvPr userDrawn="1"/>
        </p:nvPicPr>
        <p:blipFill>
          <a:blip r:embed="rId2"/>
          <a:stretch>
            <a:fillRect/>
          </a:stretch>
        </p:blipFill>
        <p:spPr>
          <a:xfrm>
            <a:off x="0" y="2286"/>
            <a:ext cx="9144000" cy="5138927"/>
          </a:xfrm>
          <a:prstGeom prst="rect">
            <a:avLst/>
          </a:prstGeom>
        </p:spPr>
      </p:pic>
      <p:sp>
        <p:nvSpPr>
          <p:cNvPr id="5" name="Title 1">
            <a:extLst>
              <a:ext uri="{FF2B5EF4-FFF2-40B4-BE49-F238E27FC236}">
                <a16:creationId xmlns:a16="http://schemas.microsoft.com/office/drawing/2014/main" id="{05F7DFBC-E0AC-B147-879C-21D5069F025B}"/>
              </a:ext>
            </a:extLst>
          </p:cNvPr>
          <p:cNvSpPr>
            <a:spLocks noGrp="1"/>
          </p:cNvSpPr>
          <p:nvPr>
            <p:ph type="title" hasCustomPrompt="1"/>
          </p:nvPr>
        </p:nvSpPr>
        <p:spPr>
          <a:xfrm>
            <a:off x="562602" y="1486217"/>
            <a:ext cx="8065556" cy="540525"/>
          </a:xfrm>
        </p:spPr>
        <p:txBody>
          <a:bodyPr>
            <a:noAutofit/>
          </a:bodyPr>
          <a:lstStyle>
            <a:lvl1pPr algn="ctr">
              <a:defRPr sz="4050" b="1">
                <a:solidFill>
                  <a:schemeClr val="bg1"/>
                </a:solidFill>
              </a:defRPr>
            </a:lvl1pPr>
          </a:lstStyle>
          <a:p>
            <a:r>
              <a:rPr lang="en-US"/>
              <a:t>EDIT TITLE</a:t>
            </a:r>
          </a:p>
        </p:txBody>
      </p:sp>
      <p:sp>
        <p:nvSpPr>
          <p:cNvPr id="6" name="Content Placeholder 2">
            <a:extLst>
              <a:ext uri="{FF2B5EF4-FFF2-40B4-BE49-F238E27FC236}">
                <a16:creationId xmlns:a16="http://schemas.microsoft.com/office/drawing/2014/main" id="{B82ED6FB-E107-E442-BF88-A93E90C1ECBF}"/>
              </a:ext>
            </a:extLst>
          </p:cNvPr>
          <p:cNvSpPr>
            <a:spLocks noGrp="1"/>
          </p:cNvSpPr>
          <p:nvPr>
            <p:ph idx="1" hasCustomPrompt="1"/>
          </p:nvPr>
        </p:nvSpPr>
        <p:spPr>
          <a:xfrm>
            <a:off x="562602" y="2094134"/>
            <a:ext cx="8065556" cy="446711"/>
          </a:xfrm>
        </p:spPr>
        <p:txBody>
          <a:bodyPr/>
          <a:lstStyle>
            <a:lvl1pPr marL="0" indent="0" algn="ctr">
              <a:buNone/>
              <a:defRPr>
                <a:solidFill>
                  <a:schemeClr val="bg1"/>
                </a:solidFill>
              </a:defRPr>
            </a:lvl1pPr>
          </a:lstStyle>
          <a:p>
            <a:pPr lvl="0"/>
            <a:r>
              <a:rPr lang="en-US"/>
              <a:t>Secondary Title</a:t>
            </a:r>
          </a:p>
        </p:txBody>
      </p:sp>
    </p:spTree>
    <p:extLst>
      <p:ext uri="{BB962C8B-B14F-4D97-AF65-F5344CB8AC3E}">
        <p14:creationId xmlns:p14="http://schemas.microsoft.com/office/powerpoint/2010/main" val="36791504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Mai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0120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Brak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52032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itle &amp;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37FF9-254A-014C-8498-76AE2D7E8D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3DCAFB-F8EF-B34F-81BF-8348F151B9F9}"/>
              </a:ext>
            </a:extLst>
          </p:cNvPr>
          <p:cNvSpPr>
            <a:spLocks noGrp="1"/>
          </p:cNvSpPr>
          <p:nvPr>
            <p:ph sz="half" idx="1"/>
          </p:nvPr>
        </p:nvSpPr>
        <p:spPr>
          <a:xfrm>
            <a:off x="628650" y="1369219"/>
            <a:ext cx="3886200" cy="3263504"/>
          </a:xfrm>
        </p:spPr>
        <p:txBody>
          <a:bodyPr/>
          <a:lstStyle/>
          <a:p>
            <a:pPr lvl="0"/>
            <a:r>
              <a:rPr lang="en-US"/>
              <a:t>Click to edit Master text styles</a:t>
            </a:r>
          </a:p>
        </p:txBody>
      </p:sp>
      <p:sp>
        <p:nvSpPr>
          <p:cNvPr id="4" name="Content Placeholder 3">
            <a:extLst>
              <a:ext uri="{FF2B5EF4-FFF2-40B4-BE49-F238E27FC236}">
                <a16:creationId xmlns:a16="http://schemas.microsoft.com/office/drawing/2014/main" id="{0B8B5936-E6F8-0248-A734-7089A7E8D6D7}"/>
              </a:ext>
            </a:extLst>
          </p:cNvPr>
          <p:cNvSpPr>
            <a:spLocks noGrp="1"/>
          </p:cNvSpPr>
          <p:nvPr>
            <p:ph sz="half" idx="2"/>
          </p:nvPr>
        </p:nvSpPr>
        <p:spPr>
          <a:xfrm>
            <a:off x="4629150" y="1369219"/>
            <a:ext cx="3886200" cy="3263504"/>
          </a:xfrm>
        </p:spPr>
        <p:txBody>
          <a:bodyPr/>
          <a:lstStyle/>
          <a:p>
            <a:pPr lvl="0"/>
            <a:r>
              <a:rPr lang="en-US"/>
              <a:t>Click to edit Master text styles</a:t>
            </a:r>
          </a:p>
        </p:txBody>
      </p:sp>
    </p:spTree>
    <p:extLst>
      <p:ext uri="{BB962C8B-B14F-4D97-AF65-F5344CB8AC3E}">
        <p14:creationId xmlns:p14="http://schemas.microsoft.com/office/powerpoint/2010/main" val="34164817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Portfolio-3">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1066413" y="1235760"/>
            <a:ext cx="1738058" cy="1736470"/>
          </a:xfrm>
          <a:ln>
            <a:noFill/>
          </a:ln>
          <a:effectLst/>
        </p:spPr>
        <p:txBody>
          <a:bodyPr>
            <a:normAutofit/>
          </a:bodyPr>
          <a:lstStyle>
            <a:lvl1pPr marL="0" indent="0">
              <a:buNone/>
              <a:defRPr sz="900">
                <a:ln>
                  <a:noFill/>
                </a:ln>
                <a:solidFill>
                  <a:schemeClr val="tx1"/>
                </a:solidFill>
                <a:latin typeface="Roboto Light"/>
                <a:cs typeface="Roboto Light"/>
              </a:defRPr>
            </a:lvl1pPr>
          </a:lstStyle>
          <a:p>
            <a:r>
              <a:rPr lang="en-US"/>
              <a:t>Click icon to add picture</a:t>
            </a:r>
          </a:p>
        </p:txBody>
      </p:sp>
      <p:sp>
        <p:nvSpPr>
          <p:cNvPr id="28" name="Picture Placeholder 13"/>
          <p:cNvSpPr>
            <a:spLocks noGrp="1"/>
          </p:cNvSpPr>
          <p:nvPr>
            <p:ph type="pic" sz="quarter" idx="14"/>
          </p:nvPr>
        </p:nvSpPr>
        <p:spPr>
          <a:xfrm>
            <a:off x="4584861" y="1235760"/>
            <a:ext cx="1738058" cy="1736470"/>
          </a:xfrm>
          <a:ln>
            <a:noFill/>
          </a:ln>
          <a:effectLst/>
        </p:spPr>
        <p:txBody>
          <a:bodyPr>
            <a:normAutofit/>
          </a:bodyPr>
          <a:lstStyle>
            <a:lvl1pPr marL="0" indent="0">
              <a:buNone/>
              <a:defRPr sz="900">
                <a:ln>
                  <a:noFill/>
                </a:ln>
                <a:solidFill>
                  <a:schemeClr val="tx1"/>
                </a:solidFill>
                <a:latin typeface="Roboto Light"/>
                <a:cs typeface="Roboto Light"/>
              </a:defRPr>
            </a:lvl1pPr>
          </a:lstStyle>
          <a:p>
            <a:r>
              <a:rPr lang="en-US"/>
              <a:t>Click icon to add picture</a:t>
            </a:r>
          </a:p>
        </p:txBody>
      </p:sp>
      <p:sp>
        <p:nvSpPr>
          <p:cNvPr id="30" name="Picture Placeholder 13"/>
          <p:cNvSpPr>
            <a:spLocks noGrp="1"/>
          </p:cNvSpPr>
          <p:nvPr>
            <p:ph type="pic" sz="quarter" idx="15"/>
          </p:nvPr>
        </p:nvSpPr>
        <p:spPr>
          <a:xfrm>
            <a:off x="1066413" y="3046311"/>
            <a:ext cx="1738058" cy="1736470"/>
          </a:xfrm>
          <a:ln>
            <a:noFill/>
          </a:ln>
          <a:effectLst/>
        </p:spPr>
        <p:txBody>
          <a:bodyPr>
            <a:normAutofit/>
          </a:bodyPr>
          <a:lstStyle>
            <a:lvl1pPr marL="0" indent="0">
              <a:buNone/>
              <a:defRPr sz="900">
                <a:ln>
                  <a:noFill/>
                </a:ln>
                <a:solidFill>
                  <a:schemeClr val="tx1"/>
                </a:solidFill>
                <a:latin typeface="Roboto Light"/>
                <a:cs typeface="Roboto Light"/>
              </a:defRPr>
            </a:lvl1pPr>
          </a:lstStyle>
          <a:p>
            <a:r>
              <a:rPr lang="en-US"/>
              <a:t>Click icon to add picture</a:t>
            </a:r>
          </a:p>
        </p:txBody>
      </p:sp>
      <p:sp>
        <p:nvSpPr>
          <p:cNvPr id="33" name="Picture Placeholder 13"/>
          <p:cNvSpPr>
            <a:spLocks noGrp="1"/>
          </p:cNvSpPr>
          <p:nvPr>
            <p:ph type="pic" sz="quarter" idx="16"/>
          </p:nvPr>
        </p:nvSpPr>
        <p:spPr>
          <a:xfrm>
            <a:off x="4584861" y="3046311"/>
            <a:ext cx="1738058" cy="1736470"/>
          </a:xfrm>
          <a:ln>
            <a:noFill/>
          </a:ln>
          <a:effectLst/>
        </p:spPr>
        <p:txBody>
          <a:bodyPr>
            <a:normAutofit/>
          </a:bodyPr>
          <a:lstStyle>
            <a:lvl1pPr marL="0" indent="0">
              <a:buNone/>
              <a:defRPr sz="900">
                <a:ln>
                  <a:noFill/>
                </a:ln>
                <a:solidFill>
                  <a:schemeClr val="tx1"/>
                </a:solidFill>
                <a:latin typeface="Roboto Light"/>
                <a:cs typeface="Roboto Light"/>
              </a:defRPr>
            </a:lvl1pPr>
          </a:lstStyle>
          <a:p>
            <a:r>
              <a:rPr lang="en-US"/>
              <a:t>Click icon to add picture</a:t>
            </a:r>
          </a:p>
        </p:txBody>
      </p:sp>
    </p:spTree>
    <p:extLst>
      <p:ext uri="{BB962C8B-B14F-4D97-AF65-F5344CB8AC3E}">
        <p14:creationId xmlns:p14="http://schemas.microsoft.com/office/powerpoint/2010/main" val="19287832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hort Title only">
  <p:cSld name="TITLE_ONLY_1">
    <p:bg>
      <p:bgPr>
        <a:solidFill>
          <a:schemeClr val="dk1"/>
        </a:solidFill>
        <a:effectLst/>
      </p:bgPr>
    </p:bg>
    <p:spTree>
      <p:nvGrpSpPr>
        <p:cNvPr id="1" name="Shape 63"/>
        <p:cNvGrpSpPr/>
        <p:nvPr/>
      </p:nvGrpSpPr>
      <p:grpSpPr>
        <a:xfrm>
          <a:off x="0" y="0"/>
          <a:ext cx="0" cy="0"/>
          <a:chOff x="0" y="0"/>
          <a:chExt cx="0" cy="0"/>
        </a:xfrm>
      </p:grpSpPr>
      <p:pic>
        <p:nvPicPr>
          <p:cNvPr id="64" name="Google Shape;64;p10" descr="organic-01.png"/>
          <p:cNvPicPr preferRelativeResize="0"/>
          <p:nvPr/>
        </p:nvPicPr>
        <p:blipFill>
          <a:blip r:embed="rId2">
            <a:alphaModFix amt="4000"/>
          </a:blip>
          <a:stretch>
            <a:fillRect/>
          </a:stretch>
        </p:blipFill>
        <p:spPr>
          <a:xfrm>
            <a:off x="0" y="0"/>
            <a:ext cx="9144000" cy="5143500"/>
          </a:xfrm>
          <a:prstGeom prst="rect">
            <a:avLst/>
          </a:prstGeom>
          <a:noFill/>
          <a:ln>
            <a:noFill/>
          </a:ln>
        </p:spPr>
      </p:pic>
      <p:sp>
        <p:nvSpPr>
          <p:cNvPr id="65" name="Google Shape;65;p10"/>
          <p:cNvSpPr/>
          <p:nvPr/>
        </p:nvSpPr>
        <p:spPr>
          <a:xfrm>
            <a:off x="404975" y="441145"/>
            <a:ext cx="1980300" cy="671700"/>
          </a:xfrm>
          <a:prstGeom prst="rect">
            <a:avLst/>
          </a:prstGeom>
          <a:solidFill>
            <a:schemeClr val="accent1"/>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0"/>
          <p:cNvSpPr txBox="1">
            <a:spLocks noGrp="1"/>
          </p:cNvSpPr>
          <p:nvPr>
            <p:ph type="title"/>
          </p:nvPr>
        </p:nvSpPr>
        <p:spPr>
          <a:xfrm>
            <a:off x="404975" y="441150"/>
            <a:ext cx="1832400" cy="671700"/>
          </a:xfrm>
          <a:prstGeom prst="rect">
            <a:avLst/>
          </a:prstGeom>
        </p:spPr>
        <p:txBody>
          <a:bodyPr spcFirstLastPara="1" wrap="square" lIns="0" tIns="0" rIns="0" bIns="0" anchor="ctr" anchorCtr="0">
            <a:noAutofit/>
          </a:bodyPr>
          <a:lstStyle>
            <a:lvl1pPr lvl="0" algn="r" rtl="0">
              <a:spcBef>
                <a:spcPts val="0"/>
              </a:spcBef>
              <a:spcAft>
                <a:spcPts val="0"/>
              </a:spcAft>
              <a:buClr>
                <a:schemeClr val="lt1"/>
              </a:buClr>
              <a:buSzPts val="1800"/>
              <a:buNone/>
              <a:defRPr>
                <a:solidFill>
                  <a:schemeClr val="lt1"/>
                </a:solidFill>
              </a:defRPr>
            </a:lvl1pPr>
            <a:lvl2pPr lvl="1" algn="r" rtl="0">
              <a:spcBef>
                <a:spcPts val="0"/>
              </a:spcBef>
              <a:spcAft>
                <a:spcPts val="0"/>
              </a:spcAft>
              <a:buClr>
                <a:schemeClr val="lt1"/>
              </a:buClr>
              <a:buSzPts val="1800"/>
              <a:buNone/>
              <a:defRPr>
                <a:solidFill>
                  <a:schemeClr val="lt1"/>
                </a:solidFill>
              </a:defRPr>
            </a:lvl2pPr>
            <a:lvl3pPr lvl="2" algn="r" rtl="0">
              <a:spcBef>
                <a:spcPts val="0"/>
              </a:spcBef>
              <a:spcAft>
                <a:spcPts val="0"/>
              </a:spcAft>
              <a:buClr>
                <a:schemeClr val="lt1"/>
              </a:buClr>
              <a:buSzPts val="1800"/>
              <a:buNone/>
              <a:defRPr>
                <a:solidFill>
                  <a:schemeClr val="lt1"/>
                </a:solidFill>
              </a:defRPr>
            </a:lvl3pPr>
            <a:lvl4pPr lvl="3" algn="r" rtl="0">
              <a:spcBef>
                <a:spcPts val="0"/>
              </a:spcBef>
              <a:spcAft>
                <a:spcPts val="0"/>
              </a:spcAft>
              <a:buClr>
                <a:schemeClr val="lt1"/>
              </a:buClr>
              <a:buSzPts val="1800"/>
              <a:buNone/>
              <a:defRPr>
                <a:solidFill>
                  <a:schemeClr val="lt1"/>
                </a:solidFill>
              </a:defRPr>
            </a:lvl4pPr>
            <a:lvl5pPr lvl="4" algn="r" rtl="0">
              <a:spcBef>
                <a:spcPts val="0"/>
              </a:spcBef>
              <a:spcAft>
                <a:spcPts val="0"/>
              </a:spcAft>
              <a:buClr>
                <a:schemeClr val="lt1"/>
              </a:buClr>
              <a:buSzPts val="1800"/>
              <a:buNone/>
              <a:defRPr>
                <a:solidFill>
                  <a:schemeClr val="lt1"/>
                </a:solidFill>
              </a:defRPr>
            </a:lvl5pPr>
            <a:lvl6pPr lvl="5" algn="r" rtl="0">
              <a:spcBef>
                <a:spcPts val="0"/>
              </a:spcBef>
              <a:spcAft>
                <a:spcPts val="0"/>
              </a:spcAft>
              <a:buClr>
                <a:schemeClr val="lt1"/>
              </a:buClr>
              <a:buSzPts val="1800"/>
              <a:buNone/>
              <a:defRPr>
                <a:solidFill>
                  <a:schemeClr val="lt1"/>
                </a:solidFill>
              </a:defRPr>
            </a:lvl6pPr>
            <a:lvl7pPr lvl="6" algn="r" rtl="0">
              <a:spcBef>
                <a:spcPts val="0"/>
              </a:spcBef>
              <a:spcAft>
                <a:spcPts val="0"/>
              </a:spcAft>
              <a:buClr>
                <a:schemeClr val="lt1"/>
              </a:buClr>
              <a:buSzPts val="1800"/>
              <a:buNone/>
              <a:defRPr>
                <a:solidFill>
                  <a:schemeClr val="lt1"/>
                </a:solidFill>
              </a:defRPr>
            </a:lvl7pPr>
            <a:lvl8pPr lvl="7" algn="r" rtl="0">
              <a:spcBef>
                <a:spcPts val="0"/>
              </a:spcBef>
              <a:spcAft>
                <a:spcPts val="0"/>
              </a:spcAft>
              <a:buClr>
                <a:schemeClr val="lt1"/>
              </a:buClr>
              <a:buSzPts val="1800"/>
              <a:buNone/>
              <a:defRPr>
                <a:solidFill>
                  <a:schemeClr val="lt1"/>
                </a:solidFill>
              </a:defRPr>
            </a:lvl8pPr>
            <a:lvl9pPr lvl="8" algn="r" rtl="0">
              <a:spcBef>
                <a:spcPts val="0"/>
              </a:spcBef>
              <a:spcAft>
                <a:spcPts val="0"/>
              </a:spcAft>
              <a:buClr>
                <a:schemeClr val="lt1"/>
              </a:buClr>
              <a:buSzPts val="1800"/>
              <a:buNone/>
              <a:defRPr>
                <a:solidFill>
                  <a:schemeClr val="lt1"/>
                </a:solidFill>
              </a:defRPr>
            </a:lvl9pPr>
          </a:lstStyle>
          <a:p>
            <a:endParaRPr/>
          </a:p>
        </p:txBody>
      </p:sp>
      <p:sp>
        <p:nvSpPr>
          <p:cNvPr id="67" name="Google Shape;67;p1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Image">
    <p:spTree>
      <p:nvGrpSpPr>
        <p:cNvPr id="1" name=""/>
        <p:cNvGrpSpPr/>
        <p:nvPr/>
      </p:nvGrpSpPr>
      <p:grpSpPr>
        <a:xfrm>
          <a:off x="0" y="0"/>
          <a:ext cx="0" cy="0"/>
          <a:chOff x="0" y="0"/>
          <a:chExt cx="0" cy="0"/>
        </a:xfrm>
      </p:grpSpPr>
      <p:sp>
        <p:nvSpPr>
          <p:cNvPr id="11" name="Picture Placeholder 2"/>
          <p:cNvSpPr>
            <a:spLocks noGrp="1"/>
          </p:cNvSpPr>
          <p:nvPr>
            <p:ph type="pic" sz="quarter" idx="23"/>
          </p:nvPr>
        </p:nvSpPr>
        <p:spPr>
          <a:xfrm>
            <a:off x="-1923" y="1316812"/>
            <a:ext cx="9145923" cy="2253680"/>
          </a:xfrm>
        </p:spPr>
        <p:txBody>
          <a:bodyPr anchor="t">
            <a:normAutofit/>
          </a:bodyPr>
          <a:lstStyle>
            <a:lvl1pPr marL="0" indent="0" algn="ctr">
              <a:buNone/>
              <a:defRPr sz="1125">
                <a:solidFill>
                  <a:schemeClr val="tx2"/>
                </a:solidFill>
              </a:defRPr>
            </a:lvl1pPr>
          </a:lstStyle>
          <a:p>
            <a:r>
              <a:rPr lang="en-US"/>
              <a:t>Click icon to add picture</a:t>
            </a:r>
            <a:endParaRPr lang="id-ID"/>
          </a:p>
        </p:txBody>
      </p:sp>
    </p:spTree>
    <p:extLst>
      <p:ext uri="{BB962C8B-B14F-4D97-AF65-F5344CB8AC3E}">
        <p14:creationId xmlns:p14="http://schemas.microsoft.com/office/powerpoint/2010/main" val="4457865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2AA8E-C36E-DDE2-9722-50E6E560501B}"/>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49E5CC7D-8CC7-15C8-7350-C001AF974E1A}"/>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2591E76-2D18-D0D9-81D4-ADD170E1F001}"/>
              </a:ext>
            </a:extLst>
          </p:cNvPr>
          <p:cNvSpPr>
            <a:spLocks noGrp="1"/>
          </p:cNvSpPr>
          <p:nvPr>
            <p:ph type="dt" sz="half" idx="10"/>
          </p:nvPr>
        </p:nvSpPr>
        <p:spPr/>
        <p:txBody>
          <a:bodyPr/>
          <a:lstStyle/>
          <a:p>
            <a:fld id="{1AF01302-EA47-C849-A0E8-433B329FFA66}" type="datetimeFigureOut">
              <a:rPr lang="en-US" smtClean="0"/>
              <a:t>6/13/2024</a:t>
            </a:fld>
            <a:endParaRPr lang="en-US" dirty="0"/>
          </a:p>
        </p:txBody>
      </p:sp>
      <p:sp>
        <p:nvSpPr>
          <p:cNvPr id="5" name="Footer Placeholder 4">
            <a:extLst>
              <a:ext uri="{FF2B5EF4-FFF2-40B4-BE49-F238E27FC236}">
                <a16:creationId xmlns:a16="http://schemas.microsoft.com/office/drawing/2014/main" id="{246CAFEB-B9EC-E943-669A-AB98E444E1B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B019A99-09FC-44AF-7EBF-A985E881BAE8}"/>
              </a:ext>
            </a:extLst>
          </p:cNvPr>
          <p:cNvSpPr>
            <a:spLocks noGrp="1"/>
          </p:cNvSpPr>
          <p:nvPr>
            <p:ph type="sldNum" sz="quarter" idx="12"/>
          </p:nvPr>
        </p:nvSpPr>
        <p:spPr/>
        <p:txBody>
          <a:bodyPr/>
          <a:lstStyle/>
          <a:p>
            <a:fld id="{E4047598-7A3F-614F-AD3C-32B250172A85}" type="slidenum">
              <a:rPr lang="en-US" smtClean="0"/>
              <a:t>‹#›</a:t>
            </a:fld>
            <a:endParaRPr lang="en-US" dirty="0"/>
          </a:p>
        </p:txBody>
      </p:sp>
    </p:spTree>
    <p:extLst>
      <p:ext uri="{BB962C8B-B14F-4D97-AF65-F5344CB8AC3E}">
        <p14:creationId xmlns:p14="http://schemas.microsoft.com/office/powerpoint/2010/main" val="622045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D0319-BFAE-4125-14E1-DCAC34BA99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6CAF91-A7E2-6BC5-7C2C-EBB5F0538A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102717-2757-5501-FCAE-BE51AC39F86B}"/>
              </a:ext>
            </a:extLst>
          </p:cNvPr>
          <p:cNvSpPr>
            <a:spLocks noGrp="1"/>
          </p:cNvSpPr>
          <p:nvPr>
            <p:ph type="dt" sz="half" idx="10"/>
          </p:nvPr>
        </p:nvSpPr>
        <p:spPr/>
        <p:txBody>
          <a:bodyPr/>
          <a:lstStyle/>
          <a:p>
            <a:fld id="{1AF01302-EA47-C849-A0E8-433B329FFA66}" type="datetimeFigureOut">
              <a:rPr lang="en-US" smtClean="0"/>
              <a:t>6/13/2024</a:t>
            </a:fld>
            <a:endParaRPr lang="en-US" dirty="0"/>
          </a:p>
        </p:txBody>
      </p:sp>
      <p:sp>
        <p:nvSpPr>
          <p:cNvPr id="5" name="Footer Placeholder 4">
            <a:extLst>
              <a:ext uri="{FF2B5EF4-FFF2-40B4-BE49-F238E27FC236}">
                <a16:creationId xmlns:a16="http://schemas.microsoft.com/office/drawing/2014/main" id="{969E3A0D-5B20-63A9-DC12-70FE14614F2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9E80CD0-6862-4849-FA09-F1C4A699A3F9}"/>
              </a:ext>
            </a:extLst>
          </p:cNvPr>
          <p:cNvSpPr>
            <a:spLocks noGrp="1"/>
          </p:cNvSpPr>
          <p:nvPr>
            <p:ph type="sldNum" sz="quarter" idx="12"/>
          </p:nvPr>
        </p:nvSpPr>
        <p:spPr/>
        <p:txBody>
          <a:bodyPr/>
          <a:lstStyle/>
          <a:p>
            <a:fld id="{E4047598-7A3F-614F-AD3C-32B250172A85}" type="slidenum">
              <a:rPr lang="en-US" smtClean="0"/>
              <a:t>‹#›</a:t>
            </a:fld>
            <a:endParaRPr lang="en-US" dirty="0"/>
          </a:p>
        </p:txBody>
      </p:sp>
    </p:spTree>
    <p:extLst>
      <p:ext uri="{BB962C8B-B14F-4D97-AF65-F5344CB8AC3E}">
        <p14:creationId xmlns:p14="http://schemas.microsoft.com/office/powerpoint/2010/main" val="29577283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9952B-3AA3-FA39-56E2-D3AD85AF3CCD}"/>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31717DB-4FA3-4CE5-865E-7B1632F212B8}"/>
              </a:ext>
            </a:extLst>
          </p:cNvPr>
          <p:cNvSpPr>
            <a:spLocks noGrp="1"/>
          </p:cNvSpPr>
          <p:nvPr>
            <p:ph type="body" idx="1"/>
          </p:nvPr>
        </p:nvSpPr>
        <p:spPr>
          <a:xfrm>
            <a:off x="623888"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080B36-B123-767B-1C93-A76ADEBCE777}"/>
              </a:ext>
            </a:extLst>
          </p:cNvPr>
          <p:cNvSpPr>
            <a:spLocks noGrp="1"/>
          </p:cNvSpPr>
          <p:nvPr>
            <p:ph type="dt" sz="half" idx="10"/>
          </p:nvPr>
        </p:nvSpPr>
        <p:spPr/>
        <p:txBody>
          <a:bodyPr/>
          <a:lstStyle/>
          <a:p>
            <a:fld id="{1AF01302-EA47-C849-A0E8-433B329FFA66}" type="datetimeFigureOut">
              <a:rPr lang="en-US" smtClean="0"/>
              <a:t>6/13/2024</a:t>
            </a:fld>
            <a:endParaRPr lang="en-US" dirty="0"/>
          </a:p>
        </p:txBody>
      </p:sp>
      <p:sp>
        <p:nvSpPr>
          <p:cNvPr id="5" name="Footer Placeholder 4">
            <a:extLst>
              <a:ext uri="{FF2B5EF4-FFF2-40B4-BE49-F238E27FC236}">
                <a16:creationId xmlns:a16="http://schemas.microsoft.com/office/drawing/2014/main" id="{661087C1-4382-674E-C3BF-0B4AF8C0B28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65FA8FF-B6E0-72F4-CB1A-643EC81A8281}"/>
              </a:ext>
            </a:extLst>
          </p:cNvPr>
          <p:cNvSpPr>
            <a:spLocks noGrp="1"/>
          </p:cNvSpPr>
          <p:nvPr>
            <p:ph type="sldNum" sz="quarter" idx="12"/>
          </p:nvPr>
        </p:nvSpPr>
        <p:spPr/>
        <p:txBody>
          <a:bodyPr/>
          <a:lstStyle/>
          <a:p>
            <a:fld id="{E4047598-7A3F-614F-AD3C-32B250172A85}" type="slidenum">
              <a:rPr lang="en-US" smtClean="0"/>
              <a:t>‹#›</a:t>
            </a:fld>
            <a:endParaRPr lang="en-US" dirty="0"/>
          </a:p>
        </p:txBody>
      </p:sp>
    </p:spTree>
    <p:extLst>
      <p:ext uri="{BB962C8B-B14F-4D97-AF65-F5344CB8AC3E}">
        <p14:creationId xmlns:p14="http://schemas.microsoft.com/office/powerpoint/2010/main" val="167843811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D9A9E-94B1-90DB-085F-67DFF24278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CA6B27-2E8A-C4ED-5064-6E0588C1A8BB}"/>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13B576-FB5D-3928-928A-CE521E73D511}"/>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C37B2D-9E7D-C6CF-DF85-EC7014C6895D}"/>
              </a:ext>
            </a:extLst>
          </p:cNvPr>
          <p:cNvSpPr>
            <a:spLocks noGrp="1"/>
          </p:cNvSpPr>
          <p:nvPr>
            <p:ph type="dt" sz="half" idx="10"/>
          </p:nvPr>
        </p:nvSpPr>
        <p:spPr/>
        <p:txBody>
          <a:bodyPr/>
          <a:lstStyle/>
          <a:p>
            <a:fld id="{1AF01302-EA47-C849-A0E8-433B329FFA66}" type="datetimeFigureOut">
              <a:rPr lang="en-US" smtClean="0"/>
              <a:t>6/13/2024</a:t>
            </a:fld>
            <a:endParaRPr lang="en-US" dirty="0"/>
          </a:p>
        </p:txBody>
      </p:sp>
      <p:sp>
        <p:nvSpPr>
          <p:cNvPr id="6" name="Footer Placeholder 5">
            <a:extLst>
              <a:ext uri="{FF2B5EF4-FFF2-40B4-BE49-F238E27FC236}">
                <a16:creationId xmlns:a16="http://schemas.microsoft.com/office/drawing/2014/main" id="{E690CE41-8122-8747-B367-D9A09AA254D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046CD86-1796-010C-7628-C7CB7EDA97FB}"/>
              </a:ext>
            </a:extLst>
          </p:cNvPr>
          <p:cNvSpPr>
            <a:spLocks noGrp="1"/>
          </p:cNvSpPr>
          <p:nvPr>
            <p:ph type="sldNum" sz="quarter" idx="12"/>
          </p:nvPr>
        </p:nvSpPr>
        <p:spPr/>
        <p:txBody>
          <a:bodyPr/>
          <a:lstStyle/>
          <a:p>
            <a:fld id="{E4047598-7A3F-614F-AD3C-32B250172A85}" type="slidenum">
              <a:rPr lang="en-US" smtClean="0"/>
              <a:t>‹#›</a:t>
            </a:fld>
            <a:endParaRPr lang="en-US" dirty="0"/>
          </a:p>
        </p:txBody>
      </p:sp>
    </p:spTree>
    <p:extLst>
      <p:ext uri="{BB962C8B-B14F-4D97-AF65-F5344CB8AC3E}">
        <p14:creationId xmlns:p14="http://schemas.microsoft.com/office/powerpoint/2010/main" val="28284437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0434E-CA7C-8BE6-C580-751F3722235B}"/>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91E10318-294D-E1DF-0191-F4869D139D60}"/>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62B0D1E1-C821-4DA1-334A-AAA50DB45349}"/>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9FF085-DB34-60EC-8C09-3E7947E1125F}"/>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DFE5233-DF49-7627-0ED5-4E79CC98B6E3}"/>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A70092-3BED-1249-BCBB-F4ABEA4368E6}"/>
              </a:ext>
            </a:extLst>
          </p:cNvPr>
          <p:cNvSpPr>
            <a:spLocks noGrp="1"/>
          </p:cNvSpPr>
          <p:nvPr>
            <p:ph type="dt" sz="half" idx="10"/>
          </p:nvPr>
        </p:nvSpPr>
        <p:spPr/>
        <p:txBody>
          <a:bodyPr/>
          <a:lstStyle/>
          <a:p>
            <a:fld id="{1AF01302-EA47-C849-A0E8-433B329FFA66}" type="datetimeFigureOut">
              <a:rPr lang="en-US" smtClean="0"/>
              <a:t>6/13/2024</a:t>
            </a:fld>
            <a:endParaRPr lang="en-US" dirty="0"/>
          </a:p>
        </p:txBody>
      </p:sp>
      <p:sp>
        <p:nvSpPr>
          <p:cNvPr id="8" name="Footer Placeholder 7">
            <a:extLst>
              <a:ext uri="{FF2B5EF4-FFF2-40B4-BE49-F238E27FC236}">
                <a16:creationId xmlns:a16="http://schemas.microsoft.com/office/drawing/2014/main" id="{73203AF8-DBCC-835E-A2B9-4B2F3E954FF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1A555258-16EC-A164-F5F8-2FA6D55F966E}"/>
              </a:ext>
            </a:extLst>
          </p:cNvPr>
          <p:cNvSpPr>
            <a:spLocks noGrp="1"/>
          </p:cNvSpPr>
          <p:nvPr>
            <p:ph type="sldNum" sz="quarter" idx="12"/>
          </p:nvPr>
        </p:nvSpPr>
        <p:spPr/>
        <p:txBody>
          <a:bodyPr/>
          <a:lstStyle/>
          <a:p>
            <a:fld id="{E4047598-7A3F-614F-AD3C-32B250172A85}" type="slidenum">
              <a:rPr lang="en-US" smtClean="0"/>
              <a:t>‹#›</a:t>
            </a:fld>
            <a:endParaRPr lang="en-US" dirty="0"/>
          </a:p>
        </p:txBody>
      </p:sp>
    </p:spTree>
    <p:extLst>
      <p:ext uri="{BB962C8B-B14F-4D97-AF65-F5344CB8AC3E}">
        <p14:creationId xmlns:p14="http://schemas.microsoft.com/office/powerpoint/2010/main" val="2804613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2455A-7D81-B67A-5836-012953CC09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96A26B-1E7E-F387-1230-8C5610C1C727}"/>
              </a:ext>
            </a:extLst>
          </p:cNvPr>
          <p:cNvSpPr>
            <a:spLocks noGrp="1"/>
          </p:cNvSpPr>
          <p:nvPr>
            <p:ph type="dt" sz="half" idx="10"/>
          </p:nvPr>
        </p:nvSpPr>
        <p:spPr/>
        <p:txBody>
          <a:bodyPr/>
          <a:lstStyle/>
          <a:p>
            <a:fld id="{1AF01302-EA47-C849-A0E8-433B329FFA66}" type="datetimeFigureOut">
              <a:rPr lang="en-US" smtClean="0"/>
              <a:t>6/13/2024</a:t>
            </a:fld>
            <a:endParaRPr lang="en-US" dirty="0"/>
          </a:p>
        </p:txBody>
      </p:sp>
      <p:sp>
        <p:nvSpPr>
          <p:cNvPr id="4" name="Footer Placeholder 3">
            <a:extLst>
              <a:ext uri="{FF2B5EF4-FFF2-40B4-BE49-F238E27FC236}">
                <a16:creationId xmlns:a16="http://schemas.microsoft.com/office/drawing/2014/main" id="{A07702B1-9A50-E885-515B-8A938EE052F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2861008-D470-B439-D795-086F6754F57A}"/>
              </a:ext>
            </a:extLst>
          </p:cNvPr>
          <p:cNvSpPr>
            <a:spLocks noGrp="1"/>
          </p:cNvSpPr>
          <p:nvPr>
            <p:ph type="sldNum" sz="quarter" idx="12"/>
          </p:nvPr>
        </p:nvSpPr>
        <p:spPr/>
        <p:txBody>
          <a:bodyPr/>
          <a:lstStyle/>
          <a:p>
            <a:fld id="{E4047598-7A3F-614F-AD3C-32B250172A85}" type="slidenum">
              <a:rPr lang="en-US" smtClean="0"/>
              <a:t>‹#›</a:t>
            </a:fld>
            <a:endParaRPr lang="en-US" dirty="0"/>
          </a:p>
        </p:txBody>
      </p:sp>
    </p:spTree>
    <p:extLst>
      <p:ext uri="{BB962C8B-B14F-4D97-AF65-F5344CB8AC3E}">
        <p14:creationId xmlns:p14="http://schemas.microsoft.com/office/powerpoint/2010/main" val="305453621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C5CF72-90C8-C6E3-E491-E514AAB9C764}"/>
              </a:ext>
            </a:extLst>
          </p:cNvPr>
          <p:cNvSpPr>
            <a:spLocks noGrp="1"/>
          </p:cNvSpPr>
          <p:nvPr>
            <p:ph type="dt" sz="half" idx="10"/>
          </p:nvPr>
        </p:nvSpPr>
        <p:spPr/>
        <p:txBody>
          <a:bodyPr/>
          <a:lstStyle/>
          <a:p>
            <a:fld id="{1AF01302-EA47-C849-A0E8-433B329FFA66}" type="datetimeFigureOut">
              <a:rPr lang="en-US" smtClean="0"/>
              <a:t>6/13/2024</a:t>
            </a:fld>
            <a:endParaRPr lang="en-US" dirty="0"/>
          </a:p>
        </p:txBody>
      </p:sp>
      <p:sp>
        <p:nvSpPr>
          <p:cNvPr id="3" name="Footer Placeholder 2">
            <a:extLst>
              <a:ext uri="{FF2B5EF4-FFF2-40B4-BE49-F238E27FC236}">
                <a16:creationId xmlns:a16="http://schemas.microsoft.com/office/drawing/2014/main" id="{89C4BCE7-91E9-18D3-DCF7-A57E36488FA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5A176EE-18D4-B214-C46D-4DE23D49AD66}"/>
              </a:ext>
            </a:extLst>
          </p:cNvPr>
          <p:cNvSpPr>
            <a:spLocks noGrp="1"/>
          </p:cNvSpPr>
          <p:nvPr>
            <p:ph type="sldNum" sz="quarter" idx="12"/>
          </p:nvPr>
        </p:nvSpPr>
        <p:spPr/>
        <p:txBody>
          <a:bodyPr/>
          <a:lstStyle/>
          <a:p>
            <a:fld id="{E4047598-7A3F-614F-AD3C-32B250172A85}" type="slidenum">
              <a:rPr lang="en-US" smtClean="0"/>
              <a:t>‹#›</a:t>
            </a:fld>
            <a:endParaRPr lang="en-US" dirty="0"/>
          </a:p>
        </p:txBody>
      </p:sp>
    </p:spTree>
    <p:extLst>
      <p:ext uri="{BB962C8B-B14F-4D97-AF65-F5344CB8AC3E}">
        <p14:creationId xmlns:p14="http://schemas.microsoft.com/office/powerpoint/2010/main" val="26296124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0AAC0-9E41-1A13-5F41-CC5B7E3DBAB8}"/>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FD50DF63-D9DD-9B17-1768-9D6587DFF9EC}"/>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488DB7-F516-E31F-F312-934F296E368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ACC8C89-48A2-B140-7BB4-BE69E590197A}"/>
              </a:ext>
            </a:extLst>
          </p:cNvPr>
          <p:cNvSpPr>
            <a:spLocks noGrp="1"/>
          </p:cNvSpPr>
          <p:nvPr>
            <p:ph type="dt" sz="half" idx="10"/>
          </p:nvPr>
        </p:nvSpPr>
        <p:spPr/>
        <p:txBody>
          <a:bodyPr/>
          <a:lstStyle/>
          <a:p>
            <a:fld id="{1AF01302-EA47-C849-A0E8-433B329FFA66}" type="datetimeFigureOut">
              <a:rPr lang="en-US" smtClean="0"/>
              <a:t>6/13/2024</a:t>
            </a:fld>
            <a:endParaRPr lang="en-US" dirty="0"/>
          </a:p>
        </p:txBody>
      </p:sp>
      <p:sp>
        <p:nvSpPr>
          <p:cNvPr id="6" name="Footer Placeholder 5">
            <a:extLst>
              <a:ext uri="{FF2B5EF4-FFF2-40B4-BE49-F238E27FC236}">
                <a16:creationId xmlns:a16="http://schemas.microsoft.com/office/drawing/2014/main" id="{B6A71966-A8D0-D6F5-9360-83BB3A363CE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B797B61-8FD2-1C8F-937D-5ED24431D4A3}"/>
              </a:ext>
            </a:extLst>
          </p:cNvPr>
          <p:cNvSpPr>
            <a:spLocks noGrp="1"/>
          </p:cNvSpPr>
          <p:nvPr>
            <p:ph type="sldNum" sz="quarter" idx="12"/>
          </p:nvPr>
        </p:nvSpPr>
        <p:spPr/>
        <p:txBody>
          <a:bodyPr/>
          <a:lstStyle/>
          <a:p>
            <a:fld id="{E4047598-7A3F-614F-AD3C-32B250172A85}" type="slidenum">
              <a:rPr lang="en-US" smtClean="0"/>
              <a:t>‹#›</a:t>
            </a:fld>
            <a:endParaRPr lang="en-US" dirty="0"/>
          </a:p>
        </p:txBody>
      </p:sp>
    </p:spTree>
    <p:extLst>
      <p:ext uri="{BB962C8B-B14F-4D97-AF65-F5344CB8AC3E}">
        <p14:creationId xmlns:p14="http://schemas.microsoft.com/office/powerpoint/2010/main" val="110385205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3B787-92BA-3DF8-CEC2-FA7FEAD10EFD}"/>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449F930F-1E06-FF54-12F9-AA8563757E09}"/>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C80D6C1A-7265-E691-8E83-452BBCD2DC4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D0299C5-E05D-724C-C5DB-8D6B4F27E875}"/>
              </a:ext>
            </a:extLst>
          </p:cNvPr>
          <p:cNvSpPr>
            <a:spLocks noGrp="1"/>
          </p:cNvSpPr>
          <p:nvPr>
            <p:ph type="dt" sz="half" idx="10"/>
          </p:nvPr>
        </p:nvSpPr>
        <p:spPr/>
        <p:txBody>
          <a:bodyPr/>
          <a:lstStyle/>
          <a:p>
            <a:fld id="{1AF01302-EA47-C849-A0E8-433B329FFA66}" type="datetimeFigureOut">
              <a:rPr lang="en-US" smtClean="0"/>
              <a:t>6/13/2024</a:t>
            </a:fld>
            <a:endParaRPr lang="en-US" dirty="0"/>
          </a:p>
        </p:txBody>
      </p:sp>
      <p:sp>
        <p:nvSpPr>
          <p:cNvPr id="6" name="Footer Placeholder 5">
            <a:extLst>
              <a:ext uri="{FF2B5EF4-FFF2-40B4-BE49-F238E27FC236}">
                <a16:creationId xmlns:a16="http://schemas.microsoft.com/office/drawing/2014/main" id="{2AA90957-CDC7-A003-4FD2-7847D2AFFD7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D567E50-CEA8-974C-5FA5-DD3FF0B88283}"/>
              </a:ext>
            </a:extLst>
          </p:cNvPr>
          <p:cNvSpPr>
            <a:spLocks noGrp="1"/>
          </p:cNvSpPr>
          <p:nvPr>
            <p:ph type="sldNum" sz="quarter" idx="12"/>
          </p:nvPr>
        </p:nvSpPr>
        <p:spPr/>
        <p:txBody>
          <a:bodyPr/>
          <a:lstStyle/>
          <a:p>
            <a:fld id="{E4047598-7A3F-614F-AD3C-32B250172A85}" type="slidenum">
              <a:rPr lang="en-US" smtClean="0"/>
              <a:t>‹#›</a:t>
            </a:fld>
            <a:endParaRPr lang="en-US" dirty="0"/>
          </a:p>
        </p:txBody>
      </p:sp>
    </p:spTree>
    <p:extLst>
      <p:ext uri="{BB962C8B-B14F-4D97-AF65-F5344CB8AC3E}">
        <p14:creationId xmlns:p14="http://schemas.microsoft.com/office/powerpoint/2010/main" val="2153963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dk1"/>
        </a:solidFill>
        <a:effectLst/>
      </p:bgPr>
    </p:bg>
    <p:spTree>
      <p:nvGrpSpPr>
        <p:cNvPr id="1" name="Shape 68"/>
        <p:cNvGrpSpPr/>
        <p:nvPr/>
      </p:nvGrpSpPr>
      <p:grpSpPr>
        <a:xfrm>
          <a:off x="0" y="0"/>
          <a:ext cx="0" cy="0"/>
          <a:chOff x="0" y="0"/>
          <a:chExt cx="0" cy="0"/>
        </a:xfrm>
      </p:grpSpPr>
      <p:pic>
        <p:nvPicPr>
          <p:cNvPr id="69" name="Google Shape;69;p11" descr="organic-04.png"/>
          <p:cNvPicPr preferRelativeResize="0"/>
          <p:nvPr/>
        </p:nvPicPr>
        <p:blipFill>
          <a:blip r:embed="rId2">
            <a:alphaModFix amt="5000"/>
          </a:blip>
          <a:stretch>
            <a:fillRect/>
          </a:stretch>
        </p:blipFill>
        <p:spPr>
          <a:xfrm>
            <a:off x="0" y="0"/>
            <a:ext cx="9144000" cy="5143500"/>
          </a:xfrm>
          <a:prstGeom prst="rect">
            <a:avLst/>
          </a:prstGeom>
          <a:noFill/>
          <a:ln>
            <a:noFill/>
          </a:ln>
        </p:spPr>
      </p:pic>
      <p:sp>
        <p:nvSpPr>
          <p:cNvPr id="70" name="Google Shape;70;p11"/>
          <p:cNvSpPr/>
          <p:nvPr/>
        </p:nvSpPr>
        <p:spPr>
          <a:xfrm>
            <a:off x="595200" y="588531"/>
            <a:ext cx="7953600" cy="3910800"/>
          </a:xfrm>
          <a:prstGeom prst="rect">
            <a:avLst/>
          </a:prstGeom>
          <a:solidFill>
            <a:srgbClr val="FFFFFF"/>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1"/>
          <p:cNvSpPr/>
          <p:nvPr/>
        </p:nvSpPr>
        <p:spPr>
          <a:xfrm>
            <a:off x="1794900" y="4199456"/>
            <a:ext cx="5554200" cy="629100"/>
          </a:xfrm>
          <a:prstGeom prst="rect">
            <a:avLst/>
          </a:prstGeom>
          <a:solidFill>
            <a:srgbClr val="ECC1C8"/>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1"/>
          <p:cNvSpPr txBox="1">
            <a:spLocks noGrp="1"/>
          </p:cNvSpPr>
          <p:nvPr>
            <p:ph type="body" idx="1"/>
          </p:nvPr>
        </p:nvSpPr>
        <p:spPr>
          <a:xfrm>
            <a:off x="1794900" y="4192781"/>
            <a:ext cx="5554200" cy="629100"/>
          </a:xfrm>
          <a:prstGeom prst="rect">
            <a:avLst/>
          </a:prstGeom>
          <a:solidFill>
            <a:schemeClr val="accent1"/>
          </a:solidFill>
        </p:spPr>
        <p:txBody>
          <a:bodyPr spcFirstLastPara="1" wrap="square" lIns="91425" tIns="91425" rIns="91425" bIns="91425" anchor="ctr" anchorCtr="0">
            <a:noAutofit/>
          </a:bodyPr>
          <a:lstStyle>
            <a:lvl1pPr marL="457200" lvl="0" indent="-228600" algn="ctr">
              <a:spcBef>
                <a:spcPts val="360"/>
              </a:spcBef>
              <a:spcAft>
                <a:spcPts val="0"/>
              </a:spcAft>
              <a:buSzPts val="1800"/>
              <a:buNone/>
              <a:defRPr sz="1800"/>
            </a:lvl1pPr>
          </a:lstStyle>
          <a:p>
            <a:endParaRPr/>
          </a:p>
        </p:txBody>
      </p:sp>
      <p:sp>
        <p:nvSpPr>
          <p:cNvPr id="73" name="Google Shape;73;p11"/>
          <p:cNvSpPr txBox="1">
            <a:spLocks noGrp="1"/>
          </p:cNvSpPr>
          <p:nvPr>
            <p:ph type="sldNum" idx="12"/>
          </p:nvPr>
        </p:nvSpPr>
        <p:spPr>
          <a:xfrm>
            <a:off x="4297650" y="4749851"/>
            <a:ext cx="548700" cy="393600"/>
          </a:xfrm>
          <a:prstGeom prst="rect">
            <a:avLst/>
          </a:prstGeom>
        </p:spPr>
        <p:txBody>
          <a:bodyPr spcFirstLastPara="1" wrap="square" lIns="91425" tIns="91425" rIns="91425" bIns="91425" anchor="t" anchorCtr="0">
            <a:noAutofit/>
          </a:bodyPr>
          <a:lstStyle>
            <a:lvl1pPr lvl="0" algn="ctr" rtl="0">
              <a:buNone/>
              <a:defRPr>
                <a:latin typeface="Playfair Display"/>
                <a:ea typeface="Playfair Display"/>
                <a:cs typeface="Playfair Display"/>
                <a:sym typeface="Playfair Display"/>
              </a:defRPr>
            </a:lvl1pPr>
            <a:lvl2pPr lvl="1" algn="ctr" rtl="0">
              <a:buNone/>
              <a:defRPr>
                <a:latin typeface="Playfair Display"/>
                <a:ea typeface="Playfair Display"/>
                <a:cs typeface="Playfair Display"/>
                <a:sym typeface="Playfair Display"/>
              </a:defRPr>
            </a:lvl2pPr>
            <a:lvl3pPr lvl="2" algn="ctr" rtl="0">
              <a:buNone/>
              <a:defRPr>
                <a:latin typeface="Playfair Display"/>
                <a:ea typeface="Playfair Display"/>
                <a:cs typeface="Playfair Display"/>
                <a:sym typeface="Playfair Display"/>
              </a:defRPr>
            </a:lvl3pPr>
            <a:lvl4pPr lvl="3" algn="ctr" rtl="0">
              <a:buNone/>
              <a:defRPr>
                <a:latin typeface="Playfair Display"/>
                <a:ea typeface="Playfair Display"/>
                <a:cs typeface="Playfair Display"/>
                <a:sym typeface="Playfair Display"/>
              </a:defRPr>
            </a:lvl4pPr>
            <a:lvl5pPr lvl="4" algn="ctr" rtl="0">
              <a:buNone/>
              <a:defRPr>
                <a:latin typeface="Playfair Display"/>
                <a:ea typeface="Playfair Display"/>
                <a:cs typeface="Playfair Display"/>
                <a:sym typeface="Playfair Display"/>
              </a:defRPr>
            </a:lvl5pPr>
            <a:lvl6pPr lvl="5" algn="ctr" rtl="0">
              <a:buNone/>
              <a:defRPr>
                <a:latin typeface="Playfair Display"/>
                <a:ea typeface="Playfair Display"/>
                <a:cs typeface="Playfair Display"/>
                <a:sym typeface="Playfair Display"/>
              </a:defRPr>
            </a:lvl6pPr>
            <a:lvl7pPr lvl="6" algn="ctr" rtl="0">
              <a:buNone/>
              <a:defRPr>
                <a:latin typeface="Playfair Display"/>
                <a:ea typeface="Playfair Display"/>
                <a:cs typeface="Playfair Display"/>
                <a:sym typeface="Playfair Display"/>
              </a:defRPr>
            </a:lvl7pPr>
            <a:lvl8pPr lvl="7" algn="ctr" rtl="0">
              <a:buNone/>
              <a:defRPr>
                <a:latin typeface="Playfair Display"/>
                <a:ea typeface="Playfair Display"/>
                <a:cs typeface="Playfair Display"/>
                <a:sym typeface="Playfair Display"/>
              </a:defRPr>
            </a:lvl8pPr>
            <a:lvl9pPr lvl="8" algn="ctr" rtl="0">
              <a:buNone/>
              <a:defRPr>
                <a:latin typeface="Playfair Display"/>
                <a:ea typeface="Playfair Display"/>
                <a:cs typeface="Playfair Display"/>
                <a:sym typeface="Playfair Display"/>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37A16-28D3-0E00-1FEC-5107B3B0AAB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79E039-15E0-0ED7-FD2B-6B6AD0B5C5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E33388-631A-8B58-2E6D-168FD0F5AD92}"/>
              </a:ext>
            </a:extLst>
          </p:cNvPr>
          <p:cNvSpPr>
            <a:spLocks noGrp="1"/>
          </p:cNvSpPr>
          <p:nvPr>
            <p:ph type="dt" sz="half" idx="10"/>
          </p:nvPr>
        </p:nvSpPr>
        <p:spPr/>
        <p:txBody>
          <a:bodyPr/>
          <a:lstStyle/>
          <a:p>
            <a:fld id="{1AF01302-EA47-C849-A0E8-433B329FFA66}" type="datetimeFigureOut">
              <a:rPr lang="en-US" smtClean="0"/>
              <a:t>6/13/2024</a:t>
            </a:fld>
            <a:endParaRPr lang="en-US" dirty="0"/>
          </a:p>
        </p:txBody>
      </p:sp>
      <p:sp>
        <p:nvSpPr>
          <p:cNvPr id="5" name="Footer Placeholder 4">
            <a:extLst>
              <a:ext uri="{FF2B5EF4-FFF2-40B4-BE49-F238E27FC236}">
                <a16:creationId xmlns:a16="http://schemas.microsoft.com/office/drawing/2014/main" id="{09360250-025A-3BD8-69BB-F439A27EEB9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6A869DB-6DEA-33AA-F48E-1ADFE7047635}"/>
              </a:ext>
            </a:extLst>
          </p:cNvPr>
          <p:cNvSpPr>
            <a:spLocks noGrp="1"/>
          </p:cNvSpPr>
          <p:nvPr>
            <p:ph type="sldNum" sz="quarter" idx="12"/>
          </p:nvPr>
        </p:nvSpPr>
        <p:spPr/>
        <p:txBody>
          <a:bodyPr/>
          <a:lstStyle/>
          <a:p>
            <a:fld id="{E4047598-7A3F-614F-AD3C-32B250172A85}" type="slidenum">
              <a:rPr lang="en-US" smtClean="0"/>
              <a:t>‹#›</a:t>
            </a:fld>
            <a:endParaRPr lang="en-US" dirty="0"/>
          </a:p>
        </p:txBody>
      </p:sp>
    </p:spTree>
    <p:extLst>
      <p:ext uri="{BB962C8B-B14F-4D97-AF65-F5344CB8AC3E}">
        <p14:creationId xmlns:p14="http://schemas.microsoft.com/office/powerpoint/2010/main" val="343797140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64AA3F-430E-2A50-5B06-E11E0F8D379C}"/>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02C65D7-CCE4-AE2D-7A91-470E3E4CB146}"/>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F880B5-AF12-E32A-8EE7-C12E6C548FA1}"/>
              </a:ext>
            </a:extLst>
          </p:cNvPr>
          <p:cNvSpPr>
            <a:spLocks noGrp="1"/>
          </p:cNvSpPr>
          <p:nvPr>
            <p:ph type="dt" sz="half" idx="10"/>
          </p:nvPr>
        </p:nvSpPr>
        <p:spPr/>
        <p:txBody>
          <a:bodyPr/>
          <a:lstStyle/>
          <a:p>
            <a:fld id="{1AF01302-EA47-C849-A0E8-433B329FFA66}" type="datetimeFigureOut">
              <a:rPr lang="en-US" smtClean="0"/>
              <a:t>6/13/2024</a:t>
            </a:fld>
            <a:endParaRPr lang="en-US" dirty="0"/>
          </a:p>
        </p:txBody>
      </p:sp>
      <p:sp>
        <p:nvSpPr>
          <p:cNvPr id="5" name="Footer Placeholder 4">
            <a:extLst>
              <a:ext uri="{FF2B5EF4-FFF2-40B4-BE49-F238E27FC236}">
                <a16:creationId xmlns:a16="http://schemas.microsoft.com/office/drawing/2014/main" id="{BD8776DA-F97A-EB3A-B0A6-A22F84A9800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73F6BC5-9B4F-E2CC-70B7-C86AEE4A59AD}"/>
              </a:ext>
            </a:extLst>
          </p:cNvPr>
          <p:cNvSpPr>
            <a:spLocks noGrp="1"/>
          </p:cNvSpPr>
          <p:nvPr>
            <p:ph type="sldNum" sz="quarter" idx="12"/>
          </p:nvPr>
        </p:nvSpPr>
        <p:spPr/>
        <p:txBody>
          <a:bodyPr/>
          <a:lstStyle/>
          <a:p>
            <a:fld id="{E4047598-7A3F-614F-AD3C-32B250172A85}" type="slidenum">
              <a:rPr lang="en-US" smtClean="0"/>
              <a:t>‹#›</a:t>
            </a:fld>
            <a:endParaRPr lang="en-US" dirty="0"/>
          </a:p>
        </p:txBody>
      </p:sp>
    </p:spTree>
    <p:extLst>
      <p:ext uri="{BB962C8B-B14F-4D97-AF65-F5344CB8AC3E}">
        <p14:creationId xmlns:p14="http://schemas.microsoft.com/office/powerpoint/2010/main" val="37812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waves">
  <p:cSld name="BLANK_1">
    <p:bg>
      <p:bgPr>
        <a:solidFill>
          <a:schemeClr val="dk1"/>
        </a:solidFill>
        <a:effectLst/>
      </p:bgPr>
    </p:bg>
    <p:spTree>
      <p:nvGrpSpPr>
        <p:cNvPr id="1" name="Shape 77"/>
        <p:cNvGrpSpPr/>
        <p:nvPr/>
      </p:nvGrpSpPr>
      <p:grpSpPr>
        <a:xfrm>
          <a:off x="0" y="0"/>
          <a:ext cx="0" cy="0"/>
          <a:chOff x="0" y="0"/>
          <a:chExt cx="0" cy="0"/>
        </a:xfrm>
      </p:grpSpPr>
      <p:pic>
        <p:nvPicPr>
          <p:cNvPr id="78" name="Google Shape;78;p13" descr="organic-02.png"/>
          <p:cNvPicPr preferRelativeResize="0"/>
          <p:nvPr/>
        </p:nvPicPr>
        <p:blipFill>
          <a:blip r:embed="rId2">
            <a:alphaModFix amt="5000"/>
          </a:blip>
          <a:stretch>
            <a:fillRect/>
          </a:stretch>
        </p:blipFill>
        <p:spPr>
          <a:xfrm>
            <a:off x="0" y="0"/>
            <a:ext cx="9144000" cy="5143500"/>
          </a:xfrm>
          <a:prstGeom prst="rect">
            <a:avLst/>
          </a:prstGeom>
          <a:noFill/>
          <a:ln>
            <a:noFill/>
          </a:ln>
        </p:spPr>
      </p:pic>
      <p:sp>
        <p:nvSpPr>
          <p:cNvPr id="79" name="Google Shape;79;p1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zigzag">
  <p:cSld name="BLANK_1_1">
    <p:bg>
      <p:bgPr>
        <a:solidFill>
          <a:schemeClr val="dk1"/>
        </a:solidFill>
        <a:effectLst/>
      </p:bgPr>
    </p:bg>
    <p:spTree>
      <p:nvGrpSpPr>
        <p:cNvPr id="1" name="Shape 80"/>
        <p:cNvGrpSpPr/>
        <p:nvPr/>
      </p:nvGrpSpPr>
      <p:grpSpPr>
        <a:xfrm>
          <a:off x="0" y="0"/>
          <a:ext cx="0" cy="0"/>
          <a:chOff x="0" y="0"/>
          <a:chExt cx="0" cy="0"/>
        </a:xfrm>
      </p:grpSpPr>
      <p:pic>
        <p:nvPicPr>
          <p:cNvPr id="81" name="Google Shape;81;p14" descr="organic-03.png"/>
          <p:cNvPicPr preferRelativeResize="0"/>
          <p:nvPr/>
        </p:nvPicPr>
        <p:blipFill>
          <a:blip r:embed="rId2">
            <a:alphaModFix amt="5000"/>
          </a:blip>
          <a:stretch>
            <a:fillRect/>
          </a:stretch>
        </p:blipFill>
        <p:spPr>
          <a:xfrm>
            <a:off x="0" y="0"/>
            <a:ext cx="9144000" cy="5143500"/>
          </a:xfrm>
          <a:prstGeom prst="rect">
            <a:avLst/>
          </a:prstGeom>
          <a:noFill/>
          <a:ln>
            <a:noFill/>
          </a:ln>
        </p:spPr>
      </p:pic>
      <p:sp>
        <p:nvSpPr>
          <p:cNvPr id="82" name="Google Shape;82;p1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5.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4" Type="http://schemas.openxmlformats.org/officeDocument/2006/relationships/image" Target="../media/image6.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theme" Target="../theme/theme4.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6" Type="http://schemas.openxmlformats.org/officeDocument/2006/relationships/theme" Target="../theme/theme6.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rgbClr val="F3F3F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1800"/>
              <a:buFont typeface="Playfair Display"/>
              <a:buNone/>
              <a:defRPr sz="1800" b="1" i="1">
                <a:solidFill>
                  <a:schemeClr val="dk1"/>
                </a:solidFill>
                <a:latin typeface="Playfair Display"/>
                <a:ea typeface="Playfair Display"/>
                <a:cs typeface="Playfair Display"/>
                <a:sym typeface="Playfair Display"/>
              </a:defRPr>
            </a:lvl1pPr>
            <a:lvl2pPr lvl="1">
              <a:spcBef>
                <a:spcPts val="0"/>
              </a:spcBef>
              <a:spcAft>
                <a:spcPts val="0"/>
              </a:spcAft>
              <a:buClr>
                <a:schemeClr val="dk1"/>
              </a:buClr>
              <a:buSzPts val="1800"/>
              <a:buFont typeface="Playfair Display"/>
              <a:buNone/>
              <a:defRPr sz="1800" b="1" i="1">
                <a:solidFill>
                  <a:schemeClr val="dk1"/>
                </a:solidFill>
                <a:latin typeface="Playfair Display"/>
                <a:ea typeface="Playfair Display"/>
                <a:cs typeface="Playfair Display"/>
                <a:sym typeface="Playfair Display"/>
              </a:defRPr>
            </a:lvl2pPr>
            <a:lvl3pPr lvl="2">
              <a:spcBef>
                <a:spcPts val="0"/>
              </a:spcBef>
              <a:spcAft>
                <a:spcPts val="0"/>
              </a:spcAft>
              <a:buClr>
                <a:schemeClr val="dk1"/>
              </a:buClr>
              <a:buSzPts val="1800"/>
              <a:buFont typeface="Playfair Display"/>
              <a:buNone/>
              <a:defRPr sz="1800" b="1" i="1">
                <a:solidFill>
                  <a:schemeClr val="dk1"/>
                </a:solidFill>
                <a:latin typeface="Playfair Display"/>
                <a:ea typeface="Playfair Display"/>
                <a:cs typeface="Playfair Display"/>
                <a:sym typeface="Playfair Display"/>
              </a:defRPr>
            </a:lvl3pPr>
            <a:lvl4pPr lvl="3">
              <a:spcBef>
                <a:spcPts val="0"/>
              </a:spcBef>
              <a:spcAft>
                <a:spcPts val="0"/>
              </a:spcAft>
              <a:buClr>
                <a:schemeClr val="dk1"/>
              </a:buClr>
              <a:buSzPts val="1800"/>
              <a:buFont typeface="Playfair Display"/>
              <a:buNone/>
              <a:defRPr sz="1800" b="1" i="1">
                <a:solidFill>
                  <a:schemeClr val="dk1"/>
                </a:solidFill>
                <a:latin typeface="Playfair Display"/>
                <a:ea typeface="Playfair Display"/>
                <a:cs typeface="Playfair Display"/>
                <a:sym typeface="Playfair Display"/>
              </a:defRPr>
            </a:lvl4pPr>
            <a:lvl5pPr lvl="4">
              <a:spcBef>
                <a:spcPts val="0"/>
              </a:spcBef>
              <a:spcAft>
                <a:spcPts val="0"/>
              </a:spcAft>
              <a:buClr>
                <a:schemeClr val="dk1"/>
              </a:buClr>
              <a:buSzPts val="1800"/>
              <a:buFont typeface="Playfair Display"/>
              <a:buNone/>
              <a:defRPr sz="1800" b="1" i="1">
                <a:solidFill>
                  <a:schemeClr val="dk1"/>
                </a:solidFill>
                <a:latin typeface="Playfair Display"/>
                <a:ea typeface="Playfair Display"/>
                <a:cs typeface="Playfair Display"/>
                <a:sym typeface="Playfair Display"/>
              </a:defRPr>
            </a:lvl5pPr>
            <a:lvl6pPr lvl="5">
              <a:spcBef>
                <a:spcPts val="0"/>
              </a:spcBef>
              <a:spcAft>
                <a:spcPts val="0"/>
              </a:spcAft>
              <a:buClr>
                <a:schemeClr val="dk1"/>
              </a:buClr>
              <a:buSzPts val="1800"/>
              <a:buFont typeface="Playfair Display"/>
              <a:buNone/>
              <a:defRPr sz="1800" b="1" i="1">
                <a:solidFill>
                  <a:schemeClr val="dk1"/>
                </a:solidFill>
                <a:latin typeface="Playfair Display"/>
                <a:ea typeface="Playfair Display"/>
                <a:cs typeface="Playfair Display"/>
                <a:sym typeface="Playfair Display"/>
              </a:defRPr>
            </a:lvl6pPr>
            <a:lvl7pPr lvl="6">
              <a:spcBef>
                <a:spcPts val="0"/>
              </a:spcBef>
              <a:spcAft>
                <a:spcPts val="0"/>
              </a:spcAft>
              <a:buClr>
                <a:schemeClr val="dk1"/>
              </a:buClr>
              <a:buSzPts val="1800"/>
              <a:buFont typeface="Playfair Display"/>
              <a:buNone/>
              <a:defRPr sz="1800" b="1" i="1">
                <a:solidFill>
                  <a:schemeClr val="dk1"/>
                </a:solidFill>
                <a:latin typeface="Playfair Display"/>
                <a:ea typeface="Playfair Display"/>
                <a:cs typeface="Playfair Display"/>
                <a:sym typeface="Playfair Display"/>
              </a:defRPr>
            </a:lvl7pPr>
            <a:lvl8pPr lvl="7">
              <a:spcBef>
                <a:spcPts val="0"/>
              </a:spcBef>
              <a:spcAft>
                <a:spcPts val="0"/>
              </a:spcAft>
              <a:buClr>
                <a:schemeClr val="dk1"/>
              </a:buClr>
              <a:buSzPts val="1800"/>
              <a:buFont typeface="Playfair Display"/>
              <a:buNone/>
              <a:defRPr sz="1800" b="1" i="1">
                <a:solidFill>
                  <a:schemeClr val="dk1"/>
                </a:solidFill>
                <a:latin typeface="Playfair Display"/>
                <a:ea typeface="Playfair Display"/>
                <a:cs typeface="Playfair Display"/>
                <a:sym typeface="Playfair Display"/>
              </a:defRPr>
            </a:lvl8pPr>
            <a:lvl9pPr lvl="8">
              <a:spcBef>
                <a:spcPts val="0"/>
              </a:spcBef>
              <a:spcAft>
                <a:spcPts val="0"/>
              </a:spcAft>
              <a:buClr>
                <a:schemeClr val="dk1"/>
              </a:buClr>
              <a:buSzPts val="1800"/>
              <a:buFont typeface="Playfair Display"/>
              <a:buNone/>
              <a:defRPr sz="1800" b="1" i="1">
                <a:solidFill>
                  <a:schemeClr val="dk1"/>
                </a:solidFill>
                <a:latin typeface="Playfair Display"/>
                <a:ea typeface="Playfair Display"/>
                <a:cs typeface="Playfair Display"/>
                <a:sym typeface="Playfair Display"/>
              </a:defRPr>
            </a:lvl9pPr>
          </a:lstStyle>
          <a:p>
            <a:endParaRPr/>
          </a:p>
        </p:txBody>
      </p:sp>
      <p:sp>
        <p:nvSpPr>
          <p:cNvPr id="7" name="Google Shape;7;p1"/>
          <p:cNvSpPr txBox="1">
            <a:spLocks noGrp="1"/>
          </p:cNvSpPr>
          <p:nvPr>
            <p:ph type="body" idx="1"/>
          </p:nvPr>
        </p:nvSpPr>
        <p:spPr>
          <a:xfrm>
            <a:off x="457200" y="1200150"/>
            <a:ext cx="8229600" cy="37257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dk1"/>
              </a:buClr>
              <a:buSzPts val="3000"/>
              <a:buFont typeface="Tinos"/>
              <a:buChar char="▹"/>
              <a:defRPr sz="3000">
                <a:solidFill>
                  <a:schemeClr val="dk1"/>
                </a:solidFill>
                <a:latin typeface="Tinos"/>
                <a:ea typeface="Tinos"/>
                <a:cs typeface="Tinos"/>
                <a:sym typeface="Tinos"/>
              </a:defRPr>
            </a:lvl1pPr>
            <a:lvl2pPr marL="914400" lvl="1" indent="-381000">
              <a:spcBef>
                <a:spcPts val="0"/>
              </a:spcBef>
              <a:spcAft>
                <a:spcPts val="0"/>
              </a:spcAft>
              <a:buClr>
                <a:schemeClr val="dk1"/>
              </a:buClr>
              <a:buSzPts val="2400"/>
              <a:buFont typeface="Tinos"/>
              <a:buChar char="▸"/>
              <a:defRPr sz="2400">
                <a:solidFill>
                  <a:schemeClr val="dk1"/>
                </a:solidFill>
                <a:latin typeface="Tinos"/>
                <a:ea typeface="Tinos"/>
                <a:cs typeface="Tinos"/>
                <a:sym typeface="Tinos"/>
              </a:defRPr>
            </a:lvl2pPr>
            <a:lvl3pPr marL="1371600" lvl="2" indent="-381000">
              <a:spcBef>
                <a:spcPts val="0"/>
              </a:spcBef>
              <a:spcAft>
                <a:spcPts val="0"/>
              </a:spcAft>
              <a:buClr>
                <a:schemeClr val="dk1"/>
              </a:buClr>
              <a:buSzPts val="2400"/>
              <a:buFont typeface="Tinos"/>
              <a:buChar char="◦"/>
              <a:defRPr sz="2400">
                <a:solidFill>
                  <a:schemeClr val="dk1"/>
                </a:solidFill>
                <a:latin typeface="Tinos"/>
                <a:ea typeface="Tinos"/>
                <a:cs typeface="Tinos"/>
                <a:sym typeface="Tinos"/>
              </a:defRPr>
            </a:lvl3pPr>
            <a:lvl4pPr marL="1828800" lvl="3"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4pPr>
            <a:lvl5pPr marL="2286000" lvl="4"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5pPr>
            <a:lvl6pPr marL="2743200" lvl="5"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6pPr>
            <a:lvl7pPr marL="3200400" lvl="6"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7pPr>
            <a:lvl8pPr marL="3657600" lvl="7"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8pPr>
            <a:lvl9pPr marL="4114800" lvl="8"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9pPr>
          </a:lstStyle>
          <a:p>
            <a:endParaRPr/>
          </a:p>
        </p:txBody>
      </p:sp>
      <p:sp>
        <p:nvSpPr>
          <p:cNvPr id="8" name="Google Shape;8;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lgn="r">
              <a:buNone/>
              <a:defRPr sz="1300">
                <a:solidFill>
                  <a:schemeClr val="accent1"/>
                </a:solidFill>
                <a:latin typeface="Playfair Display"/>
                <a:ea typeface="Playfair Display"/>
                <a:cs typeface="Playfair Display"/>
                <a:sym typeface="Playfair Display"/>
              </a:defRPr>
            </a:lvl1pPr>
            <a:lvl2pPr lvl="1" algn="r">
              <a:buNone/>
              <a:defRPr sz="1300">
                <a:solidFill>
                  <a:schemeClr val="accent1"/>
                </a:solidFill>
                <a:latin typeface="Playfair Display"/>
                <a:ea typeface="Playfair Display"/>
                <a:cs typeface="Playfair Display"/>
                <a:sym typeface="Playfair Display"/>
              </a:defRPr>
            </a:lvl2pPr>
            <a:lvl3pPr lvl="2" algn="r">
              <a:buNone/>
              <a:defRPr sz="1300">
                <a:solidFill>
                  <a:schemeClr val="accent1"/>
                </a:solidFill>
                <a:latin typeface="Playfair Display"/>
                <a:ea typeface="Playfair Display"/>
                <a:cs typeface="Playfair Display"/>
                <a:sym typeface="Playfair Display"/>
              </a:defRPr>
            </a:lvl3pPr>
            <a:lvl4pPr lvl="3" algn="r">
              <a:buNone/>
              <a:defRPr sz="1300">
                <a:solidFill>
                  <a:schemeClr val="accent1"/>
                </a:solidFill>
                <a:latin typeface="Playfair Display"/>
                <a:ea typeface="Playfair Display"/>
                <a:cs typeface="Playfair Display"/>
                <a:sym typeface="Playfair Display"/>
              </a:defRPr>
            </a:lvl4pPr>
            <a:lvl5pPr lvl="4" algn="r">
              <a:buNone/>
              <a:defRPr sz="1300">
                <a:solidFill>
                  <a:schemeClr val="accent1"/>
                </a:solidFill>
                <a:latin typeface="Playfair Display"/>
                <a:ea typeface="Playfair Display"/>
                <a:cs typeface="Playfair Display"/>
                <a:sym typeface="Playfair Display"/>
              </a:defRPr>
            </a:lvl5pPr>
            <a:lvl6pPr lvl="5" algn="r">
              <a:buNone/>
              <a:defRPr sz="1300">
                <a:solidFill>
                  <a:schemeClr val="accent1"/>
                </a:solidFill>
                <a:latin typeface="Playfair Display"/>
                <a:ea typeface="Playfair Display"/>
                <a:cs typeface="Playfair Display"/>
                <a:sym typeface="Playfair Display"/>
              </a:defRPr>
            </a:lvl6pPr>
            <a:lvl7pPr lvl="6" algn="r">
              <a:buNone/>
              <a:defRPr sz="1300">
                <a:solidFill>
                  <a:schemeClr val="accent1"/>
                </a:solidFill>
                <a:latin typeface="Playfair Display"/>
                <a:ea typeface="Playfair Display"/>
                <a:cs typeface="Playfair Display"/>
                <a:sym typeface="Playfair Display"/>
              </a:defRPr>
            </a:lvl7pPr>
            <a:lvl8pPr lvl="7" algn="r">
              <a:buNone/>
              <a:defRPr sz="1300">
                <a:solidFill>
                  <a:schemeClr val="accent1"/>
                </a:solidFill>
                <a:latin typeface="Playfair Display"/>
                <a:ea typeface="Playfair Display"/>
                <a:cs typeface="Playfair Display"/>
                <a:sym typeface="Playfair Display"/>
              </a:defRPr>
            </a:lvl8pPr>
            <a:lvl9pPr lvl="8" algn="r">
              <a:buNone/>
              <a:defRPr sz="1300">
                <a:solidFill>
                  <a:schemeClr val="accent1"/>
                </a:solidFill>
                <a:latin typeface="Playfair Display"/>
                <a:ea typeface="Playfair Display"/>
                <a:cs typeface="Playfair Display"/>
                <a:sym typeface="Playfair Display"/>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669" r:id="rId9"/>
    <p:sldLayoutId id="2147483661" r:id="rId10"/>
    <p:sldLayoutId id="2147483663" r:id="rId1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E483109C-41B8-4DBC-8B54-35A6E3F04FFA}"/>
              </a:ext>
            </a:extLst>
          </p:cNvPr>
          <p:cNvSpPr>
            <a:spLocks noGrp="1"/>
          </p:cNvSpPr>
          <p:nvPr>
            <p:ph type="title"/>
          </p:nvPr>
        </p:nvSpPr>
        <p:spPr bwMode="auto">
          <a:xfrm>
            <a:off x="628650" y="882253"/>
            <a:ext cx="7886700"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41E1EAAC-41B9-4693-8D3B-84976E73518B}"/>
              </a:ext>
            </a:extLst>
          </p:cNvPr>
          <p:cNvSpPr>
            <a:spLocks noGrp="1"/>
          </p:cNvSpPr>
          <p:nvPr>
            <p:ph type="body" idx="1"/>
          </p:nvPr>
        </p:nvSpPr>
        <p:spPr bwMode="auto">
          <a:xfrm>
            <a:off x="628650" y="1977629"/>
            <a:ext cx="7886700" cy="2659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989088357"/>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Lst>
  <p:txStyles>
    <p:titleStyle>
      <a:lvl1pPr algn="l" rtl="0" eaLnBrk="0" fontAlgn="base" hangingPunct="0">
        <a:lnSpc>
          <a:spcPct val="90000"/>
        </a:lnSpc>
        <a:spcBef>
          <a:spcPct val="0"/>
        </a:spcBef>
        <a:spcAft>
          <a:spcPct val="0"/>
        </a:spcAft>
        <a:defRPr sz="3000" kern="1200">
          <a:solidFill>
            <a:srgbClr val="00629B"/>
          </a:solidFill>
          <a:latin typeface="+mj-lt"/>
          <a:ea typeface="+mj-ea"/>
          <a:cs typeface="+mj-cs"/>
        </a:defRPr>
      </a:lvl1pPr>
      <a:lvl2pPr algn="l" rtl="0" eaLnBrk="0" fontAlgn="base" hangingPunct="0">
        <a:lnSpc>
          <a:spcPct val="90000"/>
        </a:lnSpc>
        <a:spcBef>
          <a:spcPct val="0"/>
        </a:spcBef>
        <a:spcAft>
          <a:spcPct val="0"/>
        </a:spcAft>
        <a:defRPr sz="3000">
          <a:solidFill>
            <a:srgbClr val="00629B"/>
          </a:solidFill>
          <a:latin typeface="Montserrat" panose="00000500000000000000" pitchFamily="50" charset="0"/>
        </a:defRPr>
      </a:lvl2pPr>
      <a:lvl3pPr algn="l" rtl="0" eaLnBrk="0" fontAlgn="base" hangingPunct="0">
        <a:lnSpc>
          <a:spcPct val="90000"/>
        </a:lnSpc>
        <a:spcBef>
          <a:spcPct val="0"/>
        </a:spcBef>
        <a:spcAft>
          <a:spcPct val="0"/>
        </a:spcAft>
        <a:defRPr sz="3000">
          <a:solidFill>
            <a:srgbClr val="00629B"/>
          </a:solidFill>
          <a:latin typeface="Montserrat" panose="00000500000000000000" pitchFamily="50" charset="0"/>
        </a:defRPr>
      </a:lvl3pPr>
      <a:lvl4pPr algn="l" rtl="0" eaLnBrk="0" fontAlgn="base" hangingPunct="0">
        <a:lnSpc>
          <a:spcPct val="90000"/>
        </a:lnSpc>
        <a:spcBef>
          <a:spcPct val="0"/>
        </a:spcBef>
        <a:spcAft>
          <a:spcPct val="0"/>
        </a:spcAft>
        <a:defRPr sz="3000">
          <a:solidFill>
            <a:srgbClr val="00629B"/>
          </a:solidFill>
          <a:latin typeface="Montserrat" panose="00000500000000000000" pitchFamily="50" charset="0"/>
        </a:defRPr>
      </a:lvl4pPr>
      <a:lvl5pPr algn="l" rtl="0" eaLnBrk="0" fontAlgn="base" hangingPunct="0">
        <a:lnSpc>
          <a:spcPct val="90000"/>
        </a:lnSpc>
        <a:spcBef>
          <a:spcPct val="0"/>
        </a:spcBef>
        <a:spcAft>
          <a:spcPct val="0"/>
        </a:spcAft>
        <a:defRPr sz="3000">
          <a:solidFill>
            <a:srgbClr val="00629B"/>
          </a:solidFill>
          <a:latin typeface="Montserrat" panose="00000500000000000000" pitchFamily="50" charset="0"/>
        </a:defRPr>
      </a:lvl5pPr>
      <a:lvl6pPr marL="342900" algn="l" rtl="0" fontAlgn="base">
        <a:lnSpc>
          <a:spcPct val="90000"/>
        </a:lnSpc>
        <a:spcBef>
          <a:spcPct val="0"/>
        </a:spcBef>
        <a:spcAft>
          <a:spcPct val="0"/>
        </a:spcAft>
        <a:defRPr sz="3300">
          <a:solidFill>
            <a:srgbClr val="00629B"/>
          </a:solidFill>
          <a:latin typeface="Montserrat" panose="00000500000000000000" pitchFamily="50" charset="0"/>
        </a:defRPr>
      </a:lvl6pPr>
      <a:lvl7pPr marL="685800" algn="l" rtl="0" fontAlgn="base">
        <a:lnSpc>
          <a:spcPct val="90000"/>
        </a:lnSpc>
        <a:spcBef>
          <a:spcPct val="0"/>
        </a:spcBef>
        <a:spcAft>
          <a:spcPct val="0"/>
        </a:spcAft>
        <a:defRPr sz="3300">
          <a:solidFill>
            <a:srgbClr val="00629B"/>
          </a:solidFill>
          <a:latin typeface="Montserrat" panose="00000500000000000000" pitchFamily="50" charset="0"/>
        </a:defRPr>
      </a:lvl7pPr>
      <a:lvl8pPr marL="1028700" algn="l" rtl="0" fontAlgn="base">
        <a:lnSpc>
          <a:spcPct val="90000"/>
        </a:lnSpc>
        <a:spcBef>
          <a:spcPct val="0"/>
        </a:spcBef>
        <a:spcAft>
          <a:spcPct val="0"/>
        </a:spcAft>
        <a:defRPr sz="3300">
          <a:solidFill>
            <a:srgbClr val="00629B"/>
          </a:solidFill>
          <a:latin typeface="Montserrat" panose="00000500000000000000" pitchFamily="50" charset="0"/>
        </a:defRPr>
      </a:lvl8pPr>
      <a:lvl9pPr marL="1371600" algn="l" rtl="0" fontAlgn="base">
        <a:lnSpc>
          <a:spcPct val="90000"/>
        </a:lnSpc>
        <a:spcBef>
          <a:spcPct val="0"/>
        </a:spcBef>
        <a:spcAft>
          <a:spcPct val="0"/>
        </a:spcAft>
        <a:defRPr sz="3300">
          <a:solidFill>
            <a:srgbClr val="00629B"/>
          </a:solidFill>
          <a:latin typeface="Montserrat" panose="00000500000000000000" pitchFamily="50" charset="0"/>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rgbClr val="00A9CE"/>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rgbClr val="00A9CE"/>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rgbClr val="00A9CE"/>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rgbClr val="00A9CE"/>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sz="1200" kern="1200">
          <a:solidFill>
            <a:srgbClr val="00A9CE"/>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433889" y="273845"/>
            <a:ext cx="4081462" cy="1874044"/>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433889" y="2426494"/>
            <a:ext cx="4081462" cy="439341"/>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Edit Master text styles</a:t>
            </a:r>
          </a:p>
        </p:txBody>
      </p:sp>
    </p:spTree>
    <p:extLst>
      <p:ext uri="{BB962C8B-B14F-4D97-AF65-F5344CB8AC3E}">
        <p14:creationId xmlns:p14="http://schemas.microsoft.com/office/powerpoint/2010/main" val="2860977263"/>
      </p:ext>
    </p:extLst>
  </p:cSld>
  <p:clrMap bg1="lt1" tx1="dk1" bg2="lt2" tx2="dk2" accent1="accent1" accent2="accent2" accent3="accent3" accent4="accent4" accent5="accent5" accent6="accent6" hlink="hlink" folHlink="folHlink"/>
  <p:sldLayoutIdLst>
    <p:sldLayoutId id="2147483680" r:id="rId1"/>
    <p:sldLayoutId id="2147483681" r:id="rId2"/>
  </p:sldLayoutIdLst>
  <p:txStyles>
    <p:titleStyle>
      <a:lvl1pPr algn="l" rtl="0" eaLnBrk="1" fontAlgn="base" hangingPunct="1">
        <a:lnSpc>
          <a:spcPct val="90000"/>
        </a:lnSpc>
        <a:spcBef>
          <a:spcPct val="0"/>
        </a:spcBef>
        <a:spcAft>
          <a:spcPct val="0"/>
        </a:spcAft>
        <a:defRPr sz="3300" kern="1200">
          <a:solidFill>
            <a:schemeClr val="bg1"/>
          </a:solidFill>
          <a:latin typeface="+mj-lt"/>
          <a:ea typeface="+mj-ea"/>
          <a:cs typeface="+mj-cs"/>
        </a:defRPr>
      </a:lvl1pPr>
      <a:lvl2pPr algn="l" rtl="0" eaLnBrk="1" fontAlgn="base" hangingPunct="1">
        <a:lnSpc>
          <a:spcPct val="90000"/>
        </a:lnSpc>
        <a:spcBef>
          <a:spcPct val="0"/>
        </a:spcBef>
        <a:spcAft>
          <a:spcPct val="0"/>
        </a:spcAft>
        <a:defRPr sz="3300">
          <a:solidFill>
            <a:schemeClr val="bg1"/>
          </a:solidFill>
          <a:latin typeface="Montserrat" pitchFamily="50" charset="0"/>
        </a:defRPr>
      </a:lvl2pPr>
      <a:lvl3pPr algn="l" rtl="0" eaLnBrk="1" fontAlgn="base" hangingPunct="1">
        <a:lnSpc>
          <a:spcPct val="90000"/>
        </a:lnSpc>
        <a:spcBef>
          <a:spcPct val="0"/>
        </a:spcBef>
        <a:spcAft>
          <a:spcPct val="0"/>
        </a:spcAft>
        <a:defRPr sz="3300">
          <a:solidFill>
            <a:schemeClr val="bg1"/>
          </a:solidFill>
          <a:latin typeface="Montserrat" pitchFamily="50" charset="0"/>
        </a:defRPr>
      </a:lvl3pPr>
      <a:lvl4pPr algn="l" rtl="0" eaLnBrk="1" fontAlgn="base" hangingPunct="1">
        <a:lnSpc>
          <a:spcPct val="90000"/>
        </a:lnSpc>
        <a:spcBef>
          <a:spcPct val="0"/>
        </a:spcBef>
        <a:spcAft>
          <a:spcPct val="0"/>
        </a:spcAft>
        <a:defRPr sz="3300">
          <a:solidFill>
            <a:schemeClr val="bg1"/>
          </a:solidFill>
          <a:latin typeface="Montserrat" pitchFamily="50" charset="0"/>
        </a:defRPr>
      </a:lvl4pPr>
      <a:lvl5pPr algn="l" rtl="0" eaLnBrk="1" fontAlgn="base" hangingPunct="1">
        <a:lnSpc>
          <a:spcPct val="90000"/>
        </a:lnSpc>
        <a:spcBef>
          <a:spcPct val="0"/>
        </a:spcBef>
        <a:spcAft>
          <a:spcPct val="0"/>
        </a:spcAft>
        <a:defRPr sz="3300">
          <a:solidFill>
            <a:schemeClr val="bg1"/>
          </a:solidFill>
          <a:latin typeface="Montserrat" pitchFamily="50" charset="0"/>
        </a:defRPr>
      </a:lvl5pPr>
      <a:lvl6pPr marL="342900" algn="l" rtl="0" eaLnBrk="1" fontAlgn="base" hangingPunct="1">
        <a:lnSpc>
          <a:spcPct val="90000"/>
        </a:lnSpc>
        <a:spcBef>
          <a:spcPct val="0"/>
        </a:spcBef>
        <a:spcAft>
          <a:spcPct val="0"/>
        </a:spcAft>
        <a:defRPr sz="3300">
          <a:solidFill>
            <a:schemeClr val="bg1"/>
          </a:solidFill>
          <a:latin typeface="Montserrat" pitchFamily="50" charset="0"/>
        </a:defRPr>
      </a:lvl6pPr>
      <a:lvl7pPr marL="685800" algn="l" rtl="0" eaLnBrk="1" fontAlgn="base" hangingPunct="1">
        <a:lnSpc>
          <a:spcPct val="90000"/>
        </a:lnSpc>
        <a:spcBef>
          <a:spcPct val="0"/>
        </a:spcBef>
        <a:spcAft>
          <a:spcPct val="0"/>
        </a:spcAft>
        <a:defRPr sz="3300">
          <a:solidFill>
            <a:schemeClr val="bg1"/>
          </a:solidFill>
          <a:latin typeface="Montserrat" pitchFamily="50" charset="0"/>
        </a:defRPr>
      </a:lvl7pPr>
      <a:lvl8pPr marL="1028700" algn="l" rtl="0" eaLnBrk="1" fontAlgn="base" hangingPunct="1">
        <a:lnSpc>
          <a:spcPct val="90000"/>
        </a:lnSpc>
        <a:spcBef>
          <a:spcPct val="0"/>
        </a:spcBef>
        <a:spcAft>
          <a:spcPct val="0"/>
        </a:spcAft>
        <a:defRPr sz="3300">
          <a:solidFill>
            <a:schemeClr val="bg1"/>
          </a:solidFill>
          <a:latin typeface="Montserrat" pitchFamily="50" charset="0"/>
        </a:defRPr>
      </a:lvl8pPr>
      <a:lvl9pPr marL="1371600" algn="l" rtl="0" eaLnBrk="1" fontAlgn="base" hangingPunct="1">
        <a:lnSpc>
          <a:spcPct val="90000"/>
        </a:lnSpc>
        <a:spcBef>
          <a:spcPct val="0"/>
        </a:spcBef>
        <a:spcAft>
          <a:spcPct val="0"/>
        </a:spcAft>
        <a:defRPr sz="3300">
          <a:solidFill>
            <a:schemeClr val="bg1"/>
          </a:solidFill>
          <a:latin typeface="Montserrat" pitchFamily="50" charset="0"/>
        </a:defRPr>
      </a:lvl9pPr>
    </p:titleStyle>
    <p:bodyStyle>
      <a:lvl1pPr algn="l" rtl="0" eaLnBrk="1" fontAlgn="base" hangingPunct="1">
        <a:lnSpc>
          <a:spcPct val="90000"/>
        </a:lnSpc>
        <a:spcBef>
          <a:spcPts val="750"/>
        </a:spcBef>
        <a:spcAft>
          <a:spcPct val="0"/>
        </a:spcAft>
        <a:defRPr sz="1800" kern="1200">
          <a:solidFill>
            <a:srgbClr val="00A9CE"/>
          </a:solidFill>
          <a:latin typeface="+mn-lt"/>
          <a:ea typeface="+mn-ea"/>
          <a:cs typeface="+mn-cs"/>
        </a:defRPr>
      </a:lvl1pPr>
      <a:lvl2pPr marL="514350" indent="-171450" algn="l" rtl="0" eaLnBrk="1" fontAlgn="base" hangingPunct="1">
        <a:lnSpc>
          <a:spcPct val="90000"/>
        </a:lnSpc>
        <a:spcBef>
          <a:spcPts val="375"/>
        </a:spcBef>
        <a:spcAft>
          <a:spcPct val="0"/>
        </a:spcAft>
        <a:buFont typeface="Arial" charset="0"/>
        <a:buChar char="•"/>
        <a:defRPr sz="1800" kern="1200">
          <a:solidFill>
            <a:schemeClr val="tx1"/>
          </a:solidFill>
          <a:latin typeface="+mn-lt"/>
          <a:ea typeface="+mn-ea"/>
          <a:cs typeface="+mn-cs"/>
        </a:defRPr>
      </a:lvl2pPr>
      <a:lvl3pPr marL="857250" indent="-171450" algn="l" rtl="0" eaLnBrk="1" fontAlgn="base" hangingPunct="1">
        <a:lnSpc>
          <a:spcPct val="90000"/>
        </a:lnSpc>
        <a:spcBef>
          <a:spcPts val="375"/>
        </a:spcBef>
        <a:spcAft>
          <a:spcPct val="0"/>
        </a:spcAft>
        <a:buFont typeface="Arial" charset="0"/>
        <a:buChar char="•"/>
        <a:defRPr sz="1500" kern="1200">
          <a:solidFill>
            <a:schemeClr val="tx1"/>
          </a:solidFill>
          <a:latin typeface="+mn-lt"/>
          <a:ea typeface="+mn-ea"/>
          <a:cs typeface="+mn-cs"/>
        </a:defRPr>
      </a:lvl3pPr>
      <a:lvl4pPr marL="1200150" indent="-171450" algn="l" rtl="0" eaLnBrk="1" fontAlgn="base" hangingPunct="1">
        <a:lnSpc>
          <a:spcPct val="90000"/>
        </a:lnSpc>
        <a:spcBef>
          <a:spcPts val="375"/>
        </a:spcBef>
        <a:spcAft>
          <a:spcPct val="0"/>
        </a:spcAft>
        <a:buFont typeface="Arial" charset="0"/>
        <a:buChar char="•"/>
        <a:defRPr kern="1200">
          <a:solidFill>
            <a:schemeClr val="tx1"/>
          </a:solidFill>
          <a:latin typeface="+mn-lt"/>
          <a:ea typeface="+mn-ea"/>
          <a:cs typeface="+mn-cs"/>
        </a:defRPr>
      </a:lvl4pPr>
      <a:lvl5pPr marL="1543050" indent="-171450" algn="l" rtl="0" eaLnBrk="1" fontAlgn="base" hangingPunct="1">
        <a:lnSpc>
          <a:spcPct val="90000"/>
        </a:lnSpc>
        <a:spcBef>
          <a:spcPts val="375"/>
        </a:spcBef>
        <a:spcAft>
          <a:spcPct val="0"/>
        </a:spcAft>
        <a:buFont typeface="Arial"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black">
          <a:xfrm>
            <a:off x="328613" y="246460"/>
            <a:ext cx="8374062" cy="6334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5123" name="Rectangle 3"/>
          <p:cNvSpPr>
            <a:spLocks noGrp="1" noChangeArrowheads="1"/>
          </p:cNvSpPr>
          <p:nvPr>
            <p:ph type="body" idx="1"/>
          </p:nvPr>
        </p:nvSpPr>
        <p:spPr bwMode="black">
          <a:xfrm>
            <a:off x="354014" y="1304925"/>
            <a:ext cx="8339137" cy="328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0" name="Rectangle 6"/>
          <p:cNvSpPr>
            <a:spLocks noGrp="1" noChangeArrowheads="1"/>
          </p:cNvSpPr>
          <p:nvPr>
            <p:ph type="sldNum" sz="quarter" idx="4"/>
          </p:nvPr>
        </p:nvSpPr>
        <p:spPr bwMode="black">
          <a:xfrm>
            <a:off x="350839" y="4767263"/>
            <a:ext cx="409575" cy="16311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600" smtClean="0">
                <a:solidFill>
                  <a:schemeClr val="tx2"/>
                </a:solidFill>
                <a:latin typeface="Verdana" pitchFamily="64" charset="0"/>
                <a:ea typeface="ＭＳ Ｐゴシック" pitchFamily="64" charset="-128"/>
                <a:cs typeface="ＭＳ Ｐゴシック" pitchFamily="64" charset="-128"/>
              </a:defRPr>
            </a:lvl1pPr>
          </a:lstStyle>
          <a:p>
            <a:pPr>
              <a:defRPr/>
            </a:pPr>
            <a:fld id="{CBAF7012-B5EE-4193-9BDC-59AC61AD4A82}" type="slidenum">
              <a:rPr lang="en-US"/>
              <a:pPr>
                <a:defRPr/>
              </a:pPr>
              <a:t>‹#›</a:t>
            </a:fld>
            <a:endParaRPr lang="en-US"/>
          </a:p>
        </p:txBody>
      </p:sp>
      <p:sp>
        <p:nvSpPr>
          <p:cNvPr id="1034" name="Rectangle 10"/>
          <p:cNvSpPr>
            <a:spLocks noGrp="1" noChangeArrowheads="1"/>
          </p:cNvSpPr>
          <p:nvPr>
            <p:ph type="ftr" sz="quarter" idx="3"/>
          </p:nvPr>
        </p:nvSpPr>
        <p:spPr bwMode="black">
          <a:xfrm>
            <a:off x="568326" y="4767262"/>
            <a:ext cx="8137525" cy="21550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600" smtClean="0">
                <a:solidFill>
                  <a:schemeClr val="tx2"/>
                </a:solidFill>
                <a:latin typeface="Verdana" pitchFamily="80" charset="0"/>
                <a:ea typeface="ＭＳ Ｐゴシック" pitchFamily="80" charset="-128"/>
              </a:defRPr>
            </a:lvl1pPr>
          </a:lstStyle>
          <a:p>
            <a:pPr>
              <a:defRPr/>
            </a:pPr>
            <a:r>
              <a:rPr lang="en-US"/>
              <a:t>| PRESENTATION TITLE HERE | ©2011 YMCA of the USA</a:t>
            </a:r>
          </a:p>
        </p:txBody>
      </p:sp>
    </p:spTree>
    <p:extLst>
      <p:ext uri="{BB962C8B-B14F-4D97-AF65-F5344CB8AC3E}">
        <p14:creationId xmlns:p14="http://schemas.microsoft.com/office/powerpoint/2010/main" val="2355386209"/>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Lst>
  <p:hf hdr="0" dt="0"/>
  <p:txStyles>
    <p:titleStyle>
      <a:lvl1pPr algn="l" rtl="0" fontAlgn="base">
        <a:spcBef>
          <a:spcPct val="0"/>
        </a:spcBef>
        <a:spcAft>
          <a:spcPct val="0"/>
        </a:spcAft>
        <a:defRPr sz="1950" b="1" cap="all">
          <a:solidFill>
            <a:srgbClr val="01A490"/>
          </a:solidFill>
          <a:latin typeface="+mj-lt"/>
          <a:ea typeface="+mj-ea"/>
          <a:cs typeface="+mj-cs"/>
        </a:defRPr>
      </a:lvl1pPr>
      <a:lvl2pPr algn="l" rtl="0" fontAlgn="base">
        <a:spcBef>
          <a:spcPct val="0"/>
        </a:spcBef>
        <a:spcAft>
          <a:spcPct val="0"/>
        </a:spcAft>
        <a:defRPr sz="1950" b="1">
          <a:solidFill>
            <a:srgbClr val="01A490"/>
          </a:solidFill>
          <a:latin typeface="Verdana" pitchFamily="64" charset="0"/>
          <a:ea typeface="ＭＳ Ｐゴシック" pitchFamily="64" charset="-128"/>
          <a:cs typeface="ＭＳ Ｐゴシック" pitchFamily="64" charset="-128"/>
        </a:defRPr>
      </a:lvl2pPr>
      <a:lvl3pPr algn="l" rtl="0" fontAlgn="base">
        <a:spcBef>
          <a:spcPct val="0"/>
        </a:spcBef>
        <a:spcAft>
          <a:spcPct val="0"/>
        </a:spcAft>
        <a:defRPr sz="1950" b="1">
          <a:solidFill>
            <a:srgbClr val="01A490"/>
          </a:solidFill>
          <a:latin typeface="Verdana" pitchFamily="64" charset="0"/>
          <a:ea typeface="ＭＳ Ｐゴシック" pitchFamily="64" charset="-128"/>
          <a:cs typeface="ＭＳ Ｐゴシック" pitchFamily="64" charset="-128"/>
        </a:defRPr>
      </a:lvl3pPr>
      <a:lvl4pPr algn="l" rtl="0" fontAlgn="base">
        <a:spcBef>
          <a:spcPct val="0"/>
        </a:spcBef>
        <a:spcAft>
          <a:spcPct val="0"/>
        </a:spcAft>
        <a:defRPr sz="1950" b="1">
          <a:solidFill>
            <a:srgbClr val="01A490"/>
          </a:solidFill>
          <a:latin typeface="Verdana" pitchFamily="64" charset="0"/>
          <a:ea typeface="ＭＳ Ｐゴシック" pitchFamily="64" charset="-128"/>
          <a:cs typeface="ＭＳ Ｐゴシック" pitchFamily="64" charset="-128"/>
        </a:defRPr>
      </a:lvl4pPr>
      <a:lvl5pPr algn="l" rtl="0" fontAlgn="base">
        <a:spcBef>
          <a:spcPct val="0"/>
        </a:spcBef>
        <a:spcAft>
          <a:spcPct val="0"/>
        </a:spcAft>
        <a:defRPr sz="1950" b="1">
          <a:solidFill>
            <a:srgbClr val="01A490"/>
          </a:solidFill>
          <a:latin typeface="Verdana" pitchFamily="64" charset="0"/>
          <a:ea typeface="ＭＳ Ｐゴシック" pitchFamily="64" charset="-128"/>
          <a:cs typeface="ＭＳ Ｐゴシック" pitchFamily="64" charset="-128"/>
        </a:defRPr>
      </a:lvl5pPr>
      <a:lvl6pPr marL="342900" algn="l" rtl="0" eaLnBrk="1" fontAlgn="base" hangingPunct="1">
        <a:spcBef>
          <a:spcPct val="0"/>
        </a:spcBef>
        <a:spcAft>
          <a:spcPct val="0"/>
        </a:spcAft>
        <a:defRPr sz="1950" b="1">
          <a:solidFill>
            <a:schemeClr val="folHlink"/>
          </a:solidFill>
          <a:latin typeface="Verdana" pitchFamily="64" charset="0"/>
          <a:ea typeface="ＭＳ Ｐゴシック" pitchFamily="64" charset="-128"/>
          <a:cs typeface="ＭＳ Ｐゴシック" pitchFamily="64" charset="-128"/>
        </a:defRPr>
      </a:lvl6pPr>
      <a:lvl7pPr marL="685800" algn="l" rtl="0" eaLnBrk="1" fontAlgn="base" hangingPunct="1">
        <a:spcBef>
          <a:spcPct val="0"/>
        </a:spcBef>
        <a:spcAft>
          <a:spcPct val="0"/>
        </a:spcAft>
        <a:defRPr sz="1950" b="1">
          <a:solidFill>
            <a:schemeClr val="folHlink"/>
          </a:solidFill>
          <a:latin typeface="Verdana" pitchFamily="64" charset="0"/>
          <a:ea typeface="ＭＳ Ｐゴシック" pitchFamily="64" charset="-128"/>
          <a:cs typeface="ＭＳ Ｐゴシック" pitchFamily="64" charset="-128"/>
        </a:defRPr>
      </a:lvl7pPr>
      <a:lvl8pPr marL="1028700" algn="l" rtl="0" eaLnBrk="1" fontAlgn="base" hangingPunct="1">
        <a:spcBef>
          <a:spcPct val="0"/>
        </a:spcBef>
        <a:spcAft>
          <a:spcPct val="0"/>
        </a:spcAft>
        <a:defRPr sz="1950" b="1">
          <a:solidFill>
            <a:schemeClr val="folHlink"/>
          </a:solidFill>
          <a:latin typeface="Verdana" pitchFamily="64" charset="0"/>
          <a:ea typeface="ＭＳ Ｐゴシック" pitchFamily="64" charset="-128"/>
          <a:cs typeface="ＭＳ Ｐゴシック" pitchFamily="64" charset="-128"/>
        </a:defRPr>
      </a:lvl8pPr>
      <a:lvl9pPr marL="1371600" algn="l" rtl="0" eaLnBrk="1" fontAlgn="base" hangingPunct="1">
        <a:spcBef>
          <a:spcPct val="0"/>
        </a:spcBef>
        <a:spcAft>
          <a:spcPct val="0"/>
        </a:spcAft>
        <a:defRPr sz="1950" b="1">
          <a:solidFill>
            <a:schemeClr val="folHlink"/>
          </a:solidFill>
          <a:latin typeface="Verdana" pitchFamily="64" charset="0"/>
          <a:ea typeface="ＭＳ Ｐゴシック" pitchFamily="64" charset="-128"/>
          <a:cs typeface="ＭＳ Ｐゴシック" pitchFamily="64" charset="-128"/>
        </a:defRPr>
      </a:lvl9pPr>
    </p:titleStyle>
    <p:bodyStyle>
      <a:lvl1pPr algn="l" rtl="0" fontAlgn="base">
        <a:spcBef>
          <a:spcPct val="50000"/>
        </a:spcBef>
        <a:spcAft>
          <a:spcPct val="0"/>
        </a:spcAft>
        <a:defRPr>
          <a:solidFill>
            <a:schemeClr val="tx2"/>
          </a:solidFill>
          <a:latin typeface="+mn-lt"/>
          <a:ea typeface="+mn-ea"/>
          <a:cs typeface="+mn-cs"/>
        </a:defRPr>
      </a:lvl1pPr>
      <a:lvl2pPr marL="167879" indent="-166688" algn="l" rtl="0" fontAlgn="base">
        <a:spcBef>
          <a:spcPct val="100000"/>
        </a:spcBef>
        <a:spcAft>
          <a:spcPct val="0"/>
        </a:spcAft>
        <a:buSzPct val="80000"/>
        <a:buChar char="•"/>
        <a:defRPr>
          <a:solidFill>
            <a:schemeClr val="tx2"/>
          </a:solidFill>
          <a:latin typeface="+mn-lt"/>
          <a:ea typeface="+mn-ea"/>
        </a:defRPr>
      </a:lvl2pPr>
      <a:lvl3pPr marL="520304" indent="-171450" algn="l" rtl="0" fontAlgn="base">
        <a:spcBef>
          <a:spcPct val="25000"/>
        </a:spcBef>
        <a:spcAft>
          <a:spcPct val="0"/>
        </a:spcAft>
        <a:buChar char="–"/>
        <a:defRPr>
          <a:solidFill>
            <a:schemeClr val="tx2"/>
          </a:solidFill>
          <a:latin typeface="+mn-lt"/>
          <a:ea typeface="+mn-ea"/>
        </a:defRPr>
      </a:lvl3pPr>
      <a:lvl4pPr marL="840581" indent="-171450" algn="l" rtl="0" fontAlgn="base">
        <a:spcBef>
          <a:spcPct val="25000"/>
        </a:spcBef>
        <a:spcAft>
          <a:spcPct val="0"/>
        </a:spcAft>
        <a:buSzPct val="80000"/>
        <a:buChar char="•"/>
        <a:defRPr>
          <a:solidFill>
            <a:schemeClr val="tx2"/>
          </a:solidFill>
          <a:latin typeface="+mn-lt"/>
          <a:ea typeface="+mn-ea"/>
        </a:defRPr>
      </a:lvl4pPr>
      <a:lvl5pPr marL="1206104" indent="-171450" algn="l" rtl="0" fontAlgn="base">
        <a:spcBef>
          <a:spcPct val="25000"/>
        </a:spcBef>
        <a:spcAft>
          <a:spcPct val="0"/>
        </a:spcAft>
        <a:buChar char="–"/>
        <a:defRPr>
          <a:solidFill>
            <a:schemeClr val="tx2"/>
          </a:solidFill>
          <a:latin typeface="+mn-lt"/>
          <a:ea typeface="+mn-ea"/>
        </a:defRPr>
      </a:lvl5pPr>
      <a:lvl6pPr marL="1549004" indent="-171450" algn="l" rtl="0" eaLnBrk="1" fontAlgn="base" hangingPunct="1">
        <a:spcBef>
          <a:spcPct val="25000"/>
        </a:spcBef>
        <a:spcAft>
          <a:spcPct val="0"/>
        </a:spcAft>
        <a:buChar char="–"/>
        <a:defRPr>
          <a:solidFill>
            <a:schemeClr val="bg2"/>
          </a:solidFill>
          <a:latin typeface="+mn-lt"/>
          <a:ea typeface="+mn-ea"/>
        </a:defRPr>
      </a:lvl6pPr>
      <a:lvl7pPr marL="1891904" indent="-171450" algn="l" rtl="0" eaLnBrk="1" fontAlgn="base" hangingPunct="1">
        <a:spcBef>
          <a:spcPct val="25000"/>
        </a:spcBef>
        <a:spcAft>
          <a:spcPct val="0"/>
        </a:spcAft>
        <a:buChar char="–"/>
        <a:defRPr>
          <a:solidFill>
            <a:schemeClr val="bg2"/>
          </a:solidFill>
          <a:latin typeface="+mn-lt"/>
          <a:ea typeface="+mn-ea"/>
        </a:defRPr>
      </a:lvl7pPr>
      <a:lvl8pPr marL="2234804" indent="-171450" algn="l" rtl="0" eaLnBrk="1" fontAlgn="base" hangingPunct="1">
        <a:spcBef>
          <a:spcPct val="25000"/>
        </a:spcBef>
        <a:spcAft>
          <a:spcPct val="0"/>
        </a:spcAft>
        <a:buChar char="–"/>
        <a:defRPr>
          <a:solidFill>
            <a:schemeClr val="bg2"/>
          </a:solidFill>
          <a:latin typeface="+mn-lt"/>
          <a:ea typeface="+mn-ea"/>
        </a:defRPr>
      </a:lvl8pPr>
      <a:lvl9pPr marL="2577704" indent="-171450" algn="l" rtl="0" eaLnBrk="1" fontAlgn="base" hangingPunct="1">
        <a:spcBef>
          <a:spcPct val="25000"/>
        </a:spcBef>
        <a:spcAft>
          <a:spcPct val="0"/>
        </a:spcAft>
        <a:buChar char="–"/>
        <a:defRPr>
          <a:solidFill>
            <a:schemeClr val="bg2"/>
          </a:solidFill>
          <a:latin typeface="+mn-lt"/>
          <a:ea typeface="+mn-ea"/>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0256E2B-263A-40B5-8BDB-73ACF7BFC9FB}" type="datetimeFigureOut">
              <a:rPr lang="en-US" smtClean="0"/>
              <a:t>6/13/2024</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7252902-E28B-47C8-ABF5-6ED8D429C37A}" type="slidenum">
              <a:rPr lang="en-US" smtClean="0"/>
              <a:t>‹#›</a:t>
            </a:fld>
            <a:endParaRPr lang="en-US"/>
          </a:p>
        </p:txBody>
      </p:sp>
    </p:spTree>
    <p:extLst>
      <p:ext uri="{BB962C8B-B14F-4D97-AF65-F5344CB8AC3E}">
        <p14:creationId xmlns:p14="http://schemas.microsoft.com/office/powerpoint/2010/main" val="356114795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217728" tIns="108864" rIns="217728" bIns="108864"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217728" tIns="108864" rIns="217728" bIns="10886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4767264"/>
            <a:ext cx="2133600" cy="273844"/>
          </a:xfrm>
          <a:prstGeom prst="rect">
            <a:avLst/>
          </a:prstGeom>
        </p:spPr>
        <p:txBody>
          <a:bodyPr vert="horz" lIns="217728" tIns="108864" rIns="217728" bIns="108864" rtlCol="0" anchor="ctr"/>
          <a:lstStyle>
            <a:lvl1pPr algn="l">
              <a:defRPr sz="1088">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217728" tIns="108864" rIns="217728" bIns="108864" rtlCol="0" anchor="ctr"/>
          <a:lstStyle>
            <a:lvl1pPr algn="ctr">
              <a:defRPr sz="1088">
                <a:solidFill>
                  <a:schemeClr val="tx1">
                    <a:tint val="75000"/>
                  </a:schemeClr>
                </a:solidFill>
              </a:defRPr>
            </a:lvl1pPr>
          </a:lstStyle>
          <a:p>
            <a:endParaRPr lang="en-US"/>
          </a:p>
        </p:txBody>
      </p:sp>
    </p:spTree>
    <p:extLst>
      <p:ext uri="{BB962C8B-B14F-4D97-AF65-F5344CB8AC3E}">
        <p14:creationId xmlns:p14="http://schemas.microsoft.com/office/powerpoint/2010/main" val="330704121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ctr" defTabSz="408240" rtl="0" eaLnBrk="1" latinLnBrk="0" hangingPunct="1">
        <a:spcBef>
          <a:spcPct val="0"/>
        </a:spcBef>
        <a:buNone/>
        <a:defRPr sz="2475" b="1" kern="1200">
          <a:solidFill>
            <a:schemeClr val="bg1"/>
          </a:solidFill>
          <a:latin typeface="Arial" panose="020B0604020202020204" pitchFamily="34" charset="0"/>
          <a:ea typeface="+mj-ea"/>
          <a:cs typeface="Arial" panose="020B0604020202020204" pitchFamily="34" charset="0"/>
        </a:defRPr>
      </a:lvl1pPr>
    </p:titleStyle>
    <p:bodyStyle>
      <a:lvl1pPr marL="306180" indent="-306180" algn="l" defTabSz="40824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1pPr>
      <a:lvl2pPr marL="663389" indent="-255150" algn="l" defTabSz="408240" rtl="0" eaLnBrk="1" latinLnBrk="0" hangingPunct="1">
        <a:spcBef>
          <a:spcPct val="20000"/>
        </a:spcBef>
        <a:buFont typeface="Arial"/>
        <a:buChar char="–"/>
        <a:defRPr sz="1650" kern="1200">
          <a:solidFill>
            <a:schemeClr val="tx1"/>
          </a:solidFill>
          <a:latin typeface="Arial" panose="020B0604020202020204" pitchFamily="34" charset="0"/>
          <a:ea typeface="+mn-ea"/>
          <a:cs typeface="Arial" panose="020B0604020202020204" pitchFamily="34" charset="0"/>
        </a:defRPr>
      </a:lvl2pPr>
      <a:lvl3pPr marL="1020599" indent="-204120" algn="l" defTabSz="408240" rtl="0" eaLnBrk="1" latinLnBrk="0" hangingPunct="1">
        <a:spcBef>
          <a:spcPct val="20000"/>
        </a:spcBef>
        <a:buFont typeface="Arial"/>
        <a:buChar char="•"/>
        <a:defRPr sz="1350" kern="1200">
          <a:solidFill>
            <a:schemeClr val="tx1"/>
          </a:solidFill>
          <a:latin typeface="Arial" panose="020B0604020202020204" pitchFamily="34" charset="0"/>
          <a:ea typeface="+mn-ea"/>
          <a:cs typeface="Arial" panose="020B0604020202020204" pitchFamily="34" charset="0"/>
        </a:defRPr>
      </a:lvl3pPr>
      <a:lvl4pPr marL="1428839" indent="-204120" algn="l" defTabSz="408240" rtl="0" eaLnBrk="1" latinLnBrk="0" hangingPunct="1">
        <a:spcBef>
          <a:spcPct val="20000"/>
        </a:spcBef>
        <a:buFont typeface="Arial"/>
        <a:buChar char="–"/>
        <a:defRPr sz="1050" kern="1200">
          <a:solidFill>
            <a:schemeClr val="tx1"/>
          </a:solidFill>
          <a:latin typeface="Arial" panose="020B0604020202020204" pitchFamily="34" charset="0"/>
          <a:ea typeface="+mn-ea"/>
          <a:cs typeface="Arial" panose="020B0604020202020204" pitchFamily="34" charset="0"/>
        </a:defRPr>
      </a:lvl4pPr>
      <a:lvl5pPr marL="1837079" indent="-204120" algn="l" defTabSz="408240" rtl="0" eaLnBrk="1" latinLnBrk="0" hangingPunct="1">
        <a:spcBef>
          <a:spcPct val="20000"/>
        </a:spcBef>
        <a:buFont typeface="Arial"/>
        <a:buChar char="»"/>
        <a:defRPr sz="1050" kern="1200">
          <a:solidFill>
            <a:schemeClr val="tx1"/>
          </a:solidFill>
          <a:latin typeface="Arial" panose="020B0604020202020204" pitchFamily="34" charset="0"/>
          <a:ea typeface="+mn-ea"/>
          <a:cs typeface="Arial" panose="020B0604020202020204" pitchFamily="34" charset="0"/>
        </a:defRPr>
      </a:lvl5pPr>
      <a:lvl6pPr marL="2245318" indent="-204120" algn="l" defTabSz="408240" rtl="0" eaLnBrk="1" latinLnBrk="0" hangingPunct="1">
        <a:spcBef>
          <a:spcPct val="20000"/>
        </a:spcBef>
        <a:buFont typeface="Arial"/>
        <a:buChar char="•"/>
        <a:defRPr sz="1800" kern="1200">
          <a:solidFill>
            <a:schemeClr val="tx1"/>
          </a:solidFill>
          <a:latin typeface="+mn-lt"/>
          <a:ea typeface="+mn-ea"/>
          <a:cs typeface="+mn-cs"/>
        </a:defRPr>
      </a:lvl6pPr>
      <a:lvl7pPr marL="2653558" indent="-204120" algn="l" defTabSz="408240" rtl="0" eaLnBrk="1" latinLnBrk="0" hangingPunct="1">
        <a:spcBef>
          <a:spcPct val="20000"/>
        </a:spcBef>
        <a:buFont typeface="Arial"/>
        <a:buChar char="•"/>
        <a:defRPr sz="1800" kern="1200">
          <a:solidFill>
            <a:schemeClr val="tx1"/>
          </a:solidFill>
          <a:latin typeface="+mn-lt"/>
          <a:ea typeface="+mn-ea"/>
          <a:cs typeface="+mn-cs"/>
        </a:defRPr>
      </a:lvl7pPr>
      <a:lvl8pPr marL="3061797" indent="-204120" algn="l" defTabSz="408240" rtl="0" eaLnBrk="1" latinLnBrk="0" hangingPunct="1">
        <a:spcBef>
          <a:spcPct val="20000"/>
        </a:spcBef>
        <a:buFont typeface="Arial"/>
        <a:buChar char="•"/>
        <a:defRPr sz="1800" kern="1200">
          <a:solidFill>
            <a:schemeClr val="tx1"/>
          </a:solidFill>
          <a:latin typeface="+mn-lt"/>
          <a:ea typeface="+mn-ea"/>
          <a:cs typeface="+mn-cs"/>
        </a:defRPr>
      </a:lvl8pPr>
      <a:lvl9pPr marL="3470037" indent="-204120" algn="l" defTabSz="408240"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08240" rtl="0" eaLnBrk="1" latinLnBrk="0" hangingPunct="1">
        <a:defRPr sz="1613" kern="1200">
          <a:solidFill>
            <a:schemeClr val="tx1"/>
          </a:solidFill>
          <a:latin typeface="+mn-lt"/>
          <a:ea typeface="+mn-ea"/>
          <a:cs typeface="+mn-cs"/>
        </a:defRPr>
      </a:lvl1pPr>
      <a:lvl2pPr marL="408240" algn="l" defTabSz="408240" rtl="0" eaLnBrk="1" latinLnBrk="0" hangingPunct="1">
        <a:defRPr sz="1613" kern="1200">
          <a:solidFill>
            <a:schemeClr val="tx1"/>
          </a:solidFill>
          <a:latin typeface="+mn-lt"/>
          <a:ea typeface="+mn-ea"/>
          <a:cs typeface="+mn-cs"/>
        </a:defRPr>
      </a:lvl2pPr>
      <a:lvl3pPr marL="816479" algn="l" defTabSz="408240" rtl="0" eaLnBrk="1" latinLnBrk="0" hangingPunct="1">
        <a:defRPr sz="1613" kern="1200">
          <a:solidFill>
            <a:schemeClr val="tx1"/>
          </a:solidFill>
          <a:latin typeface="+mn-lt"/>
          <a:ea typeface="+mn-ea"/>
          <a:cs typeface="+mn-cs"/>
        </a:defRPr>
      </a:lvl3pPr>
      <a:lvl4pPr marL="1224719" algn="l" defTabSz="408240" rtl="0" eaLnBrk="1" latinLnBrk="0" hangingPunct="1">
        <a:defRPr sz="1613" kern="1200">
          <a:solidFill>
            <a:schemeClr val="tx1"/>
          </a:solidFill>
          <a:latin typeface="+mn-lt"/>
          <a:ea typeface="+mn-ea"/>
          <a:cs typeface="+mn-cs"/>
        </a:defRPr>
      </a:lvl4pPr>
      <a:lvl5pPr marL="1632959" algn="l" defTabSz="408240" rtl="0" eaLnBrk="1" latinLnBrk="0" hangingPunct="1">
        <a:defRPr sz="1613" kern="1200">
          <a:solidFill>
            <a:schemeClr val="tx1"/>
          </a:solidFill>
          <a:latin typeface="+mn-lt"/>
          <a:ea typeface="+mn-ea"/>
          <a:cs typeface="+mn-cs"/>
        </a:defRPr>
      </a:lvl5pPr>
      <a:lvl6pPr marL="2041199" algn="l" defTabSz="408240" rtl="0" eaLnBrk="1" latinLnBrk="0" hangingPunct="1">
        <a:defRPr sz="1613" kern="1200">
          <a:solidFill>
            <a:schemeClr val="tx1"/>
          </a:solidFill>
          <a:latin typeface="+mn-lt"/>
          <a:ea typeface="+mn-ea"/>
          <a:cs typeface="+mn-cs"/>
        </a:defRPr>
      </a:lvl6pPr>
      <a:lvl7pPr marL="2449438" algn="l" defTabSz="408240" rtl="0" eaLnBrk="1" latinLnBrk="0" hangingPunct="1">
        <a:defRPr sz="1613" kern="1200">
          <a:solidFill>
            <a:schemeClr val="tx1"/>
          </a:solidFill>
          <a:latin typeface="+mn-lt"/>
          <a:ea typeface="+mn-ea"/>
          <a:cs typeface="+mn-cs"/>
        </a:defRPr>
      </a:lvl7pPr>
      <a:lvl8pPr marL="2857677" algn="l" defTabSz="408240" rtl="0" eaLnBrk="1" latinLnBrk="0" hangingPunct="1">
        <a:defRPr sz="1613" kern="1200">
          <a:solidFill>
            <a:schemeClr val="tx1"/>
          </a:solidFill>
          <a:latin typeface="+mn-lt"/>
          <a:ea typeface="+mn-ea"/>
          <a:cs typeface="+mn-cs"/>
        </a:defRPr>
      </a:lvl8pPr>
      <a:lvl9pPr marL="3265917" algn="l" defTabSz="408240" rtl="0" eaLnBrk="1" latinLnBrk="0" hangingPunct="1">
        <a:defRPr sz="1613"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A889B8-3FFD-7A94-F4C5-16708A1A068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C7DDB6-DF75-469F-B213-2C1312376146}"/>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304FFF-5779-B07D-6C0D-EA85037288C2}"/>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1AF01302-EA47-C849-A0E8-433B329FFA66}" type="datetimeFigureOut">
              <a:rPr lang="en-US" smtClean="0"/>
              <a:t>6/13/2024</a:t>
            </a:fld>
            <a:endParaRPr lang="en-US" dirty="0"/>
          </a:p>
        </p:txBody>
      </p:sp>
      <p:sp>
        <p:nvSpPr>
          <p:cNvPr id="5" name="Footer Placeholder 4">
            <a:extLst>
              <a:ext uri="{FF2B5EF4-FFF2-40B4-BE49-F238E27FC236}">
                <a16:creationId xmlns:a16="http://schemas.microsoft.com/office/drawing/2014/main" id="{D083E2E6-3D78-B936-269F-9EC9B9A160C4}"/>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BA1EEAF9-85AB-9F46-D7A9-3F3F1D7B20AA}"/>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E4047598-7A3F-614F-AD3C-32B250172A85}" type="slidenum">
              <a:rPr lang="en-US" smtClean="0"/>
              <a:t>‹#›</a:t>
            </a:fld>
            <a:endParaRPr lang="en-US" dirty="0"/>
          </a:p>
        </p:txBody>
      </p:sp>
    </p:spTree>
    <p:extLst>
      <p:ext uri="{BB962C8B-B14F-4D97-AF65-F5344CB8AC3E}">
        <p14:creationId xmlns:p14="http://schemas.microsoft.com/office/powerpoint/2010/main" val="4258407312"/>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xml"/><Relationship Id="rId1" Type="http://schemas.openxmlformats.org/officeDocument/2006/relationships/slideLayout" Target="../slideLayouts/slideLayout57.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jpeg"/><Relationship Id="rId2" Type="http://schemas.openxmlformats.org/officeDocument/2006/relationships/image" Target="../media/image46.jpeg"/><Relationship Id="rId1" Type="http://schemas.openxmlformats.org/officeDocument/2006/relationships/slideLayout" Target="../slideLayouts/slideLayout59.xml"/><Relationship Id="rId6" Type="http://schemas.openxmlformats.org/officeDocument/2006/relationships/image" Target="../media/image50.jpe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1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xml"/><Relationship Id="rId1" Type="http://schemas.openxmlformats.org/officeDocument/2006/relationships/slideLayout" Target="../slideLayouts/slideLayout54.xml"/></Relationships>
</file>

<file path=ppt/slides/_rels/slide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g"/><Relationship Id="rId1" Type="http://schemas.openxmlformats.org/officeDocument/2006/relationships/slideLayout" Target="../slideLayouts/slideLayout57.xml"/><Relationship Id="rId4" Type="http://schemas.openxmlformats.org/officeDocument/2006/relationships/image" Target="../media/image60.svg"/></Relationships>
</file>

<file path=ppt/slides/_rels/slide1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56.xml"/></Relationships>
</file>

<file path=ppt/slides/_rels/slide15.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56.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xml"/><Relationship Id="rId1" Type="http://schemas.openxmlformats.org/officeDocument/2006/relationships/slideLayout" Target="../slideLayouts/slideLayout57.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8.xml"/><Relationship Id="rId1" Type="http://schemas.openxmlformats.org/officeDocument/2006/relationships/slideLayout" Target="../slideLayouts/slideLayout56.xml"/><Relationship Id="rId6" Type="http://schemas.openxmlformats.org/officeDocument/2006/relationships/image" Target="../media/image74.svg"/><Relationship Id="rId5" Type="http://schemas.openxmlformats.org/officeDocument/2006/relationships/image" Target="../media/image73.png"/><Relationship Id="rId10" Type="http://schemas.openxmlformats.org/officeDocument/2006/relationships/image" Target="../media/image78.svg"/><Relationship Id="rId4" Type="http://schemas.openxmlformats.org/officeDocument/2006/relationships/image" Target="../media/image72.svg"/><Relationship Id="rId9" Type="http://schemas.openxmlformats.org/officeDocument/2006/relationships/image" Target="../media/image77.png"/></Relationships>
</file>

<file path=ppt/slides/_rels/slide1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xml"/><Relationship Id="rId1" Type="http://schemas.openxmlformats.org/officeDocument/2006/relationships/slideLayout" Target="../slideLayouts/slideLayout54.xml"/><Relationship Id="rId5" Type="http://schemas.openxmlformats.org/officeDocument/2006/relationships/image" Target="../media/image81.jpeg"/><Relationship Id="rId4" Type="http://schemas.openxmlformats.org/officeDocument/2006/relationships/image" Target="../media/image80.png"/></Relationships>
</file>

<file path=ppt/slides/_rels/slide1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0.xml"/><Relationship Id="rId1" Type="http://schemas.openxmlformats.org/officeDocument/2006/relationships/slideLayout" Target="../slideLayouts/slideLayout57.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1.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83.png"/><Relationship Id="rId1" Type="http://schemas.openxmlformats.org/officeDocument/2006/relationships/slideLayout" Target="../slideLayouts/slideLayout56.xml"/><Relationship Id="rId5" Type="http://schemas.openxmlformats.org/officeDocument/2006/relationships/image" Target="../media/image86.svg"/><Relationship Id="rId4" Type="http://schemas.openxmlformats.org/officeDocument/2006/relationships/image" Target="../media/image85.png"/></Relationships>
</file>

<file path=ppt/slides/_rels/slide2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1.xml"/><Relationship Id="rId1" Type="http://schemas.openxmlformats.org/officeDocument/2006/relationships/slideLayout" Target="../slideLayouts/slideLayout54.xml"/><Relationship Id="rId4" Type="http://schemas.openxmlformats.org/officeDocument/2006/relationships/image" Target="../media/image88.png"/></Relationships>
</file>

<file path=ppt/slides/_rels/slide2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2.xml"/><Relationship Id="rId1" Type="http://schemas.openxmlformats.org/officeDocument/2006/relationships/slideLayout" Target="../slideLayouts/slideLayout57.xm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91.svg"/><Relationship Id="rId7" Type="http://schemas.openxmlformats.org/officeDocument/2006/relationships/image" Target="../media/image94.svg"/><Relationship Id="rId2" Type="http://schemas.openxmlformats.org/officeDocument/2006/relationships/image" Target="../media/image90.png"/><Relationship Id="rId1" Type="http://schemas.openxmlformats.org/officeDocument/2006/relationships/slideLayout" Target="../slideLayouts/slideLayout54.xml"/><Relationship Id="rId6" Type="http://schemas.openxmlformats.org/officeDocument/2006/relationships/image" Target="../media/image93.png"/><Relationship Id="rId5" Type="http://schemas.openxmlformats.org/officeDocument/2006/relationships/image" Target="../media/image92.svg"/><Relationship Id="rId4" Type="http://schemas.openxmlformats.org/officeDocument/2006/relationships/image" Target="../media/image83.png"/></Relationships>
</file>

<file path=ppt/slides/_rels/slide2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3.xml"/><Relationship Id="rId1" Type="http://schemas.openxmlformats.org/officeDocument/2006/relationships/slideLayout" Target="../slideLayouts/slideLayout54.xml"/><Relationship Id="rId5" Type="http://schemas.openxmlformats.org/officeDocument/2006/relationships/image" Target="../media/image44.png"/><Relationship Id="rId4" Type="http://schemas.openxmlformats.org/officeDocument/2006/relationships/image" Target="../media/image96.png"/></Relationships>
</file>

<file path=ppt/slides/_rels/slide2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4.xml"/><Relationship Id="rId1" Type="http://schemas.openxmlformats.org/officeDocument/2006/relationships/slideLayout" Target="../slideLayouts/slideLayout58.xml"/><Relationship Id="rId6" Type="http://schemas.openxmlformats.org/officeDocument/2006/relationships/image" Target="../media/image100.svg"/><Relationship Id="rId5" Type="http://schemas.openxmlformats.org/officeDocument/2006/relationships/image" Target="../media/image99.png"/><Relationship Id="rId4" Type="http://schemas.openxmlformats.org/officeDocument/2006/relationships/image" Target="../media/image9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54.xml"/></Relationships>
</file>

<file path=ppt/slides/_rels/slide29.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image" Target="../media/image102.png"/><Relationship Id="rId1" Type="http://schemas.openxmlformats.org/officeDocument/2006/relationships/slideLayout" Target="../slideLayouts/slideLayout54.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3.xml.rels><?xml version="1.0" encoding="UTF-8" standalone="yes"?>
<Relationships xmlns="http://schemas.openxmlformats.org/package/2006/relationships"><Relationship Id="rId8" Type="http://schemas.openxmlformats.org/officeDocument/2006/relationships/image" Target="../media/image37.gif"/><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4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jpeg"/><Relationship Id="rId1" Type="http://schemas.openxmlformats.org/officeDocument/2006/relationships/slideLayout" Target="../slideLayouts/slideLayout54.xml"/></Relationships>
</file>

<file path=ppt/slides/_rels/slide3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5.xml"/><Relationship Id="rId1" Type="http://schemas.openxmlformats.org/officeDocument/2006/relationships/slideLayout" Target="../slideLayouts/slideLayout60.xml"/><Relationship Id="rId5" Type="http://schemas.openxmlformats.org/officeDocument/2006/relationships/image" Target="../media/image112.png"/><Relationship Id="rId4" Type="http://schemas.openxmlformats.org/officeDocument/2006/relationships/image" Target="../media/image111.sv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6.xml"/></Relationships>
</file>

<file path=ppt/slides/_rels/slide3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7.xml"/><Relationship Id="rId1" Type="http://schemas.openxmlformats.org/officeDocument/2006/relationships/slideLayout" Target="../slideLayouts/slideLayout54.xml"/><Relationship Id="rId4" Type="http://schemas.openxmlformats.org/officeDocument/2006/relationships/image" Target="../media/image114.png"/></Relationships>
</file>

<file path=ppt/slides/_rels/slide3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8.xml"/><Relationship Id="rId1" Type="http://schemas.openxmlformats.org/officeDocument/2006/relationships/slideLayout" Target="../slideLayouts/slideLayout54.xml"/><Relationship Id="rId4" Type="http://schemas.openxmlformats.org/officeDocument/2006/relationships/image" Target="../media/image114.png"/></Relationships>
</file>

<file path=ppt/slides/_rels/slide3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6.jpeg"/><Relationship Id="rId1" Type="http://schemas.openxmlformats.org/officeDocument/2006/relationships/slideLayout" Target="../slideLayouts/slideLayout54.xml"/></Relationships>
</file>

<file path=ppt/slides/_rels/slide36.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53.xml"/></Relationships>
</file>

<file path=ppt/slides/_rels/slide37.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61.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19.jpeg"/><Relationship Id="rId1" Type="http://schemas.openxmlformats.org/officeDocument/2006/relationships/slideLayout" Target="../slideLayouts/slideLayout6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20.jpeg"/><Relationship Id="rId1" Type="http://schemas.openxmlformats.org/officeDocument/2006/relationships/slideLayout" Target="../slideLayouts/slideLayout6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xml"/><Relationship Id="rId1" Type="http://schemas.openxmlformats.org/officeDocument/2006/relationships/slideLayout" Target="../slideLayouts/slideLayout60.xml"/><Relationship Id="rId5" Type="http://schemas.openxmlformats.org/officeDocument/2006/relationships/image" Target="../media/image40.jpeg"/><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60.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54.xml"/></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56.xml"/><Relationship Id="rId5" Type="http://schemas.openxmlformats.org/officeDocument/2006/relationships/image" Target="../media/image44.png"/><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90" name="Rectangle 89">
            <a:extLst>
              <a:ext uri="{FF2B5EF4-FFF2-40B4-BE49-F238E27FC236}">
                <a16:creationId xmlns:a16="http://schemas.microsoft.com/office/drawing/2014/main" id="{DF64CB2B-8804-B123-E5EC-49D79A935F99}"/>
              </a:ext>
            </a:extLst>
          </p:cNvPr>
          <p:cNvSpPr/>
          <p:nvPr/>
        </p:nvSpPr>
        <p:spPr>
          <a:xfrm flipV="1">
            <a:off x="5799076" y="4240786"/>
            <a:ext cx="3151967" cy="712234"/>
          </a:xfrm>
          <a:prstGeom prst="rect">
            <a:avLst/>
          </a:prstGeom>
          <a:solidFill>
            <a:schemeClr val="bg1"/>
          </a:solidFill>
          <a:ln>
            <a:noFill/>
          </a:ln>
          <a:effectLst>
            <a:outerShdw blurRad="50800" dist="38100" dir="5400000" algn="t" rotWithShape="0">
              <a:srgbClr val="006241">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C0171B01-514F-011F-B075-8B0E32E514C4}"/>
              </a:ext>
            </a:extLst>
          </p:cNvPr>
          <p:cNvSpPr/>
          <p:nvPr/>
        </p:nvSpPr>
        <p:spPr>
          <a:xfrm rot="5400000">
            <a:off x="5927134" y="972734"/>
            <a:ext cx="2895850" cy="3151966"/>
          </a:xfrm>
          <a:prstGeom prst="rect">
            <a:avLst/>
          </a:prstGeom>
          <a:solidFill>
            <a:schemeClr val="bg1"/>
          </a:solidFill>
          <a:ln>
            <a:noFill/>
          </a:ln>
          <a:effectLst>
            <a:outerShdw blurRad="50800" dist="38100" dir="5400000" algn="t" rotWithShape="0">
              <a:srgbClr val="006241">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763DD630-DE6B-F433-EC71-B12D79BE3534}"/>
              </a:ext>
            </a:extLst>
          </p:cNvPr>
          <p:cNvSpPr/>
          <p:nvPr/>
        </p:nvSpPr>
        <p:spPr>
          <a:xfrm>
            <a:off x="202746" y="1100795"/>
            <a:ext cx="5415733" cy="2895847"/>
          </a:xfrm>
          <a:prstGeom prst="rect">
            <a:avLst/>
          </a:prstGeom>
          <a:solidFill>
            <a:schemeClr val="bg1"/>
          </a:solidFill>
          <a:ln>
            <a:noFill/>
          </a:ln>
          <a:effectLst>
            <a:outerShdw blurRad="50800" dist="38100" dir="5400000" algn="t" rotWithShape="0">
              <a:srgbClr val="006241">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
            <a:extLst>
              <a:ext uri="{FF2B5EF4-FFF2-40B4-BE49-F238E27FC236}">
                <a16:creationId xmlns:a16="http://schemas.microsoft.com/office/drawing/2014/main" id="{5B3C4E2C-A5AC-0B71-92BA-AB1E4D0420F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6" name="Freeform: Shape 3">
            <a:extLst>
              <a:ext uri="{FF2B5EF4-FFF2-40B4-BE49-F238E27FC236}">
                <a16:creationId xmlns:a16="http://schemas.microsoft.com/office/drawing/2014/main" id="{D69F8614-73E9-5BDC-96F4-07078BCADCE5}"/>
              </a:ext>
            </a:extLst>
          </p:cNvPr>
          <p:cNvSpPr/>
          <p:nvPr/>
        </p:nvSpPr>
        <p:spPr bwMode="auto">
          <a:xfrm>
            <a:off x="202747" y="190481"/>
            <a:ext cx="5415733" cy="727727"/>
          </a:xfrm>
          <a:prstGeom prst="rect">
            <a:avLst/>
          </a:prstGeom>
          <a:solidFill>
            <a:schemeClr val="bg1"/>
          </a:solidFill>
          <a:ln>
            <a:noFill/>
          </a:ln>
          <a:effectLst>
            <a:outerShdw blurRad="50800" dist="38100" dir="5400000" algn="t" rotWithShape="0">
              <a:srgbClr val="006241">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a:buClrTx/>
              <a:defRPr/>
            </a:pPr>
            <a:r>
              <a:rPr lang="en-US" sz="4200" b="1">
                <a:ln w="12700">
                  <a:solidFill>
                    <a:schemeClr val="tx1"/>
                  </a:solidFill>
                  <a:prstDash val="solid"/>
                </a:ln>
                <a:solidFill>
                  <a:srgbClr val="80BC00"/>
                </a:solidFill>
                <a:effectLst>
                  <a:outerShdw dist="38100" dir="2640000" algn="bl" rotWithShape="0">
                    <a:srgbClr val="006241"/>
                  </a:outerShdw>
                </a:effectLst>
              </a:rPr>
              <a:t>TATT</a:t>
            </a:r>
            <a:endParaRPr lang="en-US" sz="4200" kern="1200">
              <a:solidFill>
                <a:prstClr val="white"/>
              </a:solidFill>
              <a:latin typeface="Calibri"/>
              <a:cs typeface="Arial"/>
            </a:endParaRPr>
          </a:p>
        </p:txBody>
      </p:sp>
      <p:sp>
        <p:nvSpPr>
          <p:cNvPr id="31" name="TextBox 30">
            <a:extLst>
              <a:ext uri="{FF2B5EF4-FFF2-40B4-BE49-F238E27FC236}">
                <a16:creationId xmlns:a16="http://schemas.microsoft.com/office/drawing/2014/main" id="{9E680174-B11D-6FF6-ECC1-B9F43FB16396}"/>
              </a:ext>
            </a:extLst>
          </p:cNvPr>
          <p:cNvSpPr txBox="1"/>
          <p:nvPr/>
        </p:nvSpPr>
        <p:spPr>
          <a:xfrm>
            <a:off x="1549401" y="373068"/>
            <a:ext cx="1010920" cy="523220"/>
          </a:xfrm>
          <a:prstGeom prst="rect">
            <a:avLst/>
          </a:prstGeom>
          <a:noFill/>
        </p:spPr>
        <p:txBody>
          <a:bodyPr wrap="square" rtlCol="0">
            <a:spAutoFit/>
          </a:bodyPr>
          <a:lstStyle/>
          <a:p>
            <a:r>
              <a:rPr lang="en-US" sz="2800" i="1" dirty="0">
                <a:ln w="9525">
                  <a:solidFill>
                    <a:srgbClr val="006241"/>
                  </a:solidFill>
                  <a:prstDash val="solid"/>
                </a:ln>
                <a:solidFill>
                  <a:srgbClr val="80BC00"/>
                </a:solidFill>
                <a:latin typeface="Montserrat" panose="00000500000000000000" pitchFamily="2" charset="0"/>
              </a:rPr>
              <a:t>chat </a:t>
            </a:r>
          </a:p>
        </p:txBody>
      </p:sp>
      <p:sp>
        <p:nvSpPr>
          <p:cNvPr id="33" name="TextBox 32">
            <a:extLst>
              <a:ext uri="{FF2B5EF4-FFF2-40B4-BE49-F238E27FC236}">
                <a16:creationId xmlns:a16="http://schemas.microsoft.com/office/drawing/2014/main" id="{B116826E-B146-E669-FAB1-4096F36CB6B2}"/>
              </a:ext>
            </a:extLst>
          </p:cNvPr>
          <p:cNvSpPr txBox="1"/>
          <p:nvPr/>
        </p:nvSpPr>
        <p:spPr>
          <a:xfrm>
            <a:off x="2560321" y="200401"/>
            <a:ext cx="335643" cy="707886"/>
          </a:xfrm>
          <a:prstGeom prst="rect">
            <a:avLst/>
          </a:prstGeom>
          <a:noFill/>
        </p:spPr>
        <p:txBody>
          <a:bodyPr wrap="square">
            <a:spAutoFit/>
          </a:bodyPr>
          <a:lstStyle/>
          <a:p>
            <a:r>
              <a:rPr lang="en-US" sz="4000" b="1">
                <a:ln w="12700">
                  <a:solidFill>
                    <a:schemeClr val="tx1"/>
                  </a:solidFill>
                  <a:prstDash val="solid"/>
                </a:ln>
                <a:solidFill>
                  <a:srgbClr val="80BC00"/>
                </a:solidFill>
                <a:effectLst>
                  <a:outerShdw dist="38100" dir="2640000" algn="bl" rotWithShape="0">
                    <a:srgbClr val="006241"/>
                  </a:outerShdw>
                </a:effectLst>
              </a:rPr>
              <a:t>-</a:t>
            </a:r>
            <a:endParaRPr lang="en-US" sz="4000"/>
          </a:p>
        </p:txBody>
      </p:sp>
      <p:sp>
        <p:nvSpPr>
          <p:cNvPr id="34" name="TextBox 33">
            <a:extLst>
              <a:ext uri="{FF2B5EF4-FFF2-40B4-BE49-F238E27FC236}">
                <a16:creationId xmlns:a16="http://schemas.microsoft.com/office/drawing/2014/main" id="{13F007C0-A1FD-D27C-C223-249E107C9B95}"/>
              </a:ext>
            </a:extLst>
          </p:cNvPr>
          <p:cNvSpPr txBox="1"/>
          <p:nvPr/>
        </p:nvSpPr>
        <p:spPr>
          <a:xfrm>
            <a:off x="2956924" y="419234"/>
            <a:ext cx="2241319" cy="430887"/>
          </a:xfrm>
          <a:prstGeom prst="rect">
            <a:avLst/>
          </a:prstGeom>
          <a:noFill/>
        </p:spPr>
        <p:txBody>
          <a:bodyPr wrap="none" rtlCol="0">
            <a:spAutoFit/>
          </a:bodyPr>
          <a:lstStyle/>
          <a:p>
            <a:r>
              <a:rPr lang="en-US" sz="2200" dirty="0">
                <a:latin typeface="Montserrat" panose="00000500000000000000" pitchFamily="2" charset="0"/>
              </a:rPr>
              <a:t>June 13</a:t>
            </a:r>
            <a:r>
              <a:rPr lang="en-US" sz="2200" baseline="30000" dirty="0">
                <a:latin typeface="Montserrat" panose="00000500000000000000" pitchFamily="2" charset="0"/>
              </a:rPr>
              <a:t>th</a:t>
            </a:r>
            <a:r>
              <a:rPr lang="en-US" sz="2200" dirty="0">
                <a:latin typeface="Montserrat" panose="00000500000000000000" pitchFamily="2" charset="0"/>
              </a:rPr>
              <a:t>, 2024</a:t>
            </a:r>
          </a:p>
        </p:txBody>
      </p:sp>
      <p:sp>
        <p:nvSpPr>
          <p:cNvPr id="58" name="TextBox 57">
            <a:extLst>
              <a:ext uri="{FF2B5EF4-FFF2-40B4-BE49-F238E27FC236}">
                <a16:creationId xmlns:a16="http://schemas.microsoft.com/office/drawing/2014/main" id="{91527AE0-FE1F-ED31-BF88-82BE7455D8EF}"/>
              </a:ext>
            </a:extLst>
          </p:cNvPr>
          <p:cNvSpPr txBox="1"/>
          <p:nvPr/>
        </p:nvSpPr>
        <p:spPr bwMode="auto">
          <a:xfrm>
            <a:off x="445031" y="1118322"/>
            <a:ext cx="5111761" cy="2931572"/>
          </a:xfrm>
          <a:prstGeom prst="rect">
            <a:avLst/>
          </a:prstGeom>
          <a:noFill/>
        </p:spPr>
        <p:txBody>
          <a:bodyPr wrap="square">
            <a:spAutoFit/>
          </a:bodyPr>
          <a:lstStyle/>
          <a:p>
            <a:pPr defTabSz="685800">
              <a:buClrTx/>
              <a:defRPr/>
            </a:pPr>
            <a:r>
              <a:rPr lang="en-US" sz="1800" i="1" kern="1200" dirty="0">
                <a:ln w="9525">
                  <a:solidFill>
                    <a:srgbClr val="006241"/>
                  </a:solidFill>
                  <a:prstDash val="solid"/>
                </a:ln>
                <a:solidFill>
                  <a:srgbClr val="9FC357"/>
                </a:solidFill>
                <a:latin typeface="Montserrat" panose="00000500000000000000" pitchFamily="2" charset="0"/>
              </a:rPr>
              <a:t>Welcome</a:t>
            </a:r>
            <a:r>
              <a:rPr lang="en-US" sz="1800" i="1" kern="1200" dirty="0">
                <a:ln w="12700">
                  <a:solidFill>
                    <a:srgbClr val="006241"/>
                  </a:solidFill>
                  <a:prstDash val="solid"/>
                </a:ln>
                <a:solidFill>
                  <a:srgbClr val="9FC357"/>
                </a:solidFill>
                <a:latin typeface="Montserrat" panose="00000500000000000000" pitchFamily="2" charset="0"/>
              </a:rPr>
              <a:t> </a:t>
            </a:r>
            <a:r>
              <a:rPr lang="en-US" sz="2000" b="1" kern="1200" dirty="0">
                <a:solidFill>
                  <a:prstClr val="black"/>
                </a:solidFill>
                <a:latin typeface="Montserrat" panose="00000500000000000000" pitchFamily="2" charset="0"/>
              </a:rPr>
              <a:t>  </a:t>
            </a:r>
            <a:endParaRPr lang="en-US" sz="2000" kern="1200" dirty="0">
              <a:solidFill>
                <a:prstClr val="black"/>
              </a:solidFill>
              <a:latin typeface="Montserrat" panose="00000500000000000000" pitchFamily="2" charset="0"/>
            </a:endParaRPr>
          </a:p>
          <a:p>
            <a:pPr marL="217170" lvl="4" defTabSz="685800">
              <a:spcBef>
                <a:spcPts val="300"/>
              </a:spcBef>
              <a:tabLst>
                <a:tab pos="212725" algn="l"/>
                <a:tab pos="628650" algn="l"/>
                <a:tab pos="6960870" algn="r"/>
              </a:tabLst>
              <a:defRPr/>
            </a:pPr>
            <a:r>
              <a:rPr lang="en-US" sz="1300" b="1" kern="1200" dirty="0">
                <a:solidFill>
                  <a:prstClr val="black"/>
                </a:solidFill>
                <a:latin typeface="Montserrat" panose="00000500000000000000" pitchFamily="2" charset="0"/>
              </a:rPr>
              <a:t>Todd Horne</a:t>
            </a:r>
            <a:r>
              <a:rPr lang="en-US" sz="1300" kern="1200" dirty="0">
                <a:solidFill>
                  <a:prstClr val="black"/>
                </a:solidFill>
                <a:latin typeface="Montserrat" panose="00000500000000000000" pitchFamily="2" charset="0"/>
              </a:rPr>
              <a:t>, </a:t>
            </a:r>
            <a:r>
              <a:rPr lang="en-US" sz="1300" i="1" kern="1200" dirty="0">
                <a:solidFill>
                  <a:prstClr val="black"/>
                </a:solidFill>
                <a:latin typeface="Montserrat" panose="00000500000000000000" pitchFamily="2" charset="0"/>
              </a:rPr>
              <a:t>TATT Board Chair</a:t>
            </a:r>
          </a:p>
          <a:p>
            <a:pPr marL="217170" lvl="4" algn="ctr" defTabSz="685800">
              <a:spcBef>
                <a:spcPts val="300"/>
              </a:spcBef>
              <a:tabLst>
                <a:tab pos="212725" algn="l"/>
                <a:tab pos="628650" algn="l"/>
                <a:tab pos="6960870" algn="r"/>
              </a:tabLst>
              <a:defRPr/>
            </a:pPr>
            <a:endParaRPr lang="en-US" sz="1200" kern="1200" dirty="0">
              <a:solidFill>
                <a:prstClr val="black"/>
              </a:solidFill>
              <a:latin typeface="Montserrat" panose="00000500000000000000" pitchFamily="2" charset="0"/>
            </a:endParaRPr>
          </a:p>
          <a:p>
            <a:pPr defTabSz="685800">
              <a:buClrTx/>
              <a:defRPr/>
            </a:pPr>
            <a:r>
              <a:rPr lang="en-US" sz="1800" i="1" kern="1200" dirty="0">
                <a:ln w="9525">
                  <a:solidFill>
                    <a:srgbClr val="006241"/>
                  </a:solidFill>
                  <a:prstDash val="solid"/>
                </a:ln>
                <a:solidFill>
                  <a:srgbClr val="9FC357"/>
                </a:solidFill>
                <a:latin typeface="Montserrat" panose="00000500000000000000" pitchFamily="2" charset="0"/>
              </a:rPr>
              <a:t>Guest Speaker</a:t>
            </a:r>
          </a:p>
          <a:p>
            <a:pPr marL="217170" marR="0">
              <a:spcBef>
                <a:spcPts val="300"/>
              </a:spcBef>
              <a:spcAft>
                <a:spcPts val="0"/>
              </a:spcAft>
              <a:tabLst>
                <a:tab pos="212725" algn="l"/>
                <a:tab pos="628650" algn="l"/>
                <a:tab pos="6960870" algn="r"/>
              </a:tabLst>
            </a:pPr>
            <a:r>
              <a:rPr lang="en-US" sz="1300" b="1" kern="1200" dirty="0">
                <a:solidFill>
                  <a:prstClr val="black"/>
                </a:solidFill>
                <a:latin typeface="Montserrat" panose="00000500000000000000" pitchFamily="2" charset="0"/>
              </a:rPr>
              <a:t>Bob Quinn</a:t>
            </a:r>
            <a:r>
              <a:rPr lang="en-US" sz="1300" kern="1200" dirty="0">
                <a:solidFill>
                  <a:prstClr val="black"/>
                </a:solidFill>
                <a:latin typeface="Montserrat" panose="00000500000000000000" pitchFamily="2" charset="0"/>
              </a:rPr>
              <a:t>, </a:t>
            </a:r>
            <a:r>
              <a:rPr lang="en-US" sz="1300" i="1" kern="1200" dirty="0">
                <a:solidFill>
                  <a:prstClr val="black"/>
                </a:solidFill>
                <a:latin typeface="Montserrat" panose="00000500000000000000" pitchFamily="2" charset="0"/>
              </a:rPr>
              <a:t>SCRA</a:t>
            </a:r>
          </a:p>
          <a:p>
            <a:pPr marL="217170" marR="0" algn="ctr">
              <a:spcBef>
                <a:spcPts val="300"/>
              </a:spcBef>
              <a:spcAft>
                <a:spcPts val="0"/>
              </a:spcAft>
              <a:tabLst>
                <a:tab pos="212725" algn="l"/>
                <a:tab pos="628650" algn="l"/>
                <a:tab pos="6960870" algn="r"/>
              </a:tabLst>
            </a:pPr>
            <a:endParaRPr lang="en-US" sz="1100" i="1" kern="1200" dirty="0">
              <a:solidFill>
                <a:prstClr val="black"/>
              </a:solidFill>
              <a:latin typeface="Montserrat" panose="00000500000000000000" pitchFamily="2" charset="0"/>
            </a:endParaRPr>
          </a:p>
          <a:p>
            <a:pPr defTabSz="685800">
              <a:buClrTx/>
              <a:defRPr/>
            </a:pPr>
            <a:r>
              <a:rPr lang="en-US" sz="1800" i="1" kern="1200" dirty="0">
                <a:ln w="9525">
                  <a:solidFill>
                    <a:srgbClr val="006241"/>
                  </a:solidFill>
                  <a:prstDash val="solid"/>
                </a:ln>
                <a:solidFill>
                  <a:srgbClr val="9FC357"/>
                </a:solidFill>
                <a:latin typeface="Montserrat" panose="00000500000000000000" pitchFamily="2" charset="0"/>
              </a:rPr>
              <a:t>Resource Update</a:t>
            </a:r>
          </a:p>
          <a:p>
            <a:pPr algn="ctr" defTabSz="685800">
              <a:buClrTx/>
              <a:defRPr/>
            </a:pPr>
            <a:r>
              <a:rPr lang="en-US" sz="1200" kern="1200" dirty="0">
                <a:solidFill>
                  <a:prstClr val="black"/>
                </a:solidFill>
                <a:latin typeface="Montserrat" panose="00000500000000000000" pitchFamily="2" charset="0"/>
              </a:rPr>
              <a:t>     </a:t>
            </a:r>
            <a:r>
              <a:rPr lang="en-US" sz="1300" b="1" kern="1200" dirty="0">
                <a:solidFill>
                  <a:prstClr val="black"/>
                </a:solidFill>
                <a:latin typeface="Montserrat" panose="00000500000000000000" pitchFamily="2" charset="0"/>
              </a:rPr>
              <a:t>Craig Scharton</a:t>
            </a:r>
            <a:r>
              <a:rPr lang="en-US" sz="1300" kern="1200" dirty="0">
                <a:solidFill>
                  <a:prstClr val="black"/>
                </a:solidFill>
                <a:latin typeface="Montserrat" panose="00000500000000000000" pitchFamily="2" charset="0"/>
              </a:rPr>
              <a:t>, </a:t>
            </a:r>
            <a:r>
              <a:rPr lang="en-US" sz="1300" i="1" kern="1200" dirty="0">
                <a:solidFill>
                  <a:prstClr val="black"/>
                </a:solidFill>
                <a:latin typeface="Montserrat" panose="00000500000000000000" pitchFamily="2" charset="0"/>
              </a:rPr>
              <a:t>TATT/UEE Upstate Downtown Academy</a:t>
            </a:r>
          </a:p>
          <a:p>
            <a:pPr algn="ctr" defTabSz="685800">
              <a:buClrTx/>
              <a:defRPr/>
            </a:pPr>
            <a:r>
              <a:rPr lang="en-US" sz="1200" kern="1200" dirty="0">
                <a:solidFill>
                  <a:prstClr val="black"/>
                </a:solidFill>
                <a:latin typeface="Montserrat" panose="00000500000000000000" pitchFamily="2" charset="0"/>
              </a:rPr>
              <a:t>                                                                                                                                                    </a:t>
            </a:r>
            <a:endParaRPr lang="en-US" sz="1200" b="1" kern="1200" dirty="0">
              <a:solidFill>
                <a:prstClr val="black"/>
              </a:solidFill>
              <a:latin typeface="Montserrat" panose="00000500000000000000" pitchFamily="2" charset="0"/>
            </a:endParaRPr>
          </a:p>
          <a:p>
            <a:pPr defTabSz="685800">
              <a:buClrTx/>
              <a:defRPr/>
            </a:pPr>
            <a:r>
              <a:rPr lang="en-US" sz="1800" i="1" kern="1200" dirty="0">
                <a:ln w="9525">
                  <a:solidFill>
                    <a:srgbClr val="006241"/>
                  </a:solidFill>
                  <a:prstDash val="solid"/>
                </a:ln>
                <a:solidFill>
                  <a:srgbClr val="9FC357"/>
                </a:solidFill>
                <a:latin typeface="Montserrat" panose="00000500000000000000" pitchFamily="2" charset="0"/>
              </a:rPr>
              <a:t>Adjourn</a:t>
            </a:r>
            <a:r>
              <a:rPr lang="en-US" sz="2000" b="1" kern="1200" dirty="0">
                <a:ln w="9525">
                  <a:solidFill>
                    <a:srgbClr val="006241"/>
                  </a:solidFill>
                  <a:prstDash val="solid"/>
                </a:ln>
                <a:solidFill>
                  <a:srgbClr val="9FC357"/>
                </a:solidFill>
                <a:latin typeface="Montserrat" panose="00000500000000000000" pitchFamily="2" charset="0"/>
              </a:rPr>
              <a:t> </a:t>
            </a:r>
            <a:r>
              <a:rPr lang="en-US" sz="2000" b="1" kern="1200" dirty="0">
                <a:ln w="9525">
                  <a:solidFill>
                    <a:srgbClr val="006241"/>
                  </a:solidFill>
                </a:ln>
                <a:solidFill>
                  <a:srgbClr val="B3CF7B"/>
                </a:solidFill>
                <a:latin typeface="Montserrat" panose="00000500000000000000" pitchFamily="2" charset="0"/>
              </a:rPr>
              <a:t> </a:t>
            </a:r>
            <a:r>
              <a:rPr lang="en-US" sz="2000" b="1" kern="1200" dirty="0">
                <a:solidFill>
                  <a:prstClr val="black"/>
                </a:solidFill>
                <a:latin typeface="Montserrat" panose="00000500000000000000" pitchFamily="2" charset="0"/>
              </a:rPr>
              <a:t>                                                                                  </a:t>
            </a:r>
            <a:endParaRPr lang="en-US" sz="2000" kern="1200" dirty="0">
              <a:solidFill>
                <a:prstClr val="black"/>
              </a:solidFill>
              <a:latin typeface="Montserrat" panose="00000500000000000000" pitchFamily="2" charset="0"/>
            </a:endParaRPr>
          </a:p>
          <a:p>
            <a:pPr lvl="4" defTabSz="685800">
              <a:spcBef>
                <a:spcPts val="300"/>
              </a:spcBef>
              <a:tabLst>
                <a:tab pos="212725" algn="l"/>
                <a:tab pos="628650" algn="l"/>
                <a:tab pos="6960870" algn="r"/>
              </a:tabLst>
              <a:defRPr/>
            </a:pPr>
            <a:r>
              <a:rPr lang="en-US" sz="1100" kern="1200" dirty="0">
                <a:solidFill>
                  <a:prstClr val="black"/>
                </a:solidFill>
                <a:latin typeface="Montserrat" panose="00000500000000000000" pitchFamily="2" charset="0"/>
              </a:rPr>
              <a:t>	</a:t>
            </a:r>
            <a:r>
              <a:rPr lang="en-US" sz="1300" b="1" kern="1200" dirty="0">
                <a:solidFill>
                  <a:prstClr val="black"/>
                </a:solidFill>
                <a:latin typeface="Montserrat" panose="00000500000000000000" pitchFamily="2" charset="0"/>
              </a:rPr>
              <a:t>Todd Horne</a:t>
            </a:r>
            <a:r>
              <a:rPr lang="en-US" sz="1300" kern="1200" dirty="0">
                <a:solidFill>
                  <a:prstClr val="black"/>
                </a:solidFill>
                <a:latin typeface="Montserrat" panose="00000500000000000000" pitchFamily="2" charset="0"/>
              </a:rPr>
              <a:t>, </a:t>
            </a:r>
            <a:r>
              <a:rPr lang="en-US" sz="1300" i="1" kern="1200" dirty="0">
                <a:solidFill>
                  <a:prstClr val="black"/>
                </a:solidFill>
                <a:latin typeface="Montserrat" panose="00000500000000000000" pitchFamily="2" charset="0"/>
              </a:rPr>
              <a:t>TATT Board Chair</a:t>
            </a:r>
          </a:p>
          <a:p>
            <a:pPr algn="ctr" defTabSz="685800">
              <a:buClrTx/>
              <a:defRPr/>
            </a:pPr>
            <a:endParaRPr lang="en-US" sz="900" kern="1200" dirty="0">
              <a:solidFill>
                <a:prstClr val="black"/>
              </a:solidFill>
              <a:latin typeface="Century Gothic" panose="020B0502020202020204" pitchFamily="34" charset="0"/>
            </a:endParaRPr>
          </a:p>
        </p:txBody>
      </p:sp>
      <p:sp>
        <p:nvSpPr>
          <p:cNvPr id="59" name="Freeform: Shape 3">
            <a:extLst>
              <a:ext uri="{FF2B5EF4-FFF2-40B4-BE49-F238E27FC236}">
                <a16:creationId xmlns:a16="http://schemas.microsoft.com/office/drawing/2014/main" id="{DA2DD645-24F0-66C6-7DDC-E2A19B03D4CD}"/>
              </a:ext>
            </a:extLst>
          </p:cNvPr>
          <p:cNvSpPr/>
          <p:nvPr/>
        </p:nvSpPr>
        <p:spPr bwMode="auto">
          <a:xfrm rot="10800000">
            <a:off x="202745" y="4240785"/>
            <a:ext cx="5403155" cy="712234"/>
          </a:xfrm>
          <a:prstGeom prst="rect">
            <a:avLst/>
          </a:prstGeom>
          <a:solidFill>
            <a:schemeClr val="bg1"/>
          </a:solidFill>
          <a:ln>
            <a:noFill/>
          </a:ln>
          <a:effectLst>
            <a:outerShdw blurRad="50800" dist="38100" dir="5400000" algn="t" rotWithShape="0">
              <a:srgbClr val="006241">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a:buClrTx/>
              <a:defRPr/>
            </a:pPr>
            <a:endParaRPr lang="en-US" sz="4200" kern="1200">
              <a:solidFill>
                <a:prstClr val="white"/>
              </a:solidFill>
              <a:latin typeface="Calibri"/>
              <a:cs typeface="Arial"/>
            </a:endParaRPr>
          </a:p>
        </p:txBody>
      </p:sp>
      <p:sp>
        <p:nvSpPr>
          <p:cNvPr id="61" name="TextBox 60">
            <a:extLst>
              <a:ext uri="{FF2B5EF4-FFF2-40B4-BE49-F238E27FC236}">
                <a16:creationId xmlns:a16="http://schemas.microsoft.com/office/drawing/2014/main" id="{16DAEBE7-6D52-D6BB-E11E-8DFC91CEF2C0}"/>
              </a:ext>
            </a:extLst>
          </p:cNvPr>
          <p:cNvSpPr txBox="1"/>
          <p:nvPr/>
        </p:nvSpPr>
        <p:spPr>
          <a:xfrm>
            <a:off x="602973" y="4472621"/>
            <a:ext cx="4953819" cy="400110"/>
          </a:xfrm>
          <a:prstGeom prst="rect">
            <a:avLst/>
          </a:prstGeom>
          <a:noFill/>
        </p:spPr>
        <p:txBody>
          <a:bodyPr wrap="square" rtlCol="0">
            <a:spAutoFit/>
          </a:bodyPr>
          <a:lstStyle/>
          <a:p>
            <a:r>
              <a:rPr lang="en-US" sz="2000" dirty="0">
                <a:latin typeface="Montserrat" panose="00000500000000000000" pitchFamily="2" charset="0"/>
              </a:rPr>
              <a:t>Next TATT Chat</a:t>
            </a:r>
            <a:r>
              <a:rPr lang="en-US" sz="1800" dirty="0">
                <a:latin typeface="Montserrat" panose="00000500000000000000" pitchFamily="2" charset="0"/>
              </a:rPr>
              <a:t> - </a:t>
            </a:r>
            <a:r>
              <a:rPr lang="en-US" sz="1300" dirty="0">
                <a:latin typeface="Montserrat" panose="00000500000000000000" pitchFamily="2" charset="0"/>
              </a:rPr>
              <a:t> </a:t>
            </a:r>
            <a:r>
              <a:rPr lang="en-US" sz="2000">
                <a:latin typeface="Montserrat" panose="00000500000000000000" pitchFamily="2" charset="0"/>
              </a:rPr>
              <a:t>July</a:t>
            </a:r>
            <a:r>
              <a:rPr lang="en-US" sz="1800">
                <a:latin typeface="Montserrat" panose="00000500000000000000" pitchFamily="2" charset="0"/>
              </a:rPr>
              <a:t> 11, </a:t>
            </a:r>
            <a:r>
              <a:rPr lang="en-US" sz="1800" dirty="0">
                <a:latin typeface="Montserrat" panose="00000500000000000000" pitchFamily="2" charset="0"/>
              </a:rPr>
              <a:t>2024</a:t>
            </a:r>
          </a:p>
        </p:txBody>
      </p:sp>
      <p:pic>
        <p:nvPicPr>
          <p:cNvPr id="69" name="Picture 68" descr="A group of logos on a black background&#10;&#10;Description automatically generated">
            <a:extLst>
              <a:ext uri="{FF2B5EF4-FFF2-40B4-BE49-F238E27FC236}">
                <a16:creationId xmlns:a16="http://schemas.microsoft.com/office/drawing/2014/main" id="{466820BC-4F7F-3D68-FC39-23F59B64C9B8}"/>
              </a:ext>
            </a:extLst>
          </p:cNvPr>
          <p:cNvPicPr>
            <a:picLocks noChangeAspect="1"/>
          </p:cNvPicPr>
          <p:nvPr/>
        </p:nvPicPr>
        <p:blipFill rotWithShape="1">
          <a:blip r:embed="rId2"/>
          <a:srcRect l="19310" t="22177" r="18359" b="21359"/>
          <a:stretch/>
        </p:blipFill>
        <p:spPr>
          <a:xfrm>
            <a:off x="5842685" y="1146858"/>
            <a:ext cx="3085353" cy="2794948"/>
          </a:xfrm>
          <a:prstGeom prst="rect">
            <a:avLst/>
          </a:prstGeom>
        </p:spPr>
      </p:pic>
      <p:grpSp>
        <p:nvGrpSpPr>
          <p:cNvPr id="94" name="Group 93">
            <a:extLst>
              <a:ext uri="{FF2B5EF4-FFF2-40B4-BE49-F238E27FC236}">
                <a16:creationId xmlns:a16="http://schemas.microsoft.com/office/drawing/2014/main" id="{59C32C9C-61DE-10A7-D119-02E88C9F27F5}"/>
              </a:ext>
            </a:extLst>
          </p:cNvPr>
          <p:cNvGrpSpPr/>
          <p:nvPr/>
        </p:nvGrpSpPr>
        <p:grpSpPr>
          <a:xfrm>
            <a:off x="5865688" y="4202893"/>
            <a:ext cx="3085354" cy="769441"/>
            <a:chOff x="5799076" y="4220758"/>
            <a:chExt cx="3128962" cy="876055"/>
          </a:xfrm>
        </p:grpSpPr>
        <p:sp>
          <p:nvSpPr>
            <p:cNvPr id="84" name="TextBox 83">
              <a:extLst>
                <a:ext uri="{FF2B5EF4-FFF2-40B4-BE49-F238E27FC236}">
                  <a16:creationId xmlns:a16="http://schemas.microsoft.com/office/drawing/2014/main" id="{7D4B3D1F-4680-A9EC-4CFF-C8829FAACB8E}"/>
                </a:ext>
              </a:extLst>
            </p:cNvPr>
            <p:cNvSpPr txBox="1"/>
            <p:nvPr/>
          </p:nvSpPr>
          <p:spPr>
            <a:xfrm>
              <a:off x="5799076" y="4220758"/>
              <a:ext cx="3128962" cy="876055"/>
            </a:xfrm>
            <a:prstGeom prst="rect">
              <a:avLst/>
            </a:prstGeom>
            <a:noFill/>
          </p:spPr>
          <p:txBody>
            <a:bodyPr wrap="square" rtlCol="0">
              <a:spAutoFit/>
            </a:bodyPr>
            <a:lstStyle/>
            <a:p>
              <a:r>
                <a:rPr lang="en-US" sz="1500" i="1" dirty="0">
                  <a:latin typeface="Montserrat" panose="00000500000000000000" pitchFamily="2" charset="0"/>
                </a:rPr>
                <a:t>  Our</a:t>
              </a:r>
              <a:endParaRPr lang="en-US" sz="1300" i="1" dirty="0">
                <a:latin typeface="Montserrat" panose="00000500000000000000" pitchFamily="2" charset="0"/>
              </a:endParaRPr>
            </a:p>
            <a:p>
              <a:endParaRPr lang="en-US" sz="1300" i="1" dirty="0">
                <a:latin typeface="Montserrat" panose="00000500000000000000" pitchFamily="2" charset="0"/>
              </a:endParaRPr>
            </a:p>
            <a:p>
              <a:r>
                <a:rPr lang="en-US" sz="1300" i="1" dirty="0">
                  <a:latin typeface="Montserrat" panose="00000500000000000000" pitchFamily="2" charset="0"/>
                </a:rPr>
                <a:t>	</a:t>
              </a:r>
              <a:r>
                <a:rPr lang="en-US" sz="1200" i="1" dirty="0">
                  <a:latin typeface="Montserrat" panose="00000500000000000000" pitchFamily="2" charset="0"/>
                </a:rPr>
                <a:t>	</a:t>
              </a:r>
              <a:r>
                <a:rPr lang="en-US" sz="1600" i="1" dirty="0">
                  <a:latin typeface="Montserrat" panose="00000500000000000000" pitchFamily="2" charset="0"/>
                </a:rPr>
                <a:t>  </a:t>
              </a:r>
              <a:r>
                <a:rPr lang="en-US" sz="1500" i="1" dirty="0">
                  <a:latin typeface="Montserrat" panose="00000500000000000000" pitchFamily="2" charset="0"/>
                </a:rPr>
                <a:t>Partners</a:t>
              </a:r>
            </a:p>
          </p:txBody>
        </p:sp>
        <p:sp>
          <p:nvSpPr>
            <p:cNvPr id="91" name="TextBox 90">
              <a:extLst>
                <a:ext uri="{FF2B5EF4-FFF2-40B4-BE49-F238E27FC236}">
                  <a16:creationId xmlns:a16="http://schemas.microsoft.com/office/drawing/2014/main" id="{CAC19B52-A838-242A-F16C-B9A4C7EA7515}"/>
                </a:ext>
              </a:extLst>
            </p:cNvPr>
            <p:cNvSpPr txBox="1"/>
            <p:nvPr/>
          </p:nvSpPr>
          <p:spPr>
            <a:xfrm>
              <a:off x="6261705" y="4352694"/>
              <a:ext cx="2183097" cy="490591"/>
            </a:xfrm>
            <a:prstGeom prst="rect">
              <a:avLst/>
            </a:prstGeom>
            <a:noFill/>
          </p:spPr>
          <p:txBody>
            <a:bodyPr wrap="square">
              <a:spAutoFit/>
            </a:bodyPr>
            <a:lstStyle/>
            <a:p>
              <a:pPr defTabSz="514350">
                <a:buClrTx/>
                <a:defRPr/>
              </a:pPr>
              <a:r>
                <a:rPr lang="en-US" sz="2200" i="1" kern="1200" dirty="0">
                  <a:ln w="6350">
                    <a:solidFill>
                      <a:schemeClr val="tx1"/>
                    </a:solidFill>
                    <a:prstDash val="solid"/>
                  </a:ln>
                  <a:solidFill>
                    <a:srgbClr val="80BC00"/>
                  </a:solidFill>
                  <a:latin typeface="Calibri"/>
                  <a:cs typeface="Arial"/>
                </a:rPr>
                <a:t>Leadership</a:t>
              </a:r>
              <a:r>
                <a:rPr lang="en-US" sz="2200" i="1" kern="1200" dirty="0">
                  <a:ln w="6350">
                    <a:solidFill>
                      <a:schemeClr val="tx1"/>
                    </a:solidFill>
                    <a:prstDash val="solid"/>
                  </a:ln>
                  <a:solidFill>
                    <a:srgbClr val="80BC00"/>
                  </a:solidFill>
                  <a:latin typeface="Calibri"/>
                </a:rPr>
                <a:t>-Level</a:t>
              </a:r>
              <a:endParaRPr lang="en-US" sz="2200" i="1" kern="1200" dirty="0">
                <a:ln w="6350">
                  <a:solidFill>
                    <a:schemeClr val="tx1"/>
                  </a:solidFill>
                </a:ln>
                <a:solidFill>
                  <a:prstClr val="white"/>
                </a:solidFill>
                <a:latin typeface="Calibri"/>
              </a:endParaRPr>
            </a:p>
          </p:txBody>
        </p:sp>
      </p:grpSp>
      <p:sp>
        <p:nvSpPr>
          <p:cNvPr id="95" name="Trapezoid 94">
            <a:extLst>
              <a:ext uri="{FF2B5EF4-FFF2-40B4-BE49-F238E27FC236}">
                <a16:creationId xmlns:a16="http://schemas.microsoft.com/office/drawing/2014/main" id="{D4F4A87B-C975-A087-6AE5-795CEE351095}"/>
              </a:ext>
            </a:extLst>
          </p:cNvPr>
          <p:cNvSpPr/>
          <p:nvPr/>
        </p:nvSpPr>
        <p:spPr>
          <a:xfrm rot="10800000" flipV="1">
            <a:off x="5799075" y="184054"/>
            <a:ext cx="3151967" cy="712234"/>
          </a:xfrm>
          <a:prstGeom prst="trapezoid">
            <a:avLst/>
          </a:prstGeom>
          <a:solidFill>
            <a:schemeClr val="bg1"/>
          </a:solidFill>
          <a:ln>
            <a:noFill/>
          </a:ln>
          <a:effectLst>
            <a:outerShdw blurRad="50800" dist="38100" dir="5400000" algn="t" rotWithShape="0">
              <a:srgbClr val="006241">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Box 95">
            <a:extLst>
              <a:ext uri="{FF2B5EF4-FFF2-40B4-BE49-F238E27FC236}">
                <a16:creationId xmlns:a16="http://schemas.microsoft.com/office/drawing/2014/main" id="{5464B448-0064-5099-7690-B757383DAE7F}"/>
              </a:ext>
            </a:extLst>
          </p:cNvPr>
          <p:cNvSpPr txBox="1"/>
          <p:nvPr/>
        </p:nvSpPr>
        <p:spPr>
          <a:xfrm>
            <a:off x="6053000" y="191653"/>
            <a:ext cx="2183097" cy="707886"/>
          </a:xfrm>
          <a:prstGeom prst="rect">
            <a:avLst/>
          </a:prstGeom>
          <a:noFill/>
        </p:spPr>
        <p:txBody>
          <a:bodyPr wrap="square">
            <a:spAutoFit/>
          </a:bodyPr>
          <a:lstStyle/>
          <a:p>
            <a:pPr defTabSz="514350">
              <a:buClrTx/>
              <a:defRPr/>
            </a:pPr>
            <a:r>
              <a:rPr lang="en-US" sz="4000" b="1" kern="1200">
                <a:ln w="6350">
                  <a:solidFill>
                    <a:schemeClr val="tx1"/>
                  </a:solidFill>
                  <a:prstDash val="solid"/>
                </a:ln>
                <a:solidFill>
                  <a:srgbClr val="80BC00"/>
                </a:solidFill>
                <a:effectLst>
                  <a:outerShdw dist="38100" dir="2640000" algn="bl" rotWithShape="0">
                    <a:srgbClr val="006241"/>
                  </a:outerShdw>
                </a:effectLst>
                <a:latin typeface="Calibri"/>
                <a:cs typeface="Arial"/>
              </a:rPr>
              <a:t>A BIG</a:t>
            </a:r>
            <a:endParaRPr lang="en-US" sz="4000" kern="1200">
              <a:ln w="6350">
                <a:solidFill>
                  <a:schemeClr val="tx1"/>
                </a:solidFill>
              </a:ln>
              <a:solidFill>
                <a:prstClr val="white"/>
              </a:solidFill>
              <a:latin typeface="Calibri"/>
              <a:cs typeface="Arial"/>
            </a:endParaRPr>
          </a:p>
        </p:txBody>
      </p:sp>
      <p:sp>
        <p:nvSpPr>
          <p:cNvPr id="97" name="TextBox 96">
            <a:extLst>
              <a:ext uri="{FF2B5EF4-FFF2-40B4-BE49-F238E27FC236}">
                <a16:creationId xmlns:a16="http://schemas.microsoft.com/office/drawing/2014/main" id="{C2976599-D639-BE38-FE71-CEC87C1A6508}"/>
              </a:ext>
            </a:extLst>
          </p:cNvPr>
          <p:cNvSpPr txBox="1"/>
          <p:nvPr/>
        </p:nvSpPr>
        <p:spPr>
          <a:xfrm>
            <a:off x="7321868" y="439945"/>
            <a:ext cx="1308371" cy="338554"/>
          </a:xfrm>
          <a:prstGeom prst="rect">
            <a:avLst/>
          </a:prstGeom>
          <a:noFill/>
        </p:spPr>
        <p:txBody>
          <a:bodyPr wrap="none" rtlCol="0">
            <a:spAutoFit/>
          </a:bodyPr>
          <a:lstStyle/>
          <a:p>
            <a:r>
              <a:rPr lang="en-US" sz="1600" i="1" dirty="0">
                <a:latin typeface="Montserrat" panose="00000500000000000000" pitchFamily="2" charset="0"/>
              </a:rPr>
              <a:t>thanks to…</a:t>
            </a:r>
          </a:p>
        </p:txBody>
      </p:sp>
    </p:spTree>
    <p:extLst>
      <p:ext uri="{BB962C8B-B14F-4D97-AF65-F5344CB8AC3E}">
        <p14:creationId xmlns:p14="http://schemas.microsoft.com/office/powerpoint/2010/main" val="14189480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outdoor, grass, building, bus&#10;&#10;Description automatically generated">
            <a:extLst>
              <a:ext uri="{FF2B5EF4-FFF2-40B4-BE49-F238E27FC236}">
                <a16:creationId xmlns:a16="http://schemas.microsoft.com/office/drawing/2014/main" id="{24597701-E559-F248-8DFA-008F664123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136" y="-782388"/>
            <a:ext cx="9239538" cy="6162959"/>
          </a:xfrm>
          <a:prstGeom prst="rect">
            <a:avLst/>
          </a:prstGeom>
        </p:spPr>
      </p:pic>
      <p:sp>
        <p:nvSpPr>
          <p:cNvPr id="9" name="Rectangle 8">
            <a:extLst>
              <a:ext uri="{FF2B5EF4-FFF2-40B4-BE49-F238E27FC236}">
                <a16:creationId xmlns:a16="http://schemas.microsoft.com/office/drawing/2014/main" id="{33346664-5AF3-8C4D-BC10-8D61143E0D9D}"/>
              </a:ext>
            </a:extLst>
          </p:cNvPr>
          <p:cNvSpPr>
            <a:spLocks noChangeAspect="1"/>
          </p:cNvSpPr>
          <p:nvPr/>
        </p:nvSpPr>
        <p:spPr>
          <a:xfrm rot="16200000">
            <a:off x="3647331" y="-198501"/>
            <a:ext cx="1918606" cy="9239537"/>
          </a:xfrm>
          <a:prstGeom prst="rect">
            <a:avLst/>
          </a:prstGeom>
          <a:solidFill>
            <a:srgbClr val="1BAAA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08240">
              <a:buClrTx/>
            </a:pPr>
            <a:endParaRPr lang="en-US" sz="806" kern="1200">
              <a:solidFill>
                <a:prstClr val="white"/>
              </a:solidFill>
              <a:latin typeface="Calibri"/>
            </a:endParaRPr>
          </a:p>
        </p:txBody>
      </p:sp>
      <p:sp>
        <p:nvSpPr>
          <p:cNvPr id="13" name="Rectangle 12">
            <a:extLst>
              <a:ext uri="{FF2B5EF4-FFF2-40B4-BE49-F238E27FC236}">
                <a16:creationId xmlns:a16="http://schemas.microsoft.com/office/drawing/2014/main" id="{20EC19A0-F4B1-D647-A865-0FE6C959087A}"/>
              </a:ext>
            </a:extLst>
          </p:cNvPr>
          <p:cNvSpPr/>
          <p:nvPr/>
        </p:nvSpPr>
        <p:spPr>
          <a:xfrm>
            <a:off x="-13136" y="3387209"/>
            <a:ext cx="9239538" cy="1086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08240">
              <a:buClrTx/>
            </a:pPr>
            <a:endParaRPr lang="en-US" sz="1613" kern="1200">
              <a:solidFill>
                <a:prstClr val="white"/>
              </a:solidFill>
              <a:latin typeface="Calibri"/>
            </a:endParaRPr>
          </a:p>
        </p:txBody>
      </p:sp>
      <p:sp>
        <p:nvSpPr>
          <p:cNvPr id="14" name="Oval 13">
            <a:extLst>
              <a:ext uri="{FF2B5EF4-FFF2-40B4-BE49-F238E27FC236}">
                <a16:creationId xmlns:a16="http://schemas.microsoft.com/office/drawing/2014/main" id="{D9DEA9C9-456F-2849-8845-736969253222}"/>
              </a:ext>
            </a:extLst>
          </p:cNvPr>
          <p:cNvSpPr/>
          <p:nvPr/>
        </p:nvSpPr>
        <p:spPr>
          <a:xfrm>
            <a:off x="4125355" y="2996071"/>
            <a:ext cx="868208" cy="868208"/>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08240">
              <a:buClrTx/>
            </a:pPr>
            <a:endParaRPr lang="en-US" sz="806" kern="1200">
              <a:solidFill>
                <a:prstClr val="white"/>
              </a:solidFill>
              <a:latin typeface="Calibri"/>
            </a:endParaRPr>
          </a:p>
        </p:txBody>
      </p:sp>
      <p:pic>
        <p:nvPicPr>
          <p:cNvPr id="12" name="Picture Placeholder 4">
            <a:extLst>
              <a:ext uri="{FF2B5EF4-FFF2-40B4-BE49-F238E27FC236}">
                <a16:creationId xmlns:a16="http://schemas.microsoft.com/office/drawing/2014/main" id="{D4E7FCE5-E37E-EC44-A2BE-4598CC554955}"/>
              </a:ext>
            </a:extLst>
          </p:cNvPr>
          <p:cNvPicPr>
            <a:picLocks noChangeAspect="1"/>
          </p:cNvPicPr>
          <p:nvPr/>
        </p:nvPicPr>
        <p:blipFill>
          <a:blip r:embed="rId4"/>
          <a:srcRect/>
          <a:stretch/>
        </p:blipFill>
        <p:spPr>
          <a:xfrm>
            <a:off x="4323368" y="3183114"/>
            <a:ext cx="447260" cy="426457"/>
          </a:xfrm>
          <a:prstGeom prst="rect">
            <a:avLst/>
          </a:prstGeom>
        </p:spPr>
      </p:pic>
      <p:sp>
        <p:nvSpPr>
          <p:cNvPr id="10" name="TextBox 9">
            <a:extLst>
              <a:ext uri="{FF2B5EF4-FFF2-40B4-BE49-F238E27FC236}">
                <a16:creationId xmlns:a16="http://schemas.microsoft.com/office/drawing/2014/main" id="{CDED582A-F156-364F-B6B7-B4E9D892F03F}"/>
              </a:ext>
            </a:extLst>
          </p:cNvPr>
          <p:cNvSpPr txBox="1"/>
          <p:nvPr/>
        </p:nvSpPr>
        <p:spPr>
          <a:xfrm>
            <a:off x="-5162" y="4195187"/>
            <a:ext cx="9145191" cy="596125"/>
          </a:xfrm>
          <a:prstGeom prst="rect">
            <a:avLst/>
          </a:prstGeom>
          <a:noFill/>
        </p:spPr>
        <p:txBody>
          <a:bodyPr wrap="square" rtlCol="0">
            <a:spAutoFit/>
          </a:bodyPr>
          <a:lstStyle/>
          <a:p>
            <a:pPr algn="ctr" defTabSz="408240">
              <a:lnSpc>
                <a:spcPct val="80000"/>
              </a:lnSpc>
              <a:buClrTx/>
            </a:pPr>
            <a:r>
              <a:rPr lang="en-US" sz="4050" b="1" kern="1200" dirty="0">
                <a:solidFill>
                  <a:prstClr val="white"/>
                </a:solidFill>
                <a:latin typeface="Roboto" panose="02000000000000000000" pitchFamily="2" charset="0"/>
                <a:ea typeface="Roboto" panose="02000000000000000000" pitchFamily="2" charset="0"/>
                <a:cs typeface="Roboto" panose="02000000000000000000" pitchFamily="2" charset="0"/>
              </a:rPr>
              <a:t>FACILITIES</a:t>
            </a:r>
          </a:p>
        </p:txBody>
      </p:sp>
    </p:spTree>
    <p:extLst>
      <p:ext uri="{BB962C8B-B14F-4D97-AF65-F5344CB8AC3E}">
        <p14:creationId xmlns:p14="http://schemas.microsoft.com/office/powerpoint/2010/main" val="32777270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p:cNvPicPr>
            <a:picLocks noGrp="1" noChangeAspect="1"/>
          </p:cNvPicPr>
          <p:nvPr>
            <p:ph type="pic" sz="quarter" idx="14"/>
          </p:nvPr>
        </p:nvPicPr>
        <p:blipFill>
          <a:blip r:embed="rId2" cstate="screen">
            <a:extLst>
              <a:ext uri="{28A0092B-C50C-407E-A947-70E740481C1C}">
                <a14:useLocalDpi xmlns:a14="http://schemas.microsoft.com/office/drawing/2010/main"/>
              </a:ext>
            </a:extLst>
          </a:blip>
          <a:srcRect/>
          <a:stretch>
            <a:fillRect/>
          </a:stretch>
        </p:blipFill>
        <p:spPr>
          <a:xfrm>
            <a:off x="6996715" y="2950612"/>
            <a:ext cx="1698940" cy="1696867"/>
          </a:xfrm>
          <a:prstGeom prst="rect">
            <a:avLst/>
          </a:prstGeom>
        </p:spPr>
      </p:pic>
      <p:pic>
        <p:nvPicPr>
          <p:cNvPr id="17" name="Picture 16" descr="A blue hexagon with black border&#10;&#10;Description automatically generated">
            <a:extLst>
              <a:ext uri="{FF2B5EF4-FFF2-40B4-BE49-F238E27FC236}">
                <a16:creationId xmlns:a16="http://schemas.microsoft.com/office/drawing/2014/main" id="{1A9AF248-582C-356D-C030-0AE4FB1D8BA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43898" y="2952018"/>
            <a:ext cx="1301915" cy="1694956"/>
          </a:xfrm>
          <a:prstGeom prst="rect">
            <a:avLst/>
          </a:prstGeom>
        </p:spPr>
      </p:pic>
      <p:pic>
        <p:nvPicPr>
          <p:cNvPr id="2" name="Picture 3">
            <a:extLst>
              <a:ext uri="{FF2B5EF4-FFF2-40B4-BE49-F238E27FC236}">
                <a16:creationId xmlns:a16="http://schemas.microsoft.com/office/drawing/2014/main" id="{9F585D76-B4C5-EEC9-E0D5-DE5E8462E5EB}"/>
              </a:ext>
            </a:extLst>
          </p:cNvPr>
          <p:cNvPicPr>
            <a:picLocks noChangeAspect="1"/>
          </p:cNvPicPr>
          <p:nvPr/>
        </p:nvPicPr>
        <p:blipFill>
          <a:blip r:embed="rId4"/>
          <a:stretch>
            <a:fillRect/>
          </a:stretch>
        </p:blipFill>
        <p:spPr>
          <a:xfrm>
            <a:off x="4135895" y="2950093"/>
            <a:ext cx="1719660" cy="1697387"/>
          </a:xfrm>
          <a:prstGeom prst="rect">
            <a:avLst/>
          </a:prstGeom>
        </p:spPr>
      </p:pic>
      <p:pic>
        <p:nvPicPr>
          <p:cNvPr id="13" name="Picture 12" descr="A blue and black rectangle&#10;&#10;Description automatically generated">
            <a:extLst>
              <a:ext uri="{FF2B5EF4-FFF2-40B4-BE49-F238E27FC236}">
                <a16:creationId xmlns:a16="http://schemas.microsoft.com/office/drawing/2014/main" id="{CE8F225C-C711-34C2-F3C2-CCA51168B1A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72771" y="2948977"/>
            <a:ext cx="1321569" cy="1699787"/>
          </a:xfrm>
          <a:prstGeom prst="rect">
            <a:avLst/>
          </a:prstGeom>
        </p:spPr>
      </p:pic>
      <p:pic>
        <p:nvPicPr>
          <p:cNvPr id="50" name="Picture Placeholder 23">
            <a:extLst>
              <a:ext uri="{FF2B5EF4-FFF2-40B4-BE49-F238E27FC236}">
                <a16:creationId xmlns:a16="http://schemas.microsoft.com/office/drawing/2014/main" id="{A05B1D33-C9F2-C040-A19C-5A6F4A6AD57D}"/>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314285" y="2950094"/>
            <a:ext cx="1674830" cy="1697385"/>
          </a:xfrm>
          <a:prstGeom prst="rect">
            <a:avLst/>
          </a:prstGeom>
          <a:ln>
            <a:noFill/>
          </a:ln>
          <a:effectLst/>
        </p:spPr>
      </p:pic>
      <p:pic>
        <p:nvPicPr>
          <p:cNvPr id="16" name="Picture 15" descr="A green and black rectangle&#10;&#10;Description automatically generated">
            <a:extLst>
              <a:ext uri="{FF2B5EF4-FFF2-40B4-BE49-F238E27FC236}">
                <a16:creationId xmlns:a16="http://schemas.microsoft.com/office/drawing/2014/main" id="{B0BABC97-FBB5-515A-CEB3-B5DBD171041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6162" y="2951013"/>
            <a:ext cx="1325872" cy="1698697"/>
          </a:xfrm>
          <a:prstGeom prst="rect">
            <a:avLst/>
          </a:prstGeom>
        </p:spPr>
      </p:pic>
      <p:pic>
        <p:nvPicPr>
          <p:cNvPr id="23" name="Picture Placeholder 22"/>
          <p:cNvPicPr>
            <a:picLocks noGrp="1" noChangeAspect="1"/>
          </p:cNvPicPr>
          <p:nvPr>
            <p:ph type="pic" sz="quarter" idx="15"/>
          </p:nvPr>
        </p:nvPicPr>
        <p:blipFill>
          <a:blip r:embed="rId8" cstate="screen">
            <a:extLst>
              <a:ext uri="{28A0092B-C50C-407E-A947-70E740481C1C}">
                <a14:useLocalDpi xmlns:a14="http://schemas.microsoft.com/office/drawing/2010/main"/>
              </a:ext>
            </a:extLst>
          </a:blip>
          <a:srcRect/>
          <a:stretch>
            <a:fillRect/>
          </a:stretch>
        </p:blipFill>
        <p:spPr>
          <a:xfrm>
            <a:off x="4105745" y="1003076"/>
            <a:ext cx="1748514" cy="1682265"/>
          </a:xfrm>
          <a:prstGeom prst="rect">
            <a:avLst/>
          </a:prstGeom>
        </p:spPr>
      </p:pic>
      <p:pic>
        <p:nvPicPr>
          <p:cNvPr id="14" name="Picture 13" descr="An orange and black hexagon&#10;&#10;Description automatically generated">
            <a:extLst>
              <a:ext uri="{FF2B5EF4-FFF2-40B4-BE49-F238E27FC236}">
                <a16:creationId xmlns:a16="http://schemas.microsoft.com/office/drawing/2014/main" id="{A09420A0-3E89-A29B-6618-CD9E2CC8289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272310" y="999115"/>
            <a:ext cx="1321594" cy="1689564"/>
          </a:xfrm>
          <a:prstGeom prst="rect">
            <a:avLst/>
          </a:prstGeom>
        </p:spPr>
      </p:pic>
      <p:pic>
        <p:nvPicPr>
          <p:cNvPr id="12" name="Picture 11" descr="A sign in front of trees&#10;&#10;Description automatically generated">
            <a:extLst>
              <a:ext uri="{FF2B5EF4-FFF2-40B4-BE49-F238E27FC236}">
                <a16:creationId xmlns:a16="http://schemas.microsoft.com/office/drawing/2014/main" id="{D874A8BD-6BC1-A8B4-636B-C555326CA254}"/>
              </a:ext>
            </a:extLst>
          </p:cNvPr>
          <p:cNvPicPr>
            <a:picLocks noChangeAspect="1"/>
          </p:cNvPicPr>
          <p:nvPr/>
        </p:nvPicPr>
        <p:blipFill>
          <a:blip r:embed="rId10"/>
          <a:stretch>
            <a:fillRect/>
          </a:stretch>
        </p:blipFill>
        <p:spPr>
          <a:xfrm>
            <a:off x="6905814" y="1005841"/>
            <a:ext cx="1765800" cy="1697392"/>
          </a:xfrm>
          <a:prstGeom prst="rect">
            <a:avLst/>
          </a:prstGeom>
        </p:spPr>
      </p:pic>
      <p:pic>
        <p:nvPicPr>
          <p:cNvPr id="6" name="Picture 5" descr="A green and black rectangle&#10;&#10;Description automatically generated">
            <a:extLst>
              <a:ext uri="{FF2B5EF4-FFF2-40B4-BE49-F238E27FC236}">
                <a16:creationId xmlns:a16="http://schemas.microsoft.com/office/drawing/2014/main" id="{3B0D45E5-C814-7361-9F7D-309A5C3963D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146465" y="1001982"/>
            <a:ext cx="1325872" cy="1693305"/>
          </a:xfrm>
          <a:prstGeom prst="rect">
            <a:avLst/>
          </a:prstGeom>
        </p:spPr>
      </p:pic>
      <p:pic>
        <p:nvPicPr>
          <p:cNvPr id="3" name="Picture 2" descr="A group of people standing in front of a tall building in a city&#10;&#10;Description automatically generated">
            <a:extLst>
              <a:ext uri="{FF2B5EF4-FFF2-40B4-BE49-F238E27FC236}">
                <a16:creationId xmlns:a16="http://schemas.microsoft.com/office/drawing/2014/main" id="{E9249C8C-349F-404A-A4D7-CC0A532DEF1E}"/>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277585" y="1009094"/>
            <a:ext cx="1715042" cy="1672579"/>
          </a:xfrm>
          <a:prstGeom prst="rect">
            <a:avLst/>
          </a:prstGeom>
        </p:spPr>
      </p:pic>
      <p:pic>
        <p:nvPicPr>
          <p:cNvPr id="10" name="Picture 9" descr="A blue hexagon with black border&#10;&#10;Description automatically generated">
            <a:extLst>
              <a:ext uri="{FF2B5EF4-FFF2-40B4-BE49-F238E27FC236}">
                <a16:creationId xmlns:a16="http://schemas.microsoft.com/office/drawing/2014/main" id="{DEA9F8C6-61C1-4155-F61E-FDFAB09C04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6639" y="1005684"/>
            <a:ext cx="1307306" cy="1678781"/>
          </a:xfrm>
          <a:prstGeom prst="rect">
            <a:avLst/>
          </a:prstGeom>
        </p:spPr>
      </p:pic>
      <p:sp>
        <p:nvSpPr>
          <p:cNvPr id="15" name="TextBox 14">
            <a:extLst>
              <a:ext uri="{FF2B5EF4-FFF2-40B4-BE49-F238E27FC236}">
                <a16:creationId xmlns:a16="http://schemas.microsoft.com/office/drawing/2014/main" id="{C3FFFB93-EA48-A847-89B2-061CE8A02882}"/>
              </a:ext>
            </a:extLst>
          </p:cNvPr>
          <p:cNvSpPr txBox="1"/>
          <p:nvPr/>
        </p:nvSpPr>
        <p:spPr>
          <a:xfrm>
            <a:off x="645319" y="290512"/>
            <a:ext cx="7927181" cy="553998"/>
          </a:xfrm>
          <a:prstGeom prst="rect">
            <a:avLst/>
          </a:prstGeom>
          <a:noFill/>
        </p:spPr>
        <p:txBody>
          <a:bodyPr wrap="square" rtlCol="0">
            <a:spAutoFit/>
          </a:bodyPr>
          <a:lstStyle/>
          <a:p>
            <a:pPr algn="ctr" defTabSz="408240">
              <a:buClrTx/>
            </a:pPr>
            <a:r>
              <a:rPr lang="en-US" sz="3000" b="1" kern="1200" dirty="0">
                <a:solidFill>
                  <a:srgbClr val="1BAAAA"/>
                </a:solidFill>
                <a:latin typeface="Roboto" panose="02000000000000000000" pitchFamily="2" charset="0"/>
                <a:ea typeface="Roboto" panose="02000000000000000000" pitchFamily="2" charset="0"/>
                <a:cs typeface="Roboto" panose="02000000000000000000" pitchFamily="2" charset="0"/>
              </a:rPr>
              <a:t>SCRA Innovation Centers &amp; Facilities</a:t>
            </a:r>
          </a:p>
        </p:txBody>
      </p:sp>
      <p:sp>
        <p:nvSpPr>
          <p:cNvPr id="43" name="TextBox 42">
            <a:extLst>
              <a:ext uri="{FF2B5EF4-FFF2-40B4-BE49-F238E27FC236}">
                <a16:creationId xmlns:a16="http://schemas.microsoft.com/office/drawing/2014/main" id="{6C424FF9-6F2E-3A47-B1F8-B5A43F3092A7}"/>
              </a:ext>
            </a:extLst>
          </p:cNvPr>
          <p:cNvSpPr txBox="1"/>
          <p:nvPr/>
        </p:nvSpPr>
        <p:spPr>
          <a:xfrm>
            <a:off x="3159376" y="1518428"/>
            <a:ext cx="1417045" cy="727122"/>
          </a:xfrm>
          <a:prstGeom prst="rect">
            <a:avLst/>
          </a:prstGeom>
          <a:noFill/>
        </p:spPr>
        <p:txBody>
          <a:bodyPr wrap="square" lIns="68580" tIns="34290" rIns="68580" bIns="34290" rtlCol="0" anchor="t">
            <a:spAutoFit/>
          </a:bodyPr>
          <a:lstStyle/>
          <a:p>
            <a:pPr algn="ctr" defTabSz="408240">
              <a:buClrTx/>
            </a:pPr>
            <a:r>
              <a:rPr lang="en-US" sz="1125" b="1" kern="1200" dirty="0">
                <a:solidFill>
                  <a:prstClr val="white"/>
                </a:solidFill>
                <a:ea typeface="+mn-ea"/>
              </a:rPr>
              <a:t>APPLIED </a:t>
            </a:r>
            <a:r>
              <a:rPr lang="en-US" sz="1125" b="1" kern="1200" dirty="0">
                <a:solidFill>
                  <a:prstClr val="white"/>
                </a:solidFill>
                <a:latin typeface="Roboto" panose="02000000000000000000" pitchFamily="2" charset="0"/>
                <a:ea typeface="Roboto" panose="02000000000000000000" pitchFamily="2" charset="0"/>
                <a:cs typeface="Roboto" panose="02000000000000000000" pitchFamily="2" charset="0"/>
              </a:rPr>
              <a:t>TECHNOLOGIES</a:t>
            </a:r>
            <a:r>
              <a:rPr lang="en-US" sz="1125" b="1" kern="1200" dirty="0">
                <a:solidFill>
                  <a:prstClr val="white"/>
                </a:solidFill>
                <a:ea typeface="+mn-ea"/>
              </a:rPr>
              <a:t> CENTER</a:t>
            </a:r>
          </a:p>
          <a:p>
            <a:pPr algn="ctr" defTabSz="408240">
              <a:buClrTx/>
            </a:pPr>
            <a:r>
              <a:rPr lang="en-US" sz="900" kern="1200" dirty="0">
                <a:solidFill>
                  <a:prstClr val="white"/>
                </a:solidFill>
                <a:ea typeface="Roboto" panose="02000000000000000000" pitchFamily="2" charset="0"/>
              </a:rPr>
              <a:t>Summerville, SC</a:t>
            </a:r>
          </a:p>
        </p:txBody>
      </p:sp>
      <p:sp>
        <p:nvSpPr>
          <p:cNvPr id="45" name="TextBox 44">
            <a:extLst>
              <a:ext uri="{FF2B5EF4-FFF2-40B4-BE49-F238E27FC236}">
                <a16:creationId xmlns:a16="http://schemas.microsoft.com/office/drawing/2014/main" id="{F15BACC9-9B77-4540-A95F-3BEAD3C9B7A5}"/>
              </a:ext>
            </a:extLst>
          </p:cNvPr>
          <p:cNvSpPr txBox="1"/>
          <p:nvPr/>
        </p:nvSpPr>
        <p:spPr>
          <a:xfrm>
            <a:off x="506350" y="1469597"/>
            <a:ext cx="1088447" cy="600164"/>
          </a:xfrm>
          <a:prstGeom prst="rect">
            <a:avLst/>
          </a:prstGeom>
          <a:noFill/>
        </p:spPr>
        <p:txBody>
          <a:bodyPr wrap="square" rtlCol="0">
            <a:spAutoFit/>
          </a:bodyPr>
          <a:lstStyle/>
          <a:p>
            <a:pPr algn="ctr" defTabSz="408240">
              <a:buClrTx/>
            </a:pPr>
            <a:r>
              <a:rPr lang="en-US" sz="1200" b="1" kern="1200" dirty="0">
                <a:solidFill>
                  <a:prstClr val="white"/>
                </a:solidFill>
                <a:latin typeface="Arial" panose="020B0604020202020204" pitchFamily="34" charset="0"/>
                <a:ea typeface="+mn-ea"/>
                <a:cs typeface="Arial" panose="020B0604020202020204" pitchFamily="34" charset="0"/>
              </a:rPr>
              <a:t>22 </a:t>
            </a:r>
          </a:p>
          <a:p>
            <a:pPr algn="ctr" defTabSz="408240">
              <a:buClrTx/>
            </a:pPr>
            <a:r>
              <a:rPr lang="en-US" sz="1200" b="1" kern="1200" dirty="0">
                <a:solidFill>
                  <a:prstClr val="white"/>
                </a:solidFill>
                <a:latin typeface="Roboto" panose="02000000000000000000" pitchFamily="2" charset="0"/>
                <a:ea typeface="Roboto" panose="02000000000000000000" pitchFamily="2" charset="0"/>
                <a:cs typeface="Roboto" panose="02000000000000000000" pitchFamily="2" charset="0"/>
              </a:rPr>
              <a:t>WESTEDGE</a:t>
            </a:r>
          </a:p>
          <a:p>
            <a:pPr algn="ctr" defTabSz="408240">
              <a:buClrTx/>
            </a:pPr>
            <a:r>
              <a:rPr lang="en-US" sz="900" kern="1200" dirty="0">
                <a:solidFill>
                  <a:prstClr val="white"/>
                </a:solidFill>
                <a:latin typeface="Arial" panose="020B0604020202020204" pitchFamily="34" charset="0"/>
                <a:ea typeface="Roboto" panose="02000000000000000000" pitchFamily="2" charset="0"/>
                <a:cs typeface="Arial" panose="020B0604020202020204" pitchFamily="34" charset="0"/>
              </a:rPr>
              <a:t>Charleston, SC</a:t>
            </a:r>
          </a:p>
        </p:txBody>
      </p:sp>
      <p:sp>
        <p:nvSpPr>
          <p:cNvPr id="49" name="TextBox 48">
            <a:extLst>
              <a:ext uri="{FF2B5EF4-FFF2-40B4-BE49-F238E27FC236}">
                <a16:creationId xmlns:a16="http://schemas.microsoft.com/office/drawing/2014/main" id="{887D8572-2F12-C640-98A5-697CC2707DAB}"/>
              </a:ext>
            </a:extLst>
          </p:cNvPr>
          <p:cNvSpPr txBox="1"/>
          <p:nvPr/>
        </p:nvSpPr>
        <p:spPr>
          <a:xfrm>
            <a:off x="6129240" y="1432467"/>
            <a:ext cx="1160153" cy="784830"/>
          </a:xfrm>
          <a:prstGeom prst="rect">
            <a:avLst/>
          </a:prstGeom>
          <a:noFill/>
        </p:spPr>
        <p:txBody>
          <a:bodyPr wrap="square" rtlCol="0">
            <a:spAutoFit/>
          </a:bodyPr>
          <a:lstStyle/>
          <a:p>
            <a:pPr algn="ctr" defTabSz="408240">
              <a:buClrTx/>
            </a:pPr>
            <a:r>
              <a:rPr lang="en-US" sz="1200" b="1" kern="1200" dirty="0">
                <a:solidFill>
                  <a:prstClr val="white"/>
                </a:solidFill>
                <a:latin typeface="Arial" panose="020B0604020202020204" pitchFamily="34" charset="0"/>
                <a:ea typeface="+mn-ea"/>
                <a:cs typeface="Arial" panose="020B0604020202020204" pitchFamily="34" charset="0"/>
              </a:rPr>
              <a:t>CAROLINA </a:t>
            </a:r>
            <a:r>
              <a:rPr lang="en-US" sz="1200" b="1" kern="1200" dirty="0">
                <a:solidFill>
                  <a:prstClr val="white"/>
                </a:solidFill>
                <a:latin typeface="Roboto" panose="02000000000000000000" pitchFamily="2" charset="0"/>
                <a:ea typeface="Roboto" panose="02000000000000000000" pitchFamily="2" charset="0"/>
                <a:cs typeface="Roboto" panose="02000000000000000000" pitchFamily="2" charset="0"/>
              </a:rPr>
              <a:t>RESEARCH</a:t>
            </a:r>
            <a:r>
              <a:rPr lang="en-US" sz="1200" b="1" kern="1200" dirty="0">
                <a:solidFill>
                  <a:prstClr val="white"/>
                </a:solidFill>
                <a:latin typeface="Arial" panose="020B0604020202020204" pitchFamily="34" charset="0"/>
                <a:ea typeface="+mn-ea"/>
                <a:cs typeface="Arial" panose="020B0604020202020204" pitchFamily="34" charset="0"/>
              </a:rPr>
              <a:t> PARK</a:t>
            </a:r>
          </a:p>
          <a:p>
            <a:pPr algn="ctr" defTabSz="408240">
              <a:buClrTx/>
            </a:pPr>
            <a:r>
              <a:rPr lang="en-US" sz="900" kern="1200" dirty="0">
                <a:solidFill>
                  <a:prstClr val="white"/>
                </a:solidFill>
                <a:latin typeface="Arial" panose="020B0604020202020204" pitchFamily="34" charset="0"/>
                <a:ea typeface="Roboto" panose="02000000000000000000" pitchFamily="2" charset="0"/>
                <a:cs typeface="Arial" panose="020B0604020202020204" pitchFamily="34" charset="0"/>
              </a:rPr>
              <a:t>Columbia, SC</a:t>
            </a:r>
          </a:p>
        </p:txBody>
      </p:sp>
      <p:sp>
        <p:nvSpPr>
          <p:cNvPr id="55" name="TextBox 54">
            <a:extLst>
              <a:ext uri="{FF2B5EF4-FFF2-40B4-BE49-F238E27FC236}">
                <a16:creationId xmlns:a16="http://schemas.microsoft.com/office/drawing/2014/main" id="{92EFC69C-C328-0C48-9C86-62662B91B9D1}"/>
              </a:ext>
            </a:extLst>
          </p:cNvPr>
          <p:cNvSpPr txBox="1"/>
          <p:nvPr/>
        </p:nvSpPr>
        <p:spPr>
          <a:xfrm>
            <a:off x="494920" y="3360049"/>
            <a:ext cx="1160153" cy="969496"/>
          </a:xfrm>
          <a:prstGeom prst="rect">
            <a:avLst/>
          </a:prstGeom>
          <a:noFill/>
        </p:spPr>
        <p:txBody>
          <a:bodyPr wrap="square" rtlCol="0">
            <a:spAutoFit/>
          </a:bodyPr>
          <a:lstStyle/>
          <a:p>
            <a:pPr algn="ctr" defTabSz="408240">
              <a:buClrTx/>
            </a:pPr>
            <a:r>
              <a:rPr lang="en-US" sz="1200" b="1" kern="1200" dirty="0">
                <a:solidFill>
                  <a:prstClr val="white"/>
                </a:solidFill>
                <a:latin typeface="Arial" panose="020B0604020202020204" pitchFamily="34" charset="0"/>
                <a:ea typeface="+mn-ea"/>
                <a:cs typeface="Arial" panose="020B0604020202020204" pitchFamily="34" charset="0"/>
              </a:rPr>
              <a:t>DUKE </a:t>
            </a:r>
            <a:r>
              <a:rPr lang="en-US" sz="1200" b="1" kern="1200" dirty="0">
                <a:solidFill>
                  <a:prstClr val="white"/>
                </a:solidFill>
                <a:latin typeface="Roboto" panose="02000000000000000000" pitchFamily="2" charset="0"/>
                <a:ea typeface="Roboto" panose="02000000000000000000" pitchFamily="2" charset="0"/>
                <a:cs typeface="Roboto" panose="02000000000000000000" pitchFamily="2" charset="0"/>
              </a:rPr>
              <a:t>ENERGY</a:t>
            </a:r>
            <a:r>
              <a:rPr lang="en-US" sz="1200" b="1" kern="1200" dirty="0">
                <a:solidFill>
                  <a:prstClr val="white"/>
                </a:solidFill>
                <a:latin typeface="Arial" panose="020B0604020202020204" pitchFamily="34" charset="0"/>
                <a:ea typeface="+mn-ea"/>
                <a:cs typeface="Arial" panose="020B0604020202020204" pitchFamily="34" charset="0"/>
              </a:rPr>
              <a:t> INNOVATION CENTER</a:t>
            </a:r>
          </a:p>
          <a:p>
            <a:pPr algn="ctr" defTabSz="408240">
              <a:buClrTx/>
            </a:pPr>
            <a:r>
              <a:rPr lang="en-US" sz="900" kern="1200" dirty="0">
                <a:solidFill>
                  <a:prstClr val="white"/>
                </a:solidFill>
                <a:latin typeface="Arial" panose="020B0604020202020204" pitchFamily="34" charset="0"/>
                <a:ea typeface="Roboto" panose="02000000000000000000" pitchFamily="2" charset="0"/>
                <a:cs typeface="Arial" panose="020B0604020202020204" pitchFamily="34" charset="0"/>
              </a:rPr>
              <a:t>Anderson, SC</a:t>
            </a:r>
          </a:p>
        </p:txBody>
      </p:sp>
      <p:sp>
        <p:nvSpPr>
          <p:cNvPr id="59" name="TextBox 58">
            <a:extLst>
              <a:ext uri="{FF2B5EF4-FFF2-40B4-BE49-F238E27FC236}">
                <a16:creationId xmlns:a16="http://schemas.microsoft.com/office/drawing/2014/main" id="{B397ED19-13A2-9649-B714-D1566DC1CDCA}"/>
              </a:ext>
            </a:extLst>
          </p:cNvPr>
          <p:cNvSpPr txBox="1"/>
          <p:nvPr/>
        </p:nvSpPr>
        <p:spPr>
          <a:xfrm>
            <a:off x="3271621" y="3379099"/>
            <a:ext cx="1160153" cy="784830"/>
          </a:xfrm>
          <a:prstGeom prst="rect">
            <a:avLst/>
          </a:prstGeom>
          <a:noFill/>
        </p:spPr>
        <p:txBody>
          <a:bodyPr wrap="square" rtlCol="0">
            <a:spAutoFit/>
          </a:bodyPr>
          <a:lstStyle/>
          <a:p>
            <a:pPr algn="ctr" defTabSz="408240">
              <a:buClrTx/>
            </a:pPr>
            <a:r>
              <a:rPr lang="en-US" sz="1200" b="1" kern="1200" dirty="0">
                <a:solidFill>
                  <a:prstClr val="white"/>
                </a:solidFill>
                <a:latin typeface="Arial" panose="020B0604020202020204" pitchFamily="34" charset="0"/>
                <a:ea typeface="+mn-ea"/>
                <a:cs typeface="Arial" panose="020B0604020202020204" pitchFamily="34" charset="0"/>
              </a:rPr>
              <a:t>MUSC </a:t>
            </a:r>
            <a:r>
              <a:rPr lang="en-US" sz="1200" b="1" kern="1200" dirty="0">
                <a:solidFill>
                  <a:prstClr val="white"/>
                </a:solidFill>
                <a:latin typeface="Roboto" panose="02000000000000000000" pitchFamily="2" charset="0"/>
                <a:ea typeface="Roboto" panose="02000000000000000000" pitchFamily="2" charset="0"/>
                <a:cs typeface="Roboto" panose="02000000000000000000" pitchFamily="2" charset="0"/>
              </a:rPr>
              <a:t>INNOVATION</a:t>
            </a:r>
          </a:p>
          <a:p>
            <a:pPr algn="ctr" defTabSz="408240">
              <a:buClrTx/>
            </a:pPr>
            <a:r>
              <a:rPr lang="en-US" sz="1200" b="1" kern="1200" dirty="0">
                <a:solidFill>
                  <a:prstClr val="white"/>
                </a:solidFill>
                <a:latin typeface="Arial" panose="020B0604020202020204" pitchFamily="34" charset="0"/>
                <a:ea typeface="+mn-ea"/>
                <a:cs typeface="Arial" panose="020B0604020202020204" pitchFamily="34" charset="0"/>
              </a:rPr>
              <a:t>CENTER</a:t>
            </a:r>
          </a:p>
          <a:p>
            <a:pPr algn="ctr" defTabSz="408240">
              <a:buClrTx/>
            </a:pPr>
            <a:r>
              <a:rPr lang="en-US" sz="900" kern="1200" dirty="0">
                <a:solidFill>
                  <a:prstClr val="white"/>
                </a:solidFill>
                <a:latin typeface="Arial" panose="020B0604020202020204" pitchFamily="34" charset="0"/>
                <a:ea typeface="Roboto" panose="02000000000000000000" pitchFamily="2" charset="0"/>
                <a:cs typeface="Arial" panose="020B0604020202020204" pitchFamily="34" charset="0"/>
              </a:rPr>
              <a:t>Charleston, SC</a:t>
            </a:r>
          </a:p>
        </p:txBody>
      </p:sp>
      <p:sp>
        <p:nvSpPr>
          <p:cNvPr id="62" name="TextBox 61">
            <a:extLst>
              <a:ext uri="{FF2B5EF4-FFF2-40B4-BE49-F238E27FC236}">
                <a16:creationId xmlns:a16="http://schemas.microsoft.com/office/drawing/2014/main" id="{683BCE84-B4F3-B040-A56A-81D3A536B0D7}"/>
              </a:ext>
            </a:extLst>
          </p:cNvPr>
          <p:cNvSpPr txBox="1"/>
          <p:nvPr/>
        </p:nvSpPr>
        <p:spPr>
          <a:xfrm>
            <a:off x="6145981" y="3410171"/>
            <a:ext cx="1152698" cy="761747"/>
          </a:xfrm>
          <a:prstGeom prst="rect">
            <a:avLst/>
          </a:prstGeom>
          <a:noFill/>
        </p:spPr>
        <p:txBody>
          <a:bodyPr wrap="square" lIns="68580" tIns="34290" rIns="68580" bIns="34290" rtlCol="0" anchor="t">
            <a:spAutoFit/>
          </a:bodyPr>
          <a:lstStyle/>
          <a:p>
            <a:pPr algn="ctr" defTabSz="408240">
              <a:buClrTx/>
            </a:pPr>
            <a:r>
              <a:rPr lang="en-US" sz="1200" b="1" kern="1200" dirty="0">
                <a:solidFill>
                  <a:prstClr val="white"/>
                </a:solidFill>
                <a:ea typeface="+mn-ea"/>
              </a:rPr>
              <a:t>USC </a:t>
            </a:r>
            <a:r>
              <a:rPr lang="en-US" sz="1200" b="1" kern="1200" dirty="0">
                <a:solidFill>
                  <a:prstClr val="white"/>
                </a:solidFill>
                <a:latin typeface="Roboto" panose="02000000000000000000" pitchFamily="2" charset="0"/>
                <a:ea typeface="Roboto" panose="02000000000000000000" pitchFamily="2" charset="0"/>
                <a:cs typeface="Roboto" panose="02000000000000000000" pitchFamily="2" charset="0"/>
              </a:rPr>
              <a:t>INNOVATION</a:t>
            </a:r>
          </a:p>
          <a:p>
            <a:pPr algn="ctr" defTabSz="408240">
              <a:buClrTx/>
            </a:pPr>
            <a:r>
              <a:rPr lang="en-US" sz="1200" b="1" kern="1200" dirty="0">
                <a:solidFill>
                  <a:prstClr val="white"/>
                </a:solidFill>
                <a:ea typeface="+mn-ea"/>
              </a:rPr>
              <a:t>CENTER</a:t>
            </a:r>
          </a:p>
          <a:p>
            <a:pPr algn="ctr" defTabSz="408240">
              <a:buClrTx/>
            </a:pPr>
            <a:r>
              <a:rPr lang="en-US" sz="900" kern="1200" dirty="0">
                <a:solidFill>
                  <a:prstClr val="white"/>
                </a:solidFill>
                <a:ea typeface="Roboto" panose="02000000000000000000" pitchFamily="2" charset="0"/>
              </a:rPr>
              <a:t>Columbia, SC</a:t>
            </a:r>
          </a:p>
        </p:txBody>
      </p:sp>
    </p:spTree>
    <p:extLst>
      <p:ext uri="{BB962C8B-B14F-4D97-AF65-F5344CB8AC3E}">
        <p14:creationId xmlns:p14="http://schemas.microsoft.com/office/powerpoint/2010/main" val="1619159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28CAC52-3351-47E5-890C-805A40D417A7}"/>
              </a:ext>
            </a:extLst>
          </p:cNvPr>
          <p:cNvSpPr/>
          <p:nvPr/>
        </p:nvSpPr>
        <p:spPr>
          <a:xfrm>
            <a:off x="4347297" y="2371617"/>
            <a:ext cx="215027" cy="340542"/>
          </a:xfrm>
          <a:prstGeom prst="rect">
            <a:avLst/>
          </a:prstGeom>
        </p:spPr>
        <p:txBody>
          <a:bodyPr wrap="square">
            <a:spAutoFit/>
          </a:bodyPr>
          <a:lstStyle>
            <a:defPPr>
              <a:defRPr lang="en-US"/>
            </a:defPPr>
            <a:lvl1pPr marL="0" algn="l" defTabSz="544320" rtl="0" eaLnBrk="1" latinLnBrk="0" hangingPunct="1">
              <a:defRPr sz="2150" kern="1200">
                <a:solidFill>
                  <a:schemeClr val="tx1"/>
                </a:solidFill>
                <a:latin typeface="+mn-lt"/>
                <a:ea typeface="+mn-ea"/>
                <a:cs typeface="+mn-cs"/>
              </a:defRPr>
            </a:lvl1pPr>
            <a:lvl2pPr marL="544320" algn="l" defTabSz="544320" rtl="0" eaLnBrk="1" latinLnBrk="0" hangingPunct="1">
              <a:defRPr sz="2150" kern="1200">
                <a:solidFill>
                  <a:schemeClr val="tx1"/>
                </a:solidFill>
                <a:latin typeface="+mn-lt"/>
                <a:ea typeface="+mn-ea"/>
                <a:cs typeface="+mn-cs"/>
              </a:defRPr>
            </a:lvl2pPr>
            <a:lvl3pPr marL="1088639" algn="l" defTabSz="544320" rtl="0" eaLnBrk="1" latinLnBrk="0" hangingPunct="1">
              <a:defRPr sz="2150" kern="1200">
                <a:solidFill>
                  <a:schemeClr val="tx1"/>
                </a:solidFill>
                <a:latin typeface="+mn-lt"/>
                <a:ea typeface="+mn-ea"/>
                <a:cs typeface="+mn-cs"/>
              </a:defRPr>
            </a:lvl3pPr>
            <a:lvl4pPr marL="1632959" algn="l" defTabSz="544320" rtl="0" eaLnBrk="1" latinLnBrk="0" hangingPunct="1">
              <a:defRPr sz="2150" kern="1200">
                <a:solidFill>
                  <a:schemeClr val="tx1"/>
                </a:solidFill>
                <a:latin typeface="+mn-lt"/>
                <a:ea typeface="+mn-ea"/>
                <a:cs typeface="+mn-cs"/>
              </a:defRPr>
            </a:lvl4pPr>
            <a:lvl5pPr marL="2177278" algn="l" defTabSz="544320" rtl="0" eaLnBrk="1" latinLnBrk="0" hangingPunct="1">
              <a:defRPr sz="2150" kern="1200">
                <a:solidFill>
                  <a:schemeClr val="tx1"/>
                </a:solidFill>
                <a:latin typeface="+mn-lt"/>
                <a:ea typeface="+mn-ea"/>
                <a:cs typeface="+mn-cs"/>
              </a:defRPr>
            </a:lvl5pPr>
            <a:lvl6pPr marL="2721598" algn="l" defTabSz="544320" rtl="0" eaLnBrk="1" latinLnBrk="0" hangingPunct="1">
              <a:defRPr sz="2150" kern="1200">
                <a:solidFill>
                  <a:schemeClr val="tx1"/>
                </a:solidFill>
                <a:latin typeface="+mn-lt"/>
                <a:ea typeface="+mn-ea"/>
                <a:cs typeface="+mn-cs"/>
              </a:defRPr>
            </a:lvl6pPr>
            <a:lvl7pPr marL="3265917" algn="l" defTabSz="544320" rtl="0" eaLnBrk="1" latinLnBrk="0" hangingPunct="1">
              <a:defRPr sz="2150" kern="1200">
                <a:solidFill>
                  <a:schemeClr val="tx1"/>
                </a:solidFill>
                <a:latin typeface="+mn-lt"/>
                <a:ea typeface="+mn-ea"/>
                <a:cs typeface="+mn-cs"/>
              </a:defRPr>
            </a:lvl7pPr>
            <a:lvl8pPr marL="3810236" algn="l" defTabSz="544320" rtl="0" eaLnBrk="1" latinLnBrk="0" hangingPunct="1">
              <a:defRPr sz="2150" kern="1200">
                <a:solidFill>
                  <a:schemeClr val="tx1"/>
                </a:solidFill>
                <a:latin typeface="+mn-lt"/>
                <a:ea typeface="+mn-ea"/>
                <a:cs typeface="+mn-cs"/>
              </a:defRPr>
            </a:lvl8pPr>
            <a:lvl9pPr marL="4354556" algn="l" defTabSz="544320" rtl="0" eaLnBrk="1" latinLnBrk="0" hangingPunct="1">
              <a:defRPr sz="2150" kern="1200">
                <a:solidFill>
                  <a:schemeClr val="tx1"/>
                </a:solidFill>
                <a:latin typeface="+mn-lt"/>
                <a:ea typeface="+mn-ea"/>
                <a:cs typeface="+mn-cs"/>
              </a:defRPr>
            </a:lvl9pPr>
          </a:lstStyle>
          <a:p>
            <a:pPr defTabSz="408240">
              <a:buClrTx/>
            </a:pPr>
            <a:r>
              <a:rPr lang="en-US" sz="1613">
                <a:solidFill>
                  <a:srgbClr val="000000"/>
                </a:solidFill>
                <a:latin typeface="Times New Roman" panose="02020603050405020304" pitchFamily="18" charset="0"/>
              </a:rPr>
              <a:t> </a:t>
            </a:r>
            <a:endParaRPr lang="en-US" sz="1613">
              <a:solidFill>
                <a:srgbClr val="737572"/>
              </a:solidFill>
              <a:latin typeface="Calibri"/>
            </a:endParaRPr>
          </a:p>
        </p:txBody>
      </p:sp>
      <p:sp>
        <p:nvSpPr>
          <p:cNvPr id="12" name="Rectangle 11">
            <a:extLst>
              <a:ext uri="{FF2B5EF4-FFF2-40B4-BE49-F238E27FC236}">
                <a16:creationId xmlns:a16="http://schemas.microsoft.com/office/drawing/2014/main" id="{76CB9705-266F-4A26-BB11-15101E94EABA}"/>
              </a:ext>
            </a:extLst>
          </p:cNvPr>
          <p:cNvSpPr/>
          <p:nvPr/>
        </p:nvSpPr>
        <p:spPr>
          <a:xfrm>
            <a:off x="4347297" y="2371617"/>
            <a:ext cx="215027" cy="340542"/>
          </a:xfrm>
          <a:prstGeom prst="rect">
            <a:avLst/>
          </a:prstGeom>
        </p:spPr>
        <p:txBody>
          <a:bodyPr wrap="square">
            <a:spAutoFit/>
          </a:bodyPr>
          <a:lstStyle>
            <a:defPPr>
              <a:defRPr lang="en-US"/>
            </a:defPPr>
            <a:lvl1pPr marL="0" algn="l" defTabSz="544320" rtl="0" eaLnBrk="1" latinLnBrk="0" hangingPunct="1">
              <a:defRPr sz="2150" kern="1200">
                <a:solidFill>
                  <a:schemeClr val="tx1"/>
                </a:solidFill>
                <a:latin typeface="+mn-lt"/>
                <a:ea typeface="+mn-ea"/>
                <a:cs typeface="+mn-cs"/>
              </a:defRPr>
            </a:lvl1pPr>
            <a:lvl2pPr marL="544320" algn="l" defTabSz="544320" rtl="0" eaLnBrk="1" latinLnBrk="0" hangingPunct="1">
              <a:defRPr sz="2150" kern="1200">
                <a:solidFill>
                  <a:schemeClr val="tx1"/>
                </a:solidFill>
                <a:latin typeface="+mn-lt"/>
                <a:ea typeface="+mn-ea"/>
                <a:cs typeface="+mn-cs"/>
              </a:defRPr>
            </a:lvl2pPr>
            <a:lvl3pPr marL="1088639" algn="l" defTabSz="544320" rtl="0" eaLnBrk="1" latinLnBrk="0" hangingPunct="1">
              <a:defRPr sz="2150" kern="1200">
                <a:solidFill>
                  <a:schemeClr val="tx1"/>
                </a:solidFill>
                <a:latin typeface="+mn-lt"/>
                <a:ea typeface="+mn-ea"/>
                <a:cs typeface="+mn-cs"/>
              </a:defRPr>
            </a:lvl3pPr>
            <a:lvl4pPr marL="1632959" algn="l" defTabSz="544320" rtl="0" eaLnBrk="1" latinLnBrk="0" hangingPunct="1">
              <a:defRPr sz="2150" kern="1200">
                <a:solidFill>
                  <a:schemeClr val="tx1"/>
                </a:solidFill>
                <a:latin typeface="+mn-lt"/>
                <a:ea typeface="+mn-ea"/>
                <a:cs typeface="+mn-cs"/>
              </a:defRPr>
            </a:lvl4pPr>
            <a:lvl5pPr marL="2177278" algn="l" defTabSz="544320" rtl="0" eaLnBrk="1" latinLnBrk="0" hangingPunct="1">
              <a:defRPr sz="2150" kern="1200">
                <a:solidFill>
                  <a:schemeClr val="tx1"/>
                </a:solidFill>
                <a:latin typeface="+mn-lt"/>
                <a:ea typeface="+mn-ea"/>
                <a:cs typeface="+mn-cs"/>
              </a:defRPr>
            </a:lvl5pPr>
            <a:lvl6pPr marL="2721598" algn="l" defTabSz="544320" rtl="0" eaLnBrk="1" latinLnBrk="0" hangingPunct="1">
              <a:defRPr sz="2150" kern="1200">
                <a:solidFill>
                  <a:schemeClr val="tx1"/>
                </a:solidFill>
                <a:latin typeface="+mn-lt"/>
                <a:ea typeface="+mn-ea"/>
                <a:cs typeface="+mn-cs"/>
              </a:defRPr>
            </a:lvl6pPr>
            <a:lvl7pPr marL="3265917" algn="l" defTabSz="544320" rtl="0" eaLnBrk="1" latinLnBrk="0" hangingPunct="1">
              <a:defRPr sz="2150" kern="1200">
                <a:solidFill>
                  <a:schemeClr val="tx1"/>
                </a:solidFill>
                <a:latin typeface="+mn-lt"/>
                <a:ea typeface="+mn-ea"/>
                <a:cs typeface="+mn-cs"/>
              </a:defRPr>
            </a:lvl7pPr>
            <a:lvl8pPr marL="3810236" algn="l" defTabSz="544320" rtl="0" eaLnBrk="1" latinLnBrk="0" hangingPunct="1">
              <a:defRPr sz="2150" kern="1200">
                <a:solidFill>
                  <a:schemeClr val="tx1"/>
                </a:solidFill>
                <a:latin typeface="+mn-lt"/>
                <a:ea typeface="+mn-ea"/>
                <a:cs typeface="+mn-cs"/>
              </a:defRPr>
            </a:lvl8pPr>
            <a:lvl9pPr marL="4354556" algn="l" defTabSz="544320" rtl="0" eaLnBrk="1" latinLnBrk="0" hangingPunct="1">
              <a:defRPr sz="2150" kern="1200">
                <a:solidFill>
                  <a:schemeClr val="tx1"/>
                </a:solidFill>
                <a:latin typeface="+mn-lt"/>
                <a:ea typeface="+mn-ea"/>
                <a:cs typeface="+mn-cs"/>
              </a:defRPr>
            </a:lvl9pPr>
          </a:lstStyle>
          <a:p>
            <a:pPr defTabSz="408240">
              <a:buClrTx/>
            </a:pPr>
            <a:r>
              <a:rPr lang="en-US" sz="1613">
                <a:solidFill>
                  <a:srgbClr val="000000"/>
                </a:solidFill>
                <a:latin typeface="Times New Roman" panose="02020603050405020304" pitchFamily="18" charset="0"/>
              </a:rPr>
              <a:t> </a:t>
            </a:r>
            <a:endParaRPr lang="en-US" sz="1613">
              <a:solidFill>
                <a:srgbClr val="737572"/>
              </a:solidFill>
              <a:latin typeface="Calibri"/>
            </a:endParaRPr>
          </a:p>
        </p:txBody>
      </p:sp>
      <p:sp>
        <p:nvSpPr>
          <p:cNvPr id="15" name="TextBox 14">
            <a:extLst>
              <a:ext uri="{FF2B5EF4-FFF2-40B4-BE49-F238E27FC236}">
                <a16:creationId xmlns:a16="http://schemas.microsoft.com/office/drawing/2014/main" id="{ED754864-40C7-4DA3-A801-75358591600F}"/>
              </a:ext>
            </a:extLst>
          </p:cNvPr>
          <p:cNvSpPr txBox="1"/>
          <p:nvPr/>
        </p:nvSpPr>
        <p:spPr>
          <a:xfrm>
            <a:off x="431515" y="290513"/>
            <a:ext cx="8449209" cy="484748"/>
          </a:xfrm>
          <a:prstGeom prst="rect">
            <a:avLst/>
          </a:prstGeom>
          <a:noFill/>
        </p:spPr>
        <p:txBody>
          <a:bodyPr wrap="square" lIns="68580" tIns="34290" rIns="68580" bIns="34290" rtlCol="0" anchor="t">
            <a:spAutoFit/>
          </a:bodyPr>
          <a:lstStyle/>
          <a:p>
            <a:pPr algn="ctr" defTabSz="408240">
              <a:buClrTx/>
            </a:pPr>
            <a:r>
              <a:rPr lang="en-US" sz="2700" b="1" kern="1200" dirty="0">
                <a:solidFill>
                  <a:srgbClr val="1BAAAA"/>
                </a:solidFill>
                <a:latin typeface="Roboto" panose="02000000000000000000" pitchFamily="2" charset="0"/>
                <a:ea typeface="Roboto" panose="02000000000000000000" pitchFamily="2" charset="0"/>
                <a:cs typeface="Roboto" panose="02000000000000000000" pitchFamily="2" charset="0"/>
              </a:rPr>
              <a:t>Success Story: </a:t>
            </a:r>
            <a:r>
              <a:rPr lang="en-US" sz="2700" kern="1200" dirty="0">
                <a:solidFill>
                  <a:srgbClr val="1BAAAA"/>
                </a:solidFill>
                <a:latin typeface="Roboto" panose="02000000000000000000" pitchFamily="2" charset="0"/>
                <a:ea typeface="Roboto" panose="02000000000000000000" pitchFamily="2" charset="0"/>
                <a:cs typeface="Roboto" panose="02000000000000000000" pitchFamily="2" charset="0"/>
              </a:rPr>
              <a:t>Partnerships Driving Innovation</a:t>
            </a:r>
            <a:endParaRPr lang="en-US" sz="2700" kern="1200" dirty="0">
              <a:solidFill>
                <a:srgbClr val="737572"/>
              </a:solidFill>
              <a:latin typeface="Roboto" panose="02000000000000000000" pitchFamily="2" charset="0"/>
              <a:ea typeface="Roboto" panose="02000000000000000000" pitchFamily="2" charset="0"/>
              <a:cs typeface="Roboto" panose="02000000000000000000" pitchFamily="2" charset="0"/>
            </a:endParaRPr>
          </a:p>
        </p:txBody>
      </p:sp>
      <p:sp>
        <p:nvSpPr>
          <p:cNvPr id="13" name="TextBox 12">
            <a:extLst>
              <a:ext uri="{FF2B5EF4-FFF2-40B4-BE49-F238E27FC236}">
                <a16:creationId xmlns:a16="http://schemas.microsoft.com/office/drawing/2014/main" id="{A36E5A1C-A284-C59A-E6ED-AD3FBDD5A017}"/>
              </a:ext>
            </a:extLst>
          </p:cNvPr>
          <p:cNvSpPr txBox="1"/>
          <p:nvPr/>
        </p:nvSpPr>
        <p:spPr>
          <a:xfrm>
            <a:off x="431942" y="927131"/>
            <a:ext cx="8045735" cy="900246"/>
          </a:xfrm>
          <a:prstGeom prst="rect">
            <a:avLst/>
          </a:prstGeom>
          <a:noFill/>
        </p:spPr>
        <p:txBody>
          <a:bodyPr wrap="square" lIns="68580" tIns="34290" rIns="68580" bIns="34290" rtlCol="0" anchor="t">
            <a:spAutoFit/>
          </a:bodyPr>
          <a:lstStyle/>
          <a:p>
            <a:pPr defTabSz="408240">
              <a:spcBef>
                <a:spcPts val="450"/>
              </a:spcBef>
              <a:buClrTx/>
            </a:pPr>
            <a:r>
              <a:rPr lang="en-US" sz="1350" kern="1200" dirty="0">
                <a:solidFill>
                  <a:srgbClr val="737572">
                    <a:lumMod val="75000"/>
                  </a:srgbClr>
                </a:solidFill>
                <a:latin typeface="Roboto" panose="02000000000000000000" pitchFamily="2" charset="0"/>
                <a:ea typeface="Roboto" panose="02000000000000000000" pitchFamily="2" charset="0"/>
                <a:cs typeface="Roboto" panose="02000000000000000000" pitchFamily="2" charset="0"/>
              </a:rPr>
              <a:t>SCRA Facilities team collaborates with the state’s three research universities, Clemson University, the Medical University of South Carolina, and the University of South Carolina. SCRA’s Duke Energy Innovation Center is near Clemson, the USC Innovation Center and the Carolina Research Park are near USC, and the MUSC Innovation Center and 22 WestEdge are near MUSC.</a:t>
            </a:r>
          </a:p>
        </p:txBody>
      </p:sp>
      <p:sp>
        <p:nvSpPr>
          <p:cNvPr id="5" name="TextBox 4">
            <a:extLst>
              <a:ext uri="{FF2B5EF4-FFF2-40B4-BE49-F238E27FC236}">
                <a16:creationId xmlns:a16="http://schemas.microsoft.com/office/drawing/2014/main" id="{7162EA18-6615-1B23-E60F-382D13DF9F52}"/>
              </a:ext>
            </a:extLst>
          </p:cNvPr>
          <p:cNvSpPr txBox="1"/>
          <p:nvPr/>
        </p:nvSpPr>
        <p:spPr>
          <a:xfrm>
            <a:off x="3431135" y="2082070"/>
            <a:ext cx="5021048" cy="2690480"/>
          </a:xfrm>
          <a:prstGeom prst="rect">
            <a:avLst/>
          </a:prstGeom>
          <a:noFill/>
        </p:spPr>
        <p:txBody>
          <a:bodyPr wrap="square" lIns="68580" tIns="34290" rIns="68580" bIns="34290" anchor="t">
            <a:spAutoFit/>
          </a:bodyPr>
          <a:lstStyle/>
          <a:p>
            <a:pPr marL="257175" indent="-257175" defTabSz="408240">
              <a:spcAft>
                <a:spcPts val="450"/>
              </a:spcAft>
              <a:buClrTx/>
              <a:buFont typeface="Arial" panose="020B0604020202020204" pitchFamily="34" charset="0"/>
              <a:buChar char="•"/>
            </a:pPr>
            <a:r>
              <a:rPr lang="en-US" sz="1350" b="1" kern="1200" dirty="0">
                <a:solidFill>
                  <a:srgbClr val="737572">
                    <a:lumMod val="75000"/>
                  </a:srgbClr>
                </a:solidFill>
                <a:latin typeface="Roboto"/>
                <a:ea typeface="Roboto"/>
                <a:cs typeface="Roboto"/>
              </a:rPr>
              <a:t>The Clemson Nanomaterials Institute</a:t>
            </a:r>
            <a:r>
              <a:rPr lang="en-US" sz="1350" kern="1200" dirty="0">
                <a:solidFill>
                  <a:srgbClr val="737572">
                    <a:lumMod val="75000"/>
                  </a:srgbClr>
                </a:solidFill>
                <a:latin typeface="Roboto"/>
                <a:ea typeface="Roboto"/>
                <a:cs typeface="Roboto"/>
              </a:rPr>
              <a:t>, a Duke Energy Innovation Center tenant, researches various nanomaterials' fundamental properties and applications.</a:t>
            </a:r>
          </a:p>
          <a:p>
            <a:pPr marL="257175" indent="-257175" defTabSz="408240">
              <a:spcAft>
                <a:spcPts val="450"/>
              </a:spcAft>
              <a:buClrTx/>
              <a:buFont typeface="Arial" panose="020B0604020202020204" pitchFamily="34" charset="0"/>
              <a:buChar char="•"/>
            </a:pPr>
            <a:r>
              <a:rPr lang="en-US" sz="1350" kern="1200" dirty="0">
                <a:solidFill>
                  <a:srgbClr val="737572">
                    <a:lumMod val="75000"/>
                  </a:srgbClr>
                </a:solidFill>
                <a:latin typeface="Roboto"/>
                <a:ea typeface="Roboto"/>
                <a:cs typeface="Roboto"/>
              </a:rPr>
              <a:t>SC Launch Inc. Portfolio Company </a:t>
            </a:r>
            <a:r>
              <a:rPr lang="en-US" sz="1350" b="1" kern="1200" dirty="0">
                <a:solidFill>
                  <a:srgbClr val="737572">
                    <a:lumMod val="75000"/>
                  </a:srgbClr>
                </a:solidFill>
                <a:latin typeface="Roboto"/>
                <a:ea typeface="Roboto"/>
                <a:cs typeface="Roboto"/>
              </a:rPr>
              <a:t>Precision Genetics</a:t>
            </a:r>
            <a:r>
              <a:rPr lang="en-US" sz="1350" kern="1200" dirty="0">
                <a:solidFill>
                  <a:srgbClr val="737572">
                    <a:lumMod val="75000"/>
                  </a:srgbClr>
                </a:solidFill>
                <a:latin typeface="Roboto"/>
                <a:ea typeface="Roboto"/>
                <a:cs typeface="Roboto"/>
              </a:rPr>
              <a:t>, a tenant of the MUSC Innovation Center, is delivering one example of life-saving innovation. </a:t>
            </a:r>
            <a:endParaRPr lang="en-US" sz="1350" kern="1200" dirty="0">
              <a:solidFill>
                <a:srgbClr val="737572">
                  <a:lumMod val="75000"/>
                </a:srgbClr>
              </a:solidFill>
              <a:latin typeface="Roboto" panose="02000000000000000000" pitchFamily="2" charset="0"/>
              <a:ea typeface="Roboto"/>
              <a:cs typeface="Roboto"/>
            </a:endParaRPr>
          </a:p>
          <a:p>
            <a:pPr marL="257175" indent="-257175" defTabSz="408240">
              <a:spcAft>
                <a:spcPts val="450"/>
              </a:spcAft>
              <a:buClrTx/>
              <a:buFont typeface="Arial" panose="020B0604020202020204" pitchFamily="34" charset="0"/>
              <a:buChar char="•"/>
            </a:pPr>
            <a:r>
              <a:rPr lang="en-US" sz="1350" kern="1200" dirty="0">
                <a:solidFill>
                  <a:srgbClr val="737572">
                    <a:lumMod val="75000"/>
                  </a:srgbClr>
                </a:solidFill>
                <a:latin typeface="Roboto"/>
                <a:ea typeface="Roboto"/>
                <a:cs typeface="Roboto"/>
              </a:rPr>
              <a:t>The facilities team continues to work with </a:t>
            </a:r>
            <a:r>
              <a:rPr lang="en-US" sz="1350" b="1" kern="1200" dirty="0">
                <a:solidFill>
                  <a:srgbClr val="737572">
                    <a:lumMod val="75000"/>
                  </a:srgbClr>
                </a:solidFill>
                <a:latin typeface="Roboto"/>
                <a:ea typeface="Roboto"/>
                <a:cs typeface="Roboto"/>
              </a:rPr>
              <a:t>the McNair Aerospace Center</a:t>
            </a:r>
            <a:r>
              <a:rPr lang="en-US" sz="1350" kern="1200" dirty="0">
                <a:solidFill>
                  <a:srgbClr val="737572">
                    <a:lumMod val="75000"/>
                  </a:srgbClr>
                </a:solidFill>
                <a:latin typeface="Roboto"/>
                <a:ea typeface="Roboto"/>
                <a:cs typeface="Roboto"/>
              </a:rPr>
              <a:t>, a tenant of the USC Innovation Center. </a:t>
            </a:r>
            <a:r>
              <a:rPr lang="en-US" sz="1350" kern="1200" dirty="0">
                <a:solidFill>
                  <a:srgbClr val="737572">
                    <a:lumMod val="75000"/>
                  </a:srgbClr>
                </a:solidFill>
                <a:latin typeface="Roboto"/>
                <a:ea typeface="+mn-lt"/>
                <a:cs typeface="Calibri"/>
              </a:rPr>
              <a:t>They have fostered the Center from its origins to be a state-of-the-art facility that now accommodates various types of innovation under one roof that meets the state’s research and development needs.</a:t>
            </a:r>
          </a:p>
        </p:txBody>
      </p:sp>
      <p:pic>
        <p:nvPicPr>
          <p:cNvPr id="7" name="Picture 6" descr="A person in a lab coat working on a machine&#10;&#10;Description automatically generated">
            <a:extLst>
              <a:ext uri="{FF2B5EF4-FFF2-40B4-BE49-F238E27FC236}">
                <a16:creationId xmlns:a16="http://schemas.microsoft.com/office/drawing/2014/main" id="{2F318699-F80B-AED9-CC96-20A44BB7D53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8190" y="2028842"/>
            <a:ext cx="2770828" cy="2749916"/>
          </a:xfrm>
          <a:prstGeom prst="rect">
            <a:avLst/>
          </a:prstGeom>
        </p:spPr>
      </p:pic>
    </p:spTree>
    <p:extLst>
      <p:ext uri="{BB962C8B-B14F-4D97-AF65-F5344CB8AC3E}">
        <p14:creationId xmlns:p14="http://schemas.microsoft.com/office/powerpoint/2010/main" val="4631856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finger pointing at a screen&#10;&#10;Description automatically generated">
            <a:extLst>
              <a:ext uri="{FF2B5EF4-FFF2-40B4-BE49-F238E27FC236}">
                <a16:creationId xmlns:a16="http://schemas.microsoft.com/office/drawing/2014/main" id="{4AD7B57A-2E3A-30DC-6FF5-1FFE8C866095}"/>
              </a:ext>
            </a:extLst>
          </p:cNvPr>
          <p:cNvPicPr>
            <a:picLocks noChangeAspect="1"/>
          </p:cNvPicPr>
          <p:nvPr/>
        </p:nvPicPr>
        <p:blipFill rotWithShape="1">
          <a:blip r:embed="rId2"/>
          <a:srcRect l="18815" r="15689"/>
          <a:stretch/>
        </p:blipFill>
        <p:spPr>
          <a:xfrm>
            <a:off x="0" y="0"/>
            <a:ext cx="9140030" cy="3389130"/>
          </a:xfrm>
          <a:prstGeom prst="rect">
            <a:avLst/>
          </a:prstGeom>
        </p:spPr>
      </p:pic>
      <p:sp>
        <p:nvSpPr>
          <p:cNvPr id="2" name="Rectangle 1">
            <a:extLst>
              <a:ext uri="{FF2B5EF4-FFF2-40B4-BE49-F238E27FC236}">
                <a16:creationId xmlns:a16="http://schemas.microsoft.com/office/drawing/2014/main" id="{E7BBE611-3C77-34B8-A636-944512272963}"/>
              </a:ext>
            </a:extLst>
          </p:cNvPr>
          <p:cNvSpPr>
            <a:spLocks noChangeAspect="1"/>
          </p:cNvSpPr>
          <p:nvPr/>
        </p:nvSpPr>
        <p:spPr>
          <a:xfrm rot="16200000">
            <a:off x="3608133" y="-278055"/>
            <a:ext cx="1918606" cy="9145191"/>
          </a:xfrm>
          <a:prstGeom prst="rect">
            <a:avLst/>
          </a:prstGeom>
          <a:solidFill>
            <a:srgbClr val="82B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08240">
              <a:buClrTx/>
            </a:pPr>
            <a:endParaRPr lang="en-US" sz="806" kern="1200">
              <a:solidFill>
                <a:prstClr val="white"/>
              </a:solidFill>
              <a:latin typeface="Calibri"/>
            </a:endParaRPr>
          </a:p>
        </p:txBody>
      </p:sp>
      <p:sp>
        <p:nvSpPr>
          <p:cNvPr id="3" name="Rectangle 2">
            <a:extLst>
              <a:ext uri="{FF2B5EF4-FFF2-40B4-BE49-F238E27FC236}">
                <a16:creationId xmlns:a16="http://schemas.microsoft.com/office/drawing/2014/main" id="{52011082-DD2B-013A-8134-AA8F644C283E}"/>
              </a:ext>
            </a:extLst>
          </p:cNvPr>
          <p:cNvSpPr/>
          <p:nvPr/>
        </p:nvSpPr>
        <p:spPr>
          <a:xfrm>
            <a:off x="-5162" y="3280458"/>
            <a:ext cx="9145191" cy="1086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08240">
              <a:buClrTx/>
            </a:pPr>
            <a:endParaRPr lang="en-US" sz="1613" kern="1200">
              <a:solidFill>
                <a:prstClr val="white"/>
              </a:solidFill>
              <a:latin typeface="Calibri"/>
            </a:endParaRPr>
          </a:p>
        </p:txBody>
      </p:sp>
      <p:sp>
        <p:nvSpPr>
          <p:cNvPr id="4" name="Oval 3">
            <a:extLst>
              <a:ext uri="{FF2B5EF4-FFF2-40B4-BE49-F238E27FC236}">
                <a16:creationId xmlns:a16="http://schemas.microsoft.com/office/drawing/2014/main" id="{CF7C0B8D-B446-7546-1135-F123F1F1009E}"/>
              </a:ext>
            </a:extLst>
          </p:cNvPr>
          <p:cNvSpPr/>
          <p:nvPr/>
        </p:nvSpPr>
        <p:spPr>
          <a:xfrm>
            <a:off x="4141306" y="2901133"/>
            <a:ext cx="868208" cy="868208"/>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08240">
              <a:buClrTx/>
            </a:pPr>
            <a:endParaRPr lang="en-US" sz="806" kern="1200">
              <a:solidFill>
                <a:prstClr val="white"/>
              </a:solidFill>
              <a:latin typeface="Calibri"/>
            </a:endParaRPr>
          </a:p>
        </p:txBody>
      </p:sp>
      <p:sp>
        <p:nvSpPr>
          <p:cNvPr id="6" name="Title Placeholder 1">
            <a:extLst>
              <a:ext uri="{FF2B5EF4-FFF2-40B4-BE49-F238E27FC236}">
                <a16:creationId xmlns:a16="http://schemas.microsoft.com/office/drawing/2014/main" id="{9C762CF6-513A-98EB-B9FD-441095124700}"/>
              </a:ext>
            </a:extLst>
          </p:cNvPr>
          <p:cNvSpPr txBox="1">
            <a:spLocks/>
          </p:cNvSpPr>
          <p:nvPr/>
        </p:nvSpPr>
        <p:spPr>
          <a:xfrm>
            <a:off x="0" y="4055386"/>
            <a:ext cx="9140030" cy="857250"/>
          </a:xfrm>
          <a:prstGeom prst="rect">
            <a:avLst/>
          </a:prstGeom>
        </p:spPr>
        <p:txBody>
          <a:bodyPr vert="horz" lIns="163296" tIns="81648" rIns="163296" bIns="81648" rtlCol="0" anchor="ctr">
            <a:normAutofit/>
          </a:bodyPr>
          <a:lstStyle>
            <a:lvl1pPr marL="0" marR="0" indent="0" algn="ctr" defTabSz="544320" rtl="0" eaLnBrk="1" fontAlgn="auto" latinLnBrk="0" hangingPunct="1">
              <a:lnSpc>
                <a:spcPct val="80000"/>
              </a:lnSpc>
              <a:spcBef>
                <a:spcPct val="0"/>
              </a:spcBef>
              <a:spcAft>
                <a:spcPts val="0"/>
              </a:spcAft>
              <a:buClrTx/>
              <a:buSzTx/>
              <a:buFontTx/>
              <a:buNone/>
              <a:tabLst/>
              <a:defRPr sz="3300" b="1" kern="1200">
                <a:solidFill>
                  <a:schemeClr val="bg1"/>
                </a:solidFill>
                <a:latin typeface="Arial" panose="020B0604020202020204" pitchFamily="34" charset="0"/>
                <a:ea typeface="+mj-ea"/>
                <a:cs typeface="Arial" panose="020B0604020202020204" pitchFamily="34" charset="0"/>
              </a:defRPr>
            </a:lvl1pPr>
          </a:lstStyle>
          <a:p>
            <a:pPr defTabSz="408240">
              <a:defRPr/>
            </a:pPr>
            <a:r>
              <a:rPr lang="en-US" sz="4050" dirty="0">
                <a:solidFill>
                  <a:prstClr val="white"/>
                </a:solidFill>
              </a:rPr>
              <a:t> SCRA MEMBER BENEFITS</a:t>
            </a:r>
            <a:endParaRPr lang="en-US" sz="4050" b="0" dirty="0">
              <a:solidFill>
                <a:prstClr val="white"/>
              </a:solidFill>
            </a:endParaRPr>
          </a:p>
        </p:txBody>
      </p:sp>
      <p:pic>
        <p:nvPicPr>
          <p:cNvPr id="14" name="Graphic 13" descr="Users with solid fill">
            <a:extLst>
              <a:ext uri="{FF2B5EF4-FFF2-40B4-BE49-F238E27FC236}">
                <a16:creationId xmlns:a16="http://schemas.microsoft.com/office/drawing/2014/main" id="{190D5477-DBFF-4E3F-2DCA-FBE673C900E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77805" y="3003330"/>
            <a:ext cx="575974" cy="671388"/>
          </a:xfrm>
          <a:prstGeom prst="rect">
            <a:avLst/>
          </a:prstGeom>
        </p:spPr>
      </p:pic>
    </p:spTree>
    <p:extLst>
      <p:ext uri="{BB962C8B-B14F-4D97-AF65-F5344CB8AC3E}">
        <p14:creationId xmlns:p14="http://schemas.microsoft.com/office/powerpoint/2010/main" val="32989604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bwMode="auto">
          <a:xfrm>
            <a:off x="1136778" y="987392"/>
            <a:ext cx="775428" cy="775327"/>
          </a:xfrm>
          <a:prstGeom prst="ellipse">
            <a:avLst/>
          </a:prstGeom>
          <a:solidFill>
            <a:srgbClr val="004987"/>
          </a:solidFill>
          <a:ln w="3175" cmpd="sng">
            <a:noFill/>
            <a:prstDash val="solid"/>
          </a:ln>
          <a:effectLst/>
        </p:spPr>
        <p:style>
          <a:lnRef idx="1">
            <a:schemeClr val="accent1"/>
          </a:lnRef>
          <a:fillRef idx="3">
            <a:schemeClr val="accent1"/>
          </a:fillRef>
          <a:effectRef idx="2">
            <a:schemeClr val="accent1"/>
          </a:effectRef>
          <a:fontRef idx="minor">
            <a:schemeClr val="lt1"/>
          </a:fontRef>
        </p:style>
        <p:txBody>
          <a:bodyPr lIns="45719" tIns="22859" rIns="45719" bIns="22859" anchor="ctr"/>
          <a:lstStyle/>
          <a:p>
            <a:pPr algn="ctr" defTabSz="408240">
              <a:buClrTx/>
              <a:defRPr/>
            </a:pPr>
            <a:endParaRPr lang="en-US" sz="806" kern="1200">
              <a:solidFill>
                <a:prstClr val="white"/>
              </a:solidFill>
              <a:latin typeface="Calibri"/>
            </a:endParaRPr>
          </a:p>
        </p:txBody>
      </p:sp>
      <p:sp>
        <p:nvSpPr>
          <p:cNvPr id="13" name="Oval 12"/>
          <p:cNvSpPr/>
          <p:nvPr/>
        </p:nvSpPr>
        <p:spPr bwMode="auto">
          <a:xfrm>
            <a:off x="7277187" y="898825"/>
            <a:ext cx="776524" cy="776423"/>
          </a:xfrm>
          <a:prstGeom prst="ellipse">
            <a:avLst/>
          </a:prstGeom>
          <a:solidFill>
            <a:srgbClr val="1BAAAA"/>
          </a:solidFill>
          <a:ln w="3175" cmpd="sng">
            <a:noFill/>
            <a:prstDash val="solid"/>
          </a:ln>
          <a:effectLst/>
        </p:spPr>
        <p:style>
          <a:lnRef idx="1">
            <a:schemeClr val="accent1"/>
          </a:lnRef>
          <a:fillRef idx="3">
            <a:schemeClr val="accent1"/>
          </a:fillRef>
          <a:effectRef idx="2">
            <a:schemeClr val="accent1"/>
          </a:effectRef>
          <a:fontRef idx="minor">
            <a:schemeClr val="lt1"/>
          </a:fontRef>
        </p:style>
        <p:txBody>
          <a:bodyPr lIns="45719" tIns="22859" rIns="45719" bIns="22859" anchor="ctr"/>
          <a:lstStyle/>
          <a:p>
            <a:pPr algn="ctr" defTabSz="408240">
              <a:buClrTx/>
              <a:defRPr/>
            </a:pPr>
            <a:endParaRPr lang="en-US" sz="806" kern="1200">
              <a:solidFill>
                <a:prstClr val="white"/>
              </a:solidFill>
              <a:latin typeface="Calibri"/>
            </a:endParaRPr>
          </a:p>
        </p:txBody>
      </p:sp>
      <p:sp>
        <p:nvSpPr>
          <p:cNvPr id="20" name="Oval 19"/>
          <p:cNvSpPr/>
          <p:nvPr/>
        </p:nvSpPr>
        <p:spPr bwMode="auto">
          <a:xfrm>
            <a:off x="1136779" y="3112991"/>
            <a:ext cx="775427" cy="775327"/>
          </a:xfrm>
          <a:prstGeom prst="ellipse">
            <a:avLst/>
          </a:prstGeom>
          <a:solidFill>
            <a:srgbClr val="F8BF4D"/>
          </a:solidFill>
          <a:ln w="3175" cmpd="sng">
            <a:noFill/>
            <a:prstDash val="solid"/>
          </a:ln>
          <a:effectLst/>
        </p:spPr>
        <p:style>
          <a:lnRef idx="1">
            <a:schemeClr val="accent1"/>
          </a:lnRef>
          <a:fillRef idx="3">
            <a:schemeClr val="accent1"/>
          </a:fillRef>
          <a:effectRef idx="2">
            <a:schemeClr val="accent1"/>
          </a:effectRef>
          <a:fontRef idx="minor">
            <a:schemeClr val="lt1"/>
          </a:fontRef>
        </p:style>
        <p:txBody>
          <a:bodyPr lIns="45719" tIns="22859" rIns="45719" bIns="22859" anchor="ctr"/>
          <a:lstStyle/>
          <a:p>
            <a:pPr algn="ctr" defTabSz="408240">
              <a:buClrTx/>
              <a:defRPr/>
            </a:pPr>
            <a:endParaRPr lang="en-US" sz="806" kern="1200">
              <a:solidFill>
                <a:prstClr val="white"/>
              </a:solidFill>
              <a:latin typeface="Calibri"/>
            </a:endParaRPr>
          </a:p>
        </p:txBody>
      </p:sp>
      <p:sp>
        <p:nvSpPr>
          <p:cNvPr id="30" name="Oval 29"/>
          <p:cNvSpPr/>
          <p:nvPr/>
        </p:nvSpPr>
        <p:spPr bwMode="auto">
          <a:xfrm>
            <a:off x="7306629" y="3116992"/>
            <a:ext cx="776524" cy="776423"/>
          </a:xfrm>
          <a:prstGeom prst="ellipse">
            <a:avLst/>
          </a:prstGeom>
          <a:solidFill>
            <a:srgbClr val="82BC00"/>
          </a:solidFill>
          <a:ln w="3175" cmpd="sng">
            <a:noFill/>
            <a:prstDash val="solid"/>
          </a:ln>
          <a:effectLst/>
        </p:spPr>
        <p:style>
          <a:lnRef idx="1">
            <a:schemeClr val="accent1"/>
          </a:lnRef>
          <a:fillRef idx="3">
            <a:schemeClr val="accent1"/>
          </a:fillRef>
          <a:effectRef idx="2">
            <a:schemeClr val="accent1"/>
          </a:effectRef>
          <a:fontRef idx="minor">
            <a:schemeClr val="lt1"/>
          </a:fontRef>
        </p:style>
        <p:txBody>
          <a:bodyPr lIns="45719" tIns="22859" rIns="45719" bIns="22859" anchor="ctr"/>
          <a:lstStyle/>
          <a:p>
            <a:pPr algn="ctr" defTabSz="408240">
              <a:buClrTx/>
              <a:defRPr/>
            </a:pPr>
            <a:endParaRPr lang="en-US" sz="806" kern="1200">
              <a:solidFill>
                <a:prstClr val="white"/>
              </a:solidFill>
              <a:latin typeface="Calibri"/>
            </a:endParaRPr>
          </a:p>
        </p:txBody>
      </p:sp>
      <p:sp>
        <p:nvSpPr>
          <p:cNvPr id="46" name="Pie 45"/>
          <p:cNvSpPr/>
          <p:nvPr/>
        </p:nvSpPr>
        <p:spPr>
          <a:xfrm>
            <a:off x="2557325" y="899152"/>
            <a:ext cx="1978223" cy="1977965"/>
          </a:xfrm>
          <a:prstGeom prst="pieWedge">
            <a:avLst/>
          </a:prstGeom>
          <a:solidFill>
            <a:srgbClr val="004987"/>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pPr defTabSz="408240">
              <a:buClrTx/>
            </a:pPr>
            <a:endParaRPr lang="en-US" sz="1613" kern="1200">
              <a:solidFill>
                <a:prstClr val="white"/>
              </a:solidFill>
              <a:latin typeface="Calibri"/>
            </a:endParaRPr>
          </a:p>
        </p:txBody>
      </p:sp>
      <p:sp>
        <p:nvSpPr>
          <p:cNvPr id="47" name="Pie 4"/>
          <p:cNvSpPr/>
          <p:nvPr/>
        </p:nvSpPr>
        <p:spPr>
          <a:xfrm>
            <a:off x="2892289" y="1846114"/>
            <a:ext cx="1551572" cy="49974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9346" tIns="69346" rIns="69346" bIns="69346" numCol="1" spcCol="2540" anchor="ctr" anchorCtr="0">
            <a:noAutofit/>
          </a:bodyPr>
          <a:lstStyle/>
          <a:p>
            <a:pPr algn="ctr" defTabSz="433409">
              <a:lnSpc>
                <a:spcPct val="90000"/>
              </a:lnSpc>
              <a:spcBef>
                <a:spcPct val="0"/>
              </a:spcBef>
              <a:spcAft>
                <a:spcPct val="35000"/>
              </a:spcAft>
              <a:buClrTx/>
            </a:pPr>
            <a:r>
              <a:rPr lang="en-US" sz="1500" b="1" kern="1200" dirty="0">
                <a:solidFill>
                  <a:prstClr val="white"/>
                </a:solidFill>
                <a:latin typeface="Roboto" panose="02000000000000000000" pitchFamily="2" charset="0"/>
                <a:ea typeface="Roboto" panose="02000000000000000000" pitchFamily="2" charset="0"/>
                <a:cs typeface="Roboto" panose="02000000000000000000" pitchFamily="2" charset="0"/>
              </a:rPr>
              <a:t>COACHING</a:t>
            </a:r>
          </a:p>
        </p:txBody>
      </p:sp>
      <p:sp>
        <p:nvSpPr>
          <p:cNvPr id="49" name="Pie 48"/>
          <p:cNvSpPr/>
          <p:nvPr/>
        </p:nvSpPr>
        <p:spPr>
          <a:xfrm rot="5400000">
            <a:off x="4615424" y="896444"/>
            <a:ext cx="1977965" cy="1978223"/>
          </a:xfrm>
          <a:prstGeom prst="pieWedge">
            <a:avLst/>
          </a:prstGeom>
          <a:solidFill>
            <a:schemeClr val="accent2"/>
          </a:solid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a:lstStyle/>
          <a:p>
            <a:pPr defTabSz="408240">
              <a:buClrTx/>
            </a:pPr>
            <a:endParaRPr lang="en-US" sz="1613" kern="1200">
              <a:solidFill>
                <a:prstClr val="white"/>
              </a:solidFill>
              <a:latin typeface="Calibri"/>
            </a:endParaRPr>
          </a:p>
        </p:txBody>
      </p:sp>
      <p:sp>
        <p:nvSpPr>
          <p:cNvPr id="52" name="Pie 51"/>
          <p:cNvSpPr/>
          <p:nvPr/>
        </p:nvSpPr>
        <p:spPr>
          <a:xfrm rot="16200000">
            <a:off x="2550611" y="2939352"/>
            <a:ext cx="1977966" cy="1978224"/>
          </a:xfrm>
          <a:prstGeom prst="pieWedge">
            <a:avLst/>
          </a:prstGeom>
          <a:solidFill>
            <a:srgbClr val="F8BF4D"/>
          </a:solidFill>
          <a:ln>
            <a:noFill/>
          </a:ln>
        </p:spPr>
        <p:style>
          <a:lnRef idx="2">
            <a:scrgbClr r="0" g="0" b="0"/>
          </a:lnRef>
          <a:fillRef idx="1">
            <a:scrgbClr r="0" g="0" b="0"/>
          </a:fillRef>
          <a:effectRef idx="0">
            <a:schemeClr val="accent5">
              <a:hueOff val="0"/>
              <a:satOff val="0"/>
              <a:lumOff val="0"/>
              <a:alphaOff val="0"/>
            </a:schemeClr>
          </a:effectRef>
          <a:fontRef idx="minor">
            <a:schemeClr val="lt1"/>
          </a:fontRef>
        </p:style>
        <p:txBody>
          <a:bodyPr/>
          <a:lstStyle/>
          <a:p>
            <a:pPr defTabSz="408240">
              <a:buClrTx/>
            </a:pPr>
            <a:endParaRPr lang="en-US" sz="1613" kern="1200">
              <a:solidFill>
                <a:prstClr val="white"/>
              </a:solidFill>
              <a:latin typeface="Calibri"/>
            </a:endParaRPr>
          </a:p>
        </p:txBody>
      </p:sp>
      <p:sp>
        <p:nvSpPr>
          <p:cNvPr id="55" name="Pie 54"/>
          <p:cNvSpPr/>
          <p:nvPr/>
        </p:nvSpPr>
        <p:spPr>
          <a:xfrm rot="10800000">
            <a:off x="4628742" y="2937815"/>
            <a:ext cx="1978223" cy="1977965"/>
          </a:xfrm>
          <a:prstGeom prst="pieWedge">
            <a:avLst/>
          </a:prstGeom>
          <a:solidFill>
            <a:srgbClr val="82BC00"/>
          </a:solidFill>
          <a:ln>
            <a:noFill/>
          </a:ln>
        </p:spPr>
        <p:style>
          <a:lnRef idx="2">
            <a:scrgbClr r="0" g="0" b="0"/>
          </a:lnRef>
          <a:fillRef idx="1">
            <a:scrgbClr r="0" g="0" b="0"/>
          </a:fillRef>
          <a:effectRef idx="0">
            <a:schemeClr val="accent4">
              <a:hueOff val="0"/>
              <a:satOff val="0"/>
              <a:lumOff val="0"/>
              <a:alphaOff val="0"/>
            </a:schemeClr>
          </a:effectRef>
          <a:fontRef idx="minor">
            <a:schemeClr val="lt1"/>
          </a:fontRef>
        </p:style>
        <p:txBody>
          <a:bodyPr/>
          <a:lstStyle/>
          <a:p>
            <a:pPr defTabSz="408240">
              <a:buClrTx/>
            </a:pPr>
            <a:endParaRPr lang="en-US" sz="1613" kern="1200">
              <a:solidFill>
                <a:prstClr val="white"/>
              </a:solidFill>
              <a:latin typeface="Calibri"/>
            </a:endParaRPr>
          </a:p>
        </p:txBody>
      </p:sp>
      <p:sp>
        <p:nvSpPr>
          <p:cNvPr id="57" name="Circular Arrow 56"/>
          <p:cNvSpPr/>
          <p:nvPr/>
        </p:nvSpPr>
        <p:spPr>
          <a:xfrm>
            <a:off x="3979040" y="2313981"/>
            <a:ext cx="1164537" cy="1012510"/>
          </a:xfrm>
          <a:prstGeom prst="circularArrow">
            <a:avLst/>
          </a:prstGeom>
          <a:solidFill>
            <a:schemeClr val="bg1"/>
          </a:solidFill>
          <a:ln>
            <a:noFill/>
          </a:ln>
        </p:spPr>
        <p:style>
          <a:lnRef idx="2">
            <a:scrgbClr r="0" g="0" b="0"/>
          </a:lnRef>
          <a:fillRef idx="1">
            <a:scrgbClr r="0" g="0" b="0"/>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pPr defTabSz="408240">
              <a:buClrTx/>
            </a:pPr>
            <a:endParaRPr lang="en-US" sz="1613" kern="1200">
              <a:solidFill>
                <a:srgbClr val="737572">
                  <a:hueOff val="0"/>
                  <a:satOff val="0"/>
                  <a:lumOff val="0"/>
                  <a:alphaOff val="0"/>
                </a:srgbClr>
              </a:solidFill>
              <a:latin typeface="Calibri"/>
            </a:endParaRPr>
          </a:p>
        </p:txBody>
      </p:sp>
      <p:sp>
        <p:nvSpPr>
          <p:cNvPr id="58" name="Circular Arrow 57"/>
          <p:cNvSpPr/>
          <p:nvPr/>
        </p:nvSpPr>
        <p:spPr>
          <a:xfrm rot="10800000">
            <a:off x="3979040" y="2467224"/>
            <a:ext cx="1164537" cy="1012510"/>
          </a:xfrm>
          <a:prstGeom prst="circularArrow">
            <a:avLst/>
          </a:prstGeom>
          <a:solidFill>
            <a:schemeClr val="bg1"/>
          </a:solidFill>
          <a:ln>
            <a:noFill/>
          </a:ln>
        </p:spPr>
        <p:style>
          <a:lnRef idx="2">
            <a:scrgbClr r="0" g="0" b="0"/>
          </a:lnRef>
          <a:fillRef idx="1">
            <a:scrgbClr r="0" g="0" b="0"/>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pPr defTabSz="408240">
              <a:buClrTx/>
            </a:pPr>
            <a:endParaRPr lang="en-US" sz="1613" kern="1200">
              <a:solidFill>
                <a:srgbClr val="737572">
                  <a:hueOff val="0"/>
                  <a:satOff val="0"/>
                  <a:lumOff val="0"/>
                  <a:alphaOff val="0"/>
                </a:srgbClr>
              </a:solidFill>
              <a:latin typeface="Calibri"/>
            </a:endParaRPr>
          </a:p>
        </p:txBody>
      </p:sp>
      <p:sp>
        <p:nvSpPr>
          <p:cNvPr id="65" name="TextBox 64"/>
          <p:cNvSpPr txBox="1"/>
          <p:nvPr/>
        </p:nvSpPr>
        <p:spPr>
          <a:xfrm>
            <a:off x="599470" y="1837308"/>
            <a:ext cx="1879240" cy="830997"/>
          </a:xfrm>
          <a:prstGeom prst="rect">
            <a:avLst/>
          </a:prstGeom>
          <a:noFill/>
        </p:spPr>
        <p:txBody>
          <a:bodyPr wrap="square" rtlCol="0">
            <a:spAutoFit/>
          </a:bodyPr>
          <a:lstStyle/>
          <a:p>
            <a:pPr algn="ctr" defTabSz="408240">
              <a:buClrTx/>
            </a:pPr>
            <a:r>
              <a:rPr lang="en-US" sz="1200" b="1" kern="1200" dirty="0">
                <a:solidFill>
                  <a:srgbClr val="737572">
                    <a:lumMod val="75000"/>
                  </a:srgbClr>
                </a:solidFill>
                <a:latin typeface="Roboto" panose="02000000000000000000" pitchFamily="2" charset="0"/>
                <a:ea typeface="Roboto" panose="02000000000000000000" pitchFamily="2" charset="0"/>
                <a:cs typeface="Roboto" panose="02000000000000000000" pitchFamily="2" charset="0"/>
              </a:rPr>
              <a:t>COACHING</a:t>
            </a:r>
            <a:r>
              <a:rPr lang="en-US" sz="1200" kern="1200" dirty="0">
                <a:solidFill>
                  <a:srgbClr val="737572">
                    <a:lumMod val="75000"/>
                  </a:srgbClr>
                </a:solidFill>
                <a:latin typeface="Roboto" panose="02000000000000000000" pitchFamily="2" charset="0"/>
                <a:ea typeface="Roboto" panose="02000000000000000000" pitchFamily="2" charset="0"/>
                <a:cs typeface="Roboto" panose="02000000000000000000" pitchFamily="2" charset="0"/>
              </a:rPr>
              <a:t> AND </a:t>
            </a:r>
            <a:r>
              <a:rPr lang="en-US" sz="1200" b="1" kern="1200" dirty="0">
                <a:solidFill>
                  <a:srgbClr val="737572">
                    <a:lumMod val="75000"/>
                  </a:srgbClr>
                </a:solidFill>
                <a:latin typeface="Roboto" panose="02000000000000000000" pitchFamily="2" charset="0"/>
                <a:ea typeface="Roboto" panose="02000000000000000000" pitchFamily="2" charset="0"/>
                <a:cs typeface="Roboto" panose="02000000000000000000" pitchFamily="2" charset="0"/>
              </a:rPr>
              <a:t>SUPPORT</a:t>
            </a:r>
            <a:r>
              <a:rPr lang="en-US" sz="1200" kern="1200" dirty="0">
                <a:solidFill>
                  <a:srgbClr val="737572">
                    <a:lumMod val="75000"/>
                  </a:srgbClr>
                </a:solidFill>
                <a:latin typeface="Roboto" panose="02000000000000000000" pitchFamily="2" charset="0"/>
                <a:ea typeface="Roboto" panose="02000000000000000000" pitchFamily="2" charset="0"/>
                <a:cs typeface="Roboto" panose="02000000000000000000" pitchFamily="2" charset="0"/>
              </a:rPr>
              <a:t> FROM SCRA  TEAM AND ALLIANCE PARTNERS.</a:t>
            </a:r>
          </a:p>
        </p:txBody>
      </p:sp>
      <p:sp>
        <p:nvSpPr>
          <p:cNvPr id="66" name="TextBox 65"/>
          <p:cNvSpPr txBox="1"/>
          <p:nvPr/>
        </p:nvSpPr>
        <p:spPr>
          <a:xfrm>
            <a:off x="548125" y="3962907"/>
            <a:ext cx="1934658" cy="830997"/>
          </a:xfrm>
          <a:prstGeom prst="rect">
            <a:avLst/>
          </a:prstGeom>
          <a:noFill/>
        </p:spPr>
        <p:txBody>
          <a:bodyPr wrap="square" rtlCol="0">
            <a:spAutoFit/>
          </a:bodyPr>
          <a:lstStyle/>
          <a:p>
            <a:pPr algn="ctr" defTabSz="408240">
              <a:buClrTx/>
            </a:pPr>
            <a:r>
              <a:rPr lang="en-US" sz="1200" kern="1200" dirty="0">
                <a:solidFill>
                  <a:srgbClr val="737572">
                    <a:lumMod val="75000"/>
                  </a:srgbClr>
                </a:solidFill>
                <a:latin typeface="Roboto" panose="02000000000000000000" pitchFamily="2" charset="0"/>
                <a:ea typeface="Roboto" panose="02000000000000000000" pitchFamily="2" charset="0"/>
                <a:cs typeface="Roboto" panose="02000000000000000000" pitchFamily="2" charset="0"/>
              </a:rPr>
              <a:t>ALLIANCE PARTNERS, </a:t>
            </a:r>
            <a:r>
              <a:rPr lang="en-US" sz="1200" b="1" kern="1200" dirty="0">
                <a:solidFill>
                  <a:srgbClr val="737572">
                    <a:lumMod val="75000"/>
                  </a:srgbClr>
                </a:solidFill>
                <a:latin typeface="Roboto" panose="02000000000000000000" pitchFamily="2" charset="0"/>
                <a:ea typeface="Roboto" panose="02000000000000000000" pitchFamily="2" charset="0"/>
                <a:cs typeface="Roboto" panose="02000000000000000000" pitchFamily="2" charset="0"/>
              </a:rPr>
              <a:t>NETWORKING</a:t>
            </a:r>
            <a:r>
              <a:rPr lang="en-US" sz="1200" kern="1200" dirty="0">
                <a:solidFill>
                  <a:srgbClr val="737572">
                    <a:lumMod val="75000"/>
                  </a:srgbClr>
                </a:solidFill>
                <a:latin typeface="Roboto" panose="02000000000000000000" pitchFamily="2" charset="0"/>
                <a:ea typeface="Roboto" panose="02000000000000000000" pitchFamily="2" charset="0"/>
                <a:cs typeface="Roboto" panose="02000000000000000000" pitchFamily="2" charset="0"/>
              </a:rPr>
              <a:t> EVENTS, AND </a:t>
            </a:r>
            <a:r>
              <a:rPr lang="en-US" sz="1200" b="1" kern="1200" dirty="0">
                <a:solidFill>
                  <a:srgbClr val="737572">
                    <a:lumMod val="75000"/>
                  </a:srgbClr>
                </a:solidFill>
                <a:latin typeface="Roboto" panose="02000000000000000000" pitchFamily="2" charset="0"/>
                <a:ea typeface="Roboto" panose="02000000000000000000" pitchFamily="2" charset="0"/>
                <a:cs typeface="Roboto" panose="02000000000000000000" pitchFamily="2" charset="0"/>
              </a:rPr>
              <a:t>MARKETING</a:t>
            </a:r>
            <a:r>
              <a:rPr lang="en-US" sz="1200" kern="1200" dirty="0">
                <a:solidFill>
                  <a:srgbClr val="737572">
                    <a:lumMod val="75000"/>
                  </a:srgbClr>
                </a:solidFill>
                <a:latin typeface="Roboto" panose="02000000000000000000" pitchFamily="2" charset="0"/>
                <a:ea typeface="Roboto" panose="02000000000000000000" pitchFamily="2" charset="0"/>
                <a:cs typeface="Roboto" panose="02000000000000000000" pitchFamily="2" charset="0"/>
              </a:rPr>
              <a:t> </a:t>
            </a:r>
            <a:r>
              <a:rPr lang="en-US" sz="1200" b="1" kern="1200" dirty="0">
                <a:solidFill>
                  <a:srgbClr val="737572">
                    <a:lumMod val="75000"/>
                  </a:srgbClr>
                </a:solidFill>
                <a:latin typeface="Roboto" panose="02000000000000000000" pitchFamily="2" charset="0"/>
                <a:ea typeface="Roboto" panose="02000000000000000000" pitchFamily="2" charset="0"/>
                <a:cs typeface="Roboto" panose="02000000000000000000" pitchFamily="2" charset="0"/>
              </a:rPr>
              <a:t>SUPPORT.</a:t>
            </a:r>
          </a:p>
        </p:txBody>
      </p:sp>
      <p:sp>
        <p:nvSpPr>
          <p:cNvPr id="68" name="TextBox 67"/>
          <p:cNvSpPr txBox="1"/>
          <p:nvPr/>
        </p:nvSpPr>
        <p:spPr>
          <a:xfrm>
            <a:off x="6934912" y="3971830"/>
            <a:ext cx="1519958" cy="807913"/>
          </a:xfrm>
          <a:prstGeom prst="rect">
            <a:avLst/>
          </a:prstGeom>
          <a:noFill/>
        </p:spPr>
        <p:txBody>
          <a:bodyPr wrap="square" lIns="68580" tIns="34290" rIns="68580" bIns="34290" rtlCol="0" anchor="t">
            <a:spAutoFit/>
          </a:bodyPr>
          <a:lstStyle/>
          <a:p>
            <a:pPr algn="ctr" defTabSz="408240">
              <a:buClrTx/>
            </a:pPr>
            <a:r>
              <a:rPr lang="en-US" sz="1200" kern="1200" dirty="0">
                <a:solidFill>
                  <a:srgbClr val="737572">
                    <a:lumMod val="75000"/>
                  </a:srgbClr>
                </a:solidFill>
                <a:latin typeface="Roboto" panose="02000000000000000000" pitchFamily="2" charset="0"/>
                <a:ea typeface="Roboto" panose="02000000000000000000" pitchFamily="2" charset="0"/>
                <a:cs typeface="Roboto" panose="02000000000000000000" pitchFamily="2" charset="0"/>
              </a:rPr>
              <a:t>COMPANIES MAY BE ELIGIBLE FOR SC LAUNCH INC. </a:t>
            </a:r>
            <a:r>
              <a:rPr lang="en-US" sz="1200" b="1" kern="1200" dirty="0">
                <a:solidFill>
                  <a:srgbClr val="737572">
                    <a:lumMod val="75000"/>
                  </a:srgbClr>
                </a:solidFill>
                <a:latin typeface="Roboto" panose="02000000000000000000" pitchFamily="2" charset="0"/>
                <a:ea typeface="Roboto" panose="02000000000000000000" pitchFamily="2" charset="0"/>
                <a:cs typeface="Roboto" panose="02000000000000000000" pitchFamily="2" charset="0"/>
              </a:rPr>
              <a:t>INVESTMENTS. </a:t>
            </a:r>
          </a:p>
        </p:txBody>
      </p:sp>
      <p:sp>
        <p:nvSpPr>
          <p:cNvPr id="34" name="AutoShape 19"/>
          <p:cNvSpPr>
            <a:spLocks/>
          </p:cNvSpPr>
          <p:nvPr/>
        </p:nvSpPr>
        <p:spPr bwMode="auto">
          <a:xfrm>
            <a:off x="1400842" y="3338986"/>
            <a:ext cx="247300" cy="315371"/>
          </a:xfrm>
          <a:custGeom>
            <a:avLst/>
            <a:gdLst>
              <a:gd name="T0" fmla="*/ 10800 w 21600"/>
              <a:gd name="T1" fmla="*/ 10789 h 21579"/>
              <a:gd name="T2" fmla="*/ 10800 w 21600"/>
              <a:gd name="T3" fmla="*/ 10789 h 21579"/>
              <a:gd name="T4" fmla="*/ 10800 w 21600"/>
              <a:gd name="T5" fmla="*/ 10789 h 21579"/>
              <a:gd name="T6" fmla="*/ 10800 w 21600"/>
              <a:gd name="T7" fmla="*/ 10789 h 21579"/>
            </a:gdLst>
            <a:ahLst/>
            <a:cxnLst>
              <a:cxn ang="0">
                <a:pos x="T0" y="T1"/>
              </a:cxn>
              <a:cxn ang="0">
                <a:pos x="T2" y="T3"/>
              </a:cxn>
              <a:cxn ang="0">
                <a:pos x="T4" y="T5"/>
              </a:cxn>
              <a:cxn ang="0">
                <a:pos x="T6" y="T7"/>
              </a:cxn>
            </a:cxnLst>
            <a:rect l="0" t="0" r="r" b="b"/>
            <a:pathLst>
              <a:path w="21600" h="21579">
                <a:moveTo>
                  <a:pt x="21599" y="9391"/>
                </a:moveTo>
                <a:cubicBezTo>
                  <a:pt x="21599" y="9887"/>
                  <a:pt x="21472" y="10321"/>
                  <a:pt x="21218" y="10697"/>
                </a:cubicBezTo>
                <a:cubicBezTo>
                  <a:pt x="20963" y="11072"/>
                  <a:pt x="20647" y="11313"/>
                  <a:pt x="20263" y="11427"/>
                </a:cubicBezTo>
                <a:lnTo>
                  <a:pt x="20263" y="16610"/>
                </a:lnTo>
                <a:cubicBezTo>
                  <a:pt x="20263" y="17200"/>
                  <a:pt x="20087" y="17708"/>
                  <a:pt x="19729" y="18128"/>
                </a:cubicBezTo>
                <a:cubicBezTo>
                  <a:pt x="19374" y="18550"/>
                  <a:pt x="18951" y="18758"/>
                  <a:pt x="18459" y="18758"/>
                </a:cubicBezTo>
                <a:cubicBezTo>
                  <a:pt x="17927" y="18122"/>
                  <a:pt x="17286" y="17505"/>
                  <a:pt x="16537" y="16904"/>
                </a:cubicBezTo>
                <a:cubicBezTo>
                  <a:pt x="15785" y="16305"/>
                  <a:pt x="14980" y="15756"/>
                  <a:pt x="14116" y="15254"/>
                </a:cubicBezTo>
                <a:cubicBezTo>
                  <a:pt x="13254" y="14755"/>
                  <a:pt x="12363" y="14324"/>
                  <a:pt x="11449" y="13969"/>
                </a:cubicBezTo>
                <a:cubicBezTo>
                  <a:pt x="10536" y="13614"/>
                  <a:pt x="9648" y="13379"/>
                  <a:pt x="8788" y="13267"/>
                </a:cubicBezTo>
                <a:cubicBezTo>
                  <a:pt x="8453" y="13379"/>
                  <a:pt x="8179" y="13564"/>
                  <a:pt x="7968" y="13828"/>
                </a:cubicBezTo>
                <a:cubicBezTo>
                  <a:pt x="7758" y="14092"/>
                  <a:pt x="7613" y="14386"/>
                  <a:pt x="7535" y="14706"/>
                </a:cubicBezTo>
                <a:cubicBezTo>
                  <a:pt x="7457" y="15028"/>
                  <a:pt x="7449" y="15360"/>
                  <a:pt x="7510" y="15698"/>
                </a:cubicBezTo>
                <a:cubicBezTo>
                  <a:pt x="7574" y="16035"/>
                  <a:pt x="7719" y="16340"/>
                  <a:pt x="7946" y="16610"/>
                </a:cubicBezTo>
                <a:cubicBezTo>
                  <a:pt x="7750" y="16992"/>
                  <a:pt x="7660" y="17347"/>
                  <a:pt x="7677" y="17673"/>
                </a:cubicBezTo>
                <a:cubicBezTo>
                  <a:pt x="7692" y="17993"/>
                  <a:pt x="7772" y="18307"/>
                  <a:pt x="7917" y="18606"/>
                </a:cubicBezTo>
                <a:cubicBezTo>
                  <a:pt x="8059" y="18908"/>
                  <a:pt x="8255" y="19193"/>
                  <a:pt x="8497" y="19469"/>
                </a:cubicBezTo>
                <a:cubicBezTo>
                  <a:pt x="8737" y="19745"/>
                  <a:pt x="8996" y="20021"/>
                  <a:pt x="9271" y="20291"/>
                </a:cubicBezTo>
                <a:cubicBezTo>
                  <a:pt x="9114" y="20696"/>
                  <a:pt x="8842" y="21001"/>
                  <a:pt x="8455" y="21212"/>
                </a:cubicBezTo>
                <a:cubicBezTo>
                  <a:pt x="8069" y="21423"/>
                  <a:pt x="7655" y="21541"/>
                  <a:pt x="7212" y="21570"/>
                </a:cubicBezTo>
                <a:cubicBezTo>
                  <a:pt x="6771" y="21599"/>
                  <a:pt x="6340" y="21550"/>
                  <a:pt x="5917" y="21423"/>
                </a:cubicBezTo>
                <a:cubicBezTo>
                  <a:pt x="5496" y="21294"/>
                  <a:pt x="5163" y="21092"/>
                  <a:pt x="4923" y="20810"/>
                </a:cubicBezTo>
                <a:cubicBezTo>
                  <a:pt x="4781" y="20241"/>
                  <a:pt x="4624" y="19657"/>
                  <a:pt x="4453" y="19055"/>
                </a:cubicBezTo>
                <a:cubicBezTo>
                  <a:pt x="4281" y="18453"/>
                  <a:pt x="4139" y="17843"/>
                  <a:pt x="4032" y="17224"/>
                </a:cubicBezTo>
                <a:cubicBezTo>
                  <a:pt x="3921" y="16599"/>
                  <a:pt x="3868" y="15953"/>
                  <a:pt x="3868" y="15281"/>
                </a:cubicBezTo>
                <a:cubicBezTo>
                  <a:pt x="3868" y="14615"/>
                  <a:pt x="3961" y="13905"/>
                  <a:pt x="4149" y="13153"/>
                </a:cubicBezTo>
                <a:lnTo>
                  <a:pt x="1804" y="13153"/>
                </a:lnTo>
                <a:cubicBezTo>
                  <a:pt x="1312" y="13153"/>
                  <a:pt x="888" y="12945"/>
                  <a:pt x="533" y="12522"/>
                </a:cubicBezTo>
                <a:cubicBezTo>
                  <a:pt x="176" y="12100"/>
                  <a:pt x="0" y="11592"/>
                  <a:pt x="0" y="10990"/>
                </a:cubicBezTo>
                <a:lnTo>
                  <a:pt x="0" y="7774"/>
                </a:lnTo>
                <a:cubicBezTo>
                  <a:pt x="0" y="7184"/>
                  <a:pt x="176" y="6676"/>
                  <a:pt x="526" y="6245"/>
                </a:cubicBezTo>
                <a:cubicBezTo>
                  <a:pt x="878" y="5819"/>
                  <a:pt x="1304" y="5605"/>
                  <a:pt x="1804" y="5605"/>
                </a:cubicBezTo>
                <a:lnTo>
                  <a:pt x="7652" y="5605"/>
                </a:lnTo>
                <a:cubicBezTo>
                  <a:pt x="8551" y="5605"/>
                  <a:pt x="9508" y="5449"/>
                  <a:pt x="10524" y="5135"/>
                </a:cubicBezTo>
                <a:cubicBezTo>
                  <a:pt x="11540" y="4821"/>
                  <a:pt x="12536" y="4399"/>
                  <a:pt x="13511" y="3873"/>
                </a:cubicBezTo>
                <a:cubicBezTo>
                  <a:pt x="14488" y="3342"/>
                  <a:pt x="15408" y="2744"/>
                  <a:pt x="16272" y="2071"/>
                </a:cubicBezTo>
                <a:cubicBezTo>
                  <a:pt x="17134" y="1405"/>
                  <a:pt x="17864" y="713"/>
                  <a:pt x="18459" y="0"/>
                </a:cubicBezTo>
                <a:cubicBezTo>
                  <a:pt x="18951" y="0"/>
                  <a:pt x="19374" y="214"/>
                  <a:pt x="19729" y="633"/>
                </a:cubicBezTo>
                <a:cubicBezTo>
                  <a:pt x="20087" y="1056"/>
                  <a:pt x="20263" y="1567"/>
                  <a:pt x="20263" y="2165"/>
                </a:cubicBezTo>
                <a:lnTo>
                  <a:pt x="20263" y="7334"/>
                </a:lnTo>
                <a:cubicBezTo>
                  <a:pt x="20647" y="7445"/>
                  <a:pt x="20963" y="7692"/>
                  <a:pt x="21218" y="8070"/>
                </a:cubicBezTo>
                <a:cubicBezTo>
                  <a:pt x="21472" y="8454"/>
                  <a:pt x="21599" y="8895"/>
                  <a:pt x="21599" y="9391"/>
                </a:cubicBezTo>
                <a:moveTo>
                  <a:pt x="18459" y="2855"/>
                </a:moveTo>
                <a:cubicBezTo>
                  <a:pt x="17864" y="3407"/>
                  <a:pt x="17215" y="3941"/>
                  <a:pt x="16512" y="4451"/>
                </a:cubicBezTo>
                <a:cubicBezTo>
                  <a:pt x="15810" y="4962"/>
                  <a:pt x="15065" y="5423"/>
                  <a:pt x="14280" y="5834"/>
                </a:cubicBezTo>
                <a:cubicBezTo>
                  <a:pt x="13494" y="6245"/>
                  <a:pt x="12693" y="6609"/>
                  <a:pt x="11878" y="6923"/>
                </a:cubicBezTo>
                <a:cubicBezTo>
                  <a:pt x="11060" y="7237"/>
                  <a:pt x="10255" y="7462"/>
                  <a:pt x="9457" y="7603"/>
                </a:cubicBezTo>
                <a:lnTo>
                  <a:pt x="9457" y="11172"/>
                </a:lnTo>
                <a:cubicBezTo>
                  <a:pt x="10255" y="11325"/>
                  <a:pt x="11060" y="11554"/>
                  <a:pt x="11878" y="11862"/>
                </a:cubicBezTo>
                <a:cubicBezTo>
                  <a:pt x="12693" y="12170"/>
                  <a:pt x="13494" y="12537"/>
                  <a:pt x="14280" y="12956"/>
                </a:cubicBezTo>
                <a:cubicBezTo>
                  <a:pt x="15065" y="13379"/>
                  <a:pt x="15812" y="13843"/>
                  <a:pt x="16524" y="14347"/>
                </a:cubicBezTo>
                <a:cubicBezTo>
                  <a:pt x="17234" y="14855"/>
                  <a:pt x="17881" y="15380"/>
                  <a:pt x="18459" y="15920"/>
                </a:cubicBezTo>
                <a:lnTo>
                  <a:pt x="18459" y="2855"/>
                </a:lnTo>
                <a:close/>
              </a:path>
            </a:pathLst>
          </a:custGeom>
          <a:solidFill>
            <a:schemeClr val="bg1"/>
          </a:solidFill>
          <a:ln>
            <a:noFill/>
          </a:ln>
          <a:effectLst/>
        </p:spPr>
        <p:txBody>
          <a:bodyPr lIns="14288" tIns="14288" rIns="14288" bIns="14288" anchor="ctr"/>
          <a:lstStyle/>
          <a:p>
            <a:pPr defTabSz="128448">
              <a:buClrTx/>
              <a:defRPr/>
            </a:pPr>
            <a:endParaRPr lang="es-ES" sz="788" kern="1200">
              <a:solidFill>
                <a:srgbClr val="44CEB9"/>
              </a:solidFill>
              <a:effectLst>
                <a:outerShdw blurRad="38100" dist="38100" dir="2700000" algn="tl">
                  <a:srgbClr val="000000"/>
                </a:outerShdw>
              </a:effectLst>
              <a:latin typeface="Gill Sans" charset="0"/>
              <a:ea typeface="+mn-ea"/>
              <a:cs typeface="Gill Sans" charset="0"/>
              <a:sym typeface="Gill Sans" charset="0"/>
            </a:endParaRP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48357" y="1123949"/>
            <a:ext cx="370646" cy="463930"/>
          </a:xfrm>
          <a:prstGeom prst="rect">
            <a:avLst/>
          </a:prstGeom>
        </p:spPr>
      </p:pic>
      <p:sp>
        <p:nvSpPr>
          <p:cNvPr id="38" name="Freeform 441"/>
          <p:cNvSpPr>
            <a:spLocks noChangeArrowheads="1"/>
          </p:cNvSpPr>
          <p:nvPr/>
        </p:nvSpPr>
        <p:spPr bwMode="auto">
          <a:xfrm>
            <a:off x="7440080" y="1088034"/>
            <a:ext cx="457085" cy="350060"/>
          </a:xfrm>
          <a:custGeom>
            <a:avLst/>
            <a:gdLst>
              <a:gd name="T0" fmla="*/ 1271 w 1348"/>
              <a:gd name="T1" fmla="*/ 677 h 1347"/>
              <a:gd name="T2" fmla="*/ 1196 w 1348"/>
              <a:gd name="T3" fmla="*/ 618 h 1347"/>
              <a:gd name="T4" fmla="*/ 1062 w 1348"/>
              <a:gd name="T5" fmla="*/ 451 h 1347"/>
              <a:gd name="T6" fmla="*/ 1012 w 1348"/>
              <a:gd name="T7" fmla="*/ 585 h 1347"/>
              <a:gd name="T8" fmla="*/ 1062 w 1348"/>
              <a:gd name="T9" fmla="*/ 167 h 1347"/>
              <a:gd name="T10" fmla="*/ 837 w 1348"/>
              <a:gd name="T11" fmla="*/ 359 h 1347"/>
              <a:gd name="T12" fmla="*/ 745 w 1348"/>
              <a:gd name="T13" fmla="*/ 334 h 1347"/>
              <a:gd name="T14" fmla="*/ 552 w 1348"/>
              <a:gd name="T15" fmla="*/ 334 h 1347"/>
              <a:gd name="T16" fmla="*/ 117 w 1348"/>
              <a:gd name="T17" fmla="*/ 694 h 1347"/>
              <a:gd name="T18" fmla="*/ 59 w 1348"/>
              <a:gd name="T19" fmla="*/ 644 h 1347"/>
              <a:gd name="T20" fmla="*/ 126 w 1348"/>
              <a:gd name="T21" fmla="*/ 618 h 1347"/>
              <a:gd name="T22" fmla="*/ 0 w 1348"/>
              <a:gd name="T23" fmla="*/ 652 h 1347"/>
              <a:gd name="T24" fmla="*/ 109 w 1348"/>
              <a:gd name="T25" fmla="*/ 786 h 1347"/>
              <a:gd name="T26" fmla="*/ 259 w 1348"/>
              <a:gd name="T27" fmla="*/ 1095 h 1347"/>
              <a:gd name="T28" fmla="*/ 293 w 1348"/>
              <a:gd name="T29" fmla="*/ 1179 h 1347"/>
              <a:gd name="T30" fmla="*/ 268 w 1348"/>
              <a:gd name="T31" fmla="*/ 1304 h 1347"/>
              <a:gd name="T32" fmla="*/ 510 w 1348"/>
              <a:gd name="T33" fmla="*/ 1346 h 1347"/>
              <a:gd name="T34" fmla="*/ 527 w 1348"/>
              <a:gd name="T35" fmla="*/ 1271 h 1347"/>
              <a:gd name="T36" fmla="*/ 602 w 1348"/>
              <a:gd name="T37" fmla="*/ 1229 h 1347"/>
              <a:gd name="T38" fmla="*/ 678 w 1348"/>
              <a:gd name="T39" fmla="*/ 1237 h 1347"/>
              <a:gd name="T40" fmla="*/ 761 w 1348"/>
              <a:gd name="T41" fmla="*/ 1229 h 1347"/>
              <a:gd name="T42" fmla="*/ 820 w 1348"/>
              <a:gd name="T43" fmla="*/ 1262 h 1347"/>
              <a:gd name="T44" fmla="*/ 837 w 1348"/>
              <a:gd name="T45" fmla="*/ 1346 h 1347"/>
              <a:gd name="T46" fmla="*/ 1079 w 1348"/>
              <a:gd name="T47" fmla="*/ 1304 h 1347"/>
              <a:gd name="T48" fmla="*/ 1054 w 1348"/>
              <a:gd name="T49" fmla="*/ 1170 h 1347"/>
              <a:gd name="T50" fmla="*/ 1079 w 1348"/>
              <a:gd name="T51" fmla="*/ 1112 h 1347"/>
              <a:gd name="T52" fmla="*/ 1162 w 1348"/>
              <a:gd name="T53" fmla="*/ 1011 h 1347"/>
              <a:gd name="T54" fmla="*/ 1254 w 1348"/>
              <a:gd name="T55" fmla="*/ 953 h 1347"/>
              <a:gd name="T56" fmla="*/ 1347 w 1348"/>
              <a:gd name="T57" fmla="*/ 953 h 1347"/>
              <a:gd name="T58" fmla="*/ 1347 w 1348"/>
              <a:gd name="T59" fmla="*/ 677 h 1347"/>
              <a:gd name="T60" fmla="*/ 1271 w 1348"/>
              <a:gd name="T61" fmla="*/ 677 h 1347"/>
              <a:gd name="T62" fmla="*/ 1037 w 1348"/>
              <a:gd name="T63" fmla="*/ 844 h 1347"/>
              <a:gd name="T64" fmla="*/ 954 w 1348"/>
              <a:gd name="T65" fmla="*/ 761 h 1347"/>
              <a:gd name="T66" fmla="*/ 1037 w 1348"/>
              <a:gd name="T67" fmla="*/ 677 h 1347"/>
              <a:gd name="T68" fmla="*/ 1121 w 1348"/>
              <a:gd name="T69" fmla="*/ 761 h 1347"/>
              <a:gd name="T70" fmla="*/ 1037 w 1348"/>
              <a:gd name="T71" fmla="*/ 844 h 1347"/>
              <a:gd name="T72" fmla="*/ 410 w 1348"/>
              <a:gd name="T73" fmla="*/ 276 h 1347"/>
              <a:gd name="T74" fmla="*/ 393 w 1348"/>
              <a:gd name="T75" fmla="*/ 192 h 1347"/>
              <a:gd name="T76" fmla="*/ 586 w 1348"/>
              <a:gd name="T77" fmla="*/ 0 h 1347"/>
              <a:gd name="T78" fmla="*/ 786 w 1348"/>
              <a:gd name="T79" fmla="*/ 192 h 1347"/>
              <a:gd name="T80" fmla="*/ 770 w 1348"/>
              <a:gd name="T81" fmla="*/ 276 h 1347"/>
              <a:gd name="T82" fmla="*/ 410 w 1348"/>
              <a:gd name="T83" fmla="*/ 276 h 1347"/>
              <a:gd name="T84" fmla="*/ 410 w 1348"/>
              <a:gd name="T85" fmla="*/ 276 h 1347"/>
              <a:gd name="T86" fmla="*/ 410 w 1348"/>
              <a:gd name="T87" fmla="*/ 276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48" h="1347">
                <a:moveTo>
                  <a:pt x="1271" y="677"/>
                </a:moveTo>
                <a:cubicBezTo>
                  <a:pt x="1221" y="677"/>
                  <a:pt x="1204" y="635"/>
                  <a:pt x="1196" y="618"/>
                </a:cubicBezTo>
                <a:cubicBezTo>
                  <a:pt x="1171" y="568"/>
                  <a:pt x="1129" y="493"/>
                  <a:pt x="1062" y="451"/>
                </a:cubicBezTo>
                <a:cubicBezTo>
                  <a:pt x="1037" y="493"/>
                  <a:pt x="1029" y="518"/>
                  <a:pt x="1012" y="585"/>
                </a:cubicBezTo>
                <a:cubicBezTo>
                  <a:pt x="970" y="368"/>
                  <a:pt x="1054" y="234"/>
                  <a:pt x="1062" y="167"/>
                </a:cubicBezTo>
                <a:cubicBezTo>
                  <a:pt x="987" y="184"/>
                  <a:pt x="878" y="259"/>
                  <a:pt x="837" y="359"/>
                </a:cubicBezTo>
                <a:cubicBezTo>
                  <a:pt x="820" y="343"/>
                  <a:pt x="761" y="334"/>
                  <a:pt x="745" y="334"/>
                </a:cubicBezTo>
                <a:cubicBezTo>
                  <a:pt x="552" y="334"/>
                  <a:pt x="552" y="334"/>
                  <a:pt x="552" y="334"/>
                </a:cubicBezTo>
                <a:cubicBezTo>
                  <a:pt x="360" y="334"/>
                  <a:pt x="159" y="476"/>
                  <a:pt x="117" y="694"/>
                </a:cubicBezTo>
                <a:cubicBezTo>
                  <a:pt x="92" y="702"/>
                  <a:pt x="59" y="685"/>
                  <a:pt x="59" y="644"/>
                </a:cubicBezTo>
                <a:cubicBezTo>
                  <a:pt x="59" y="585"/>
                  <a:pt x="126" y="594"/>
                  <a:pt x="126" y="618"/>
                </a:cubicBezTo>
                <a:cubicBezTo>
                  <a:pt x="126" y="535"/>
                  <a:pt x="0" y="543"/>
                  <a:pt x="0" y="652"/>
                </a:cubicBezTo>
                <a:cubicBezTo>
                  <a:pt x="0" y="761"/>
                  <a:pt x="67" y="786"/>
                  <a:pt x="109" y="786"/>
                </a:cubicBezTo>
                <a:cubicBezTo>
                  <a:pt x="109" y="903"/>
                  <a:pt x="168" y="1011"/>
                  <a:pt x="259" y="1095"/>
                </a:cubicBezTo>
                <a:cubicBezTo>
                  <a:pt x="276" y="1103"/>
                  <a:pt x="301" y="1129"/>
                  <a:pt x="293" y="1179"/>
                </a:cubicBezTo>
                <a:cubicBezTo>
                  <a:pt x="285" y="1220"/>
                  <a:pt x="268" y="1304"/>
                  <a:pt x="268" y="1304"/>
                </a:cubicBezTo>
                <a:cubicBezTo>
                  <a:pt x="510" y="1346"/>
                  <a:pt x="510" y="1346"/>
                  <a:pt x="510" y="1346"/>
                </a:cubicBezTo>
                <a:cubicBezTo>
                  <a:pt x="510" y="1346"/>
                  <a:pt x="519" y="1312"/>
                  <a:pt x="527" y="1271"/>
                </a:cubicBezTo>
                <a:cubicBezTo>
                  <a:pt x="536" y="1237"/>
                  <a:pt x="569" y="1229"/>
                  <a:pt x="602" y="1229"/>
                </a:cubicBezTo>
                <a:cubicBezTo>
                  <a:pt x="627" y="1237"/>
                  <a:pt x="653" y="1237"/>
                  <a:pt x="678" y="1237"/>
                </a:cubicBezTo>
                <a:cubicBezTo>
                  <a:pt x="703" y="1237"/>
                  <a:pt x="736" y="1237"/>
                  <a:pt x="761" y="1229"/>
                </a:cubicBezTo>
                <a:cubicBezTo>
                  <a:pt x="778" y="1229"/>
                  <a:pt x="811" y="1229"/>
                  <a:pt x="820" y="1262"/>
                </a:cubicBezTo>
                <a:cubicBezTo>
                  <a:pt x="828" y="1296"/>
                  <a:pt x="837" y="1346"/>
                  <a:pt x="837" y="1346"/>
                </a:cubicBezTo>
                <a:cubicBezTo>
                  <a:pt x="1079" y="1304"/>
                  <a:pt x="1079" y="1304"/>
                  <a:pt x="1079" y="1304"/>
                </a:cubicBezTo>
                <a:cubicBezTo>
                  <a:pt x="1079" y="1304"/>
                  <a:pt x="1062" y="1204"/>
                  <a:pt x="1054" y="1170"/>
                </a:cubicBezTo>
                <a:cubicBezTo>
                  <a:pt x="1046" y="1145"/>
                  <a:pt x="1071" y="1120"/>
                  <a:pt x="1079" y="1112"/>
                </a:cubicBezTo>
                <a:cubicBezTo>
                  <a:pt x="1121" y="1078"/>
                  <a:pt x="1146" y="1045"/>
                  <a:pt x="1162" y="1011"/>
                </a:cubicBezTo>
                <a:cubicBezTo>
                  <a:pt x="1171" y="986"/>
                  <a:pt x="1204" y="953"/>
                  <a:pt x="1254" y="953"/>
                </a:cubicBezTo>
                <a:cubicBezTo>
                  <a:pt x="1347" y="953"/>
                  <a:pt x="1347" y="953"/>
                  <a:pt x="1347" y="953"/>
                </a:cubicBezTo>
                <a:cubicBezTo>
                  <a:pt x="1347" y="677"/>
                  <a:pt x="1347" y="677"/>
                  <a:pt x="1347" y="677"/>
                </a:cubicBezTo>
                <a:lnTo>
                  <a:pt x="1271" y="677"/>
                </a:lnTo>
                <a:close/>
                <a:moveTo>
                  <a:pt x="1037" y="844"/>
                </a:moveTo>
                <a:cubicBezTo>
                  <a:pt x="995" y="844"/>
                  <a:pt x="954" y="802"/>
                  <a:pt x="954" y="761"/>
                </a:cubicBezTo>
                <a:cubicBezTo>
                  <a:pt x="954" y="710"/>
                  <a:pt x="995" y="677"/>
                  <a:pt x="1037" y="677"/>
                </a:cubicBezTo>
                <a:cubicBezTo>
                  <a:pt x="1087" y="677"/>
                  <a:pt x="1121" y="710"/>
                  <a:pt x="1121" y="761"/>
                </a:cubicBezTo>
                <a:cubicBezTo>
                  <a:pt x="1121" y="802"/>
                  <a:pt x="1087" y="844"/>
                  <a:pt x="1037" y="844"/>
                </a:cubicBezTo>
                <a:close/>
                <a:moveTo>
                  <a:pt x="410" y="276"/>
                </a:moveTo>
                <a:cubicBezTo>
                  <a:pt x="402" y="251"/>
                  <a:pt x="393" y="226"/>
                  <a:pt x="393" y="192"/>
                </a:cubicBezTo>
                <a:cubicBezTo>
                  <a:pt x="393" y="83"/>
                  <a:pt x="477" y="0"/>
                  <a:pt x="586" y="0"/>
                </a:cubicBezTo>
                <a:cubicBezTo>
                  <a:pt x="694" y="0"/>
                  <a:pt x="786" y="83"/>
                  <a:pt x="786" y="192"/>
                </a:cubicBezTo>
                <a:cubicBezTo>
                  <a:pt x="786" y="226"/>
                  <a:pt x="778" y="251"/>
                  <a:pt x="770" y="276"/>
                </a:cubicBezTo>
                <a:lnTo>
                  <a:pt x="410" y="276"/>
                </a:lnTo>
                <a:close/>
                <a:moveTo>
                  <a:pt x="410" y="276"/>
                </a:moveTo>
                <a:lnTo>
                  <a:pt x="410" y="276"/>
                </a:lnTo>
                <a:close/>
              </a:path>
            </a:pathLst>
          </a:custGeom>
          <a:solidFill>
            <a:schemeClr val="bg1"/>
          </a:solidFill>
          <a:ln>
            <a:noFill/>
          </a:ln>
          <a:effectLst/>
        </p:spPr>
        <p:txBody>
          <a:bodyPr wrap="none" lIns="91445" tIns="45722" rIns="91445" bIns="45722" anchor="ctr"/>
          <a:lstStyle/>
          <a:p>
            <a:pPr defTabSz="408240">
              <a:buClrTx/>
              <a:defRPr/>
            </a:pPr>
            <a:endParaRPr lang="en-US" sz="806" kern="1200">
              <a:solidFill>
                <a:srgbClr val="737572"/>
              </a:solidFill>
              <a:latin typeface="Roboto Light"/>
              <a:ea typeface="+mn-ea"/>
              <a:cs typeface="+mn-cs"/>
            </a:endParaRPr>
          </a:p>
        </p:txBody>
      </p:sp>
      <p:pic>
        <p:nvPicPr>
          <p:cNvPr id="25" name="Picture 2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42475" y="3288170"/>
            <a:ext cx="294920" cy="411516"/>
          </a:xfrm>
          <a:prstGeom prst="rect">
            <a:avLst/>
          </a:prstGeom>
        </p:spPr>
      </p:pic>
      <p:sp>
        <p:nvSpPr>
          <p:cNvPr id="26" name="TextBox 25">
            <a:extLst>
              <a:ext uri="{FF2B5EF4-FFF2-40B4-BE49-F238E27FC236}">
                <a16:creationId xmlns:a16="http://schemas.microsoft.com/office/drawing/2014/main" id="{7B7C2CEE-43C0-41FC-9E9C-6F9DDCAE78EA}"/>
              </a:ext>
            </a:extLst>
          </p:cNvPr>
          <p:cNvSpPr txBox="1"/>
          <p:nvPr/>
        </p:nvSpPr>
        <p:spPr>
          <a:xfrm>
            <a:off x="6531970" y="1759692"/>
            <a:ext cx="2337353" cy="992579"/>
          </a:xfrm>
          <a:prstGeom prst="rect">
            <a:avLst/>
          </a:prstGeom>
          <a:noFill/>
        </p:spPr>
        <p:txBody>
          <a:bodyPr wrap="square" lIns="68580" tIns="34290" rIns="68580" bIns="34290" rtlCol="0" anchor="t">
            <a:spAutoFit/>
          </a:bodyPr>
          <a:lstStyle/>
          <a:p>
            <a:pPr algn="ctr" defTabSz="408240">
              <a:buClrTx/>
            </a:pPr>
            <a:r>
              <a:rPr lang="en-US" sz="1200" kern="1200" dirty="0">
                <a:solidFill>
                  <a:srgbClr val="737572">
                    <a:lumMod val="75000"/>
                  </a:srgbClr>
                </a:solidFill>
                <a:latin typeface="Roboto" panose="02000000000000000000" pitchFamily="2" charset="0"/>
                <a:ea typeface="Roboto" panose="02000000000000000000" pitchFamily="2" charset="0"/>
                <a:cs typeface="Roboto" panose="02000000000000000000" pitchFamily="2" charset="0"/>
              </a:rPr>
              <a:t>VARIOUS TYPES OF </a:t>
            </a:r>
            <a:r>
              <a:rPr lang="en-US" sz="1200" b="1" kern="1200" dirty="0">
                <a:solidFill>
                  <a:srgbClr val="737572">
                    <a:lumMod val="75000"/>
                  </a:srgbClr>
                </a:solidFill>
                <a:latin typeface="Roboto" panose="02000000000000000000" pitchFamily="2" charset="0"/>
                <a:ea typeface="Roboto" panose="02000000000000000000" pitchFamily="2" charset="0"/>
                <a:cs typeface="Roboto" panose="02000000000000000000" pitchFamily="2" charset="0"/>
              </a:rPr>
              <a:t>GRANTS</a:t>
            </a:r>
            <a:r>
              <a:rPr lang="en-US" sz="1200" kern="1200" dirty="0">
                <a:solidFill>
                  <a:srgbClr val="737572">
                    <a:lumMod val="75000"/>
                  </a:srgbClr>
                </a:solidFill>
                <a:latin typeface="Roboto" panose="02000000000000000000" pitchFamily="2" charset="0"/>
                <a:ea typeface="Roboto" panose="02000000000000000000" pitchFamily="2" charset="0"/>
                <a:cs typeface="Roboto" panose="02000000000000000000" pitchFamily="2" charset="0"/>
              </a:rPr>
              <a:t> TO DE-RISK TECHNOLOGY AND BUSINESS.</a:t>
            </a:r>
          </a:p>
          <a:p>
            <a:pPr algn="ctr" defTabSz="408240">
              <a:buClrTx/>
            </a:pPr>
            <a:endParaRPr lang="en-US" sz="1200" kern="1200" dirty="0">
              <a:solidFill>
                <a:srgbClr val="737572"/>
              </a:solidFill>
              <a:ea typeface="+mn-ea"/>
            </a:endParaRPr>
          </a:p>
        </p:txBody>
      </p:sp>
      <p:sp>
        <p:nvSpPr>
          <p:cNvPr id="27" name="TextBox 26">
            <a:extLst>
              <a:ext uri="{FF2B5EF4-FFF2-40B4-BE49-F238E27FC236}">
                <a16:creationId xmlns:a16="http://schemas.microsoft.com/office/drawing/2014/main" id="{938FC1DA-CE32-CB48-8F07-4C728ED8951E}"/>
              </a:ext>
            </a:extLst>
          </p:cNvPr>
          <p:cNvSpPr txBox="1"/>
          <p:nvPr/>
        </p:nvSpPr>
        <p:spPr>
          <a:xfrm>
            <a:off x="651967" y="256075"/>
            <a:ext cx="7847906" cy="553998"/>
          </a:xfrm>
          <a:prstGeom prst="rect">
            <a:avLst/>
          </a:prstGeom>
          <a:noFill/>
        </p:spPr>
        <p:txBody>
          <a:bodyPr wrap="square" rtlCol="0">
            <a:spAutoFit/>
          </a:bodyPr>
          <a:lstStyle/>
          <a:p>
            <a:pPr algn="ctr" defTabSz="408240">
              <a:buClrTx/>
            </a:pPr>
            <a:r>
              <a:rPr lang="en-US" sz="3000" b="1" kern="1200" dirty="0">
                <a:solidFill>
                  <a:srgbClr val="82BC00"/>
                </a:solidFill>
                <a:latin typeface="Roboto" panose="02000000000000000000" pitchFamily="2" charset="0"/>
                <a:ea typeface="Roboto" panose="02000000000000000000" pitchFamily="2" charset="0"/>
                <a:cs typeface="Roboto" panose="02000000000000000000" pitchFamily="2" charset="0"/>
              </a:rPr>
              <a:t>Types</a:t>
            </a:r>
            <a:r>
              <a:rPr lang="en-US" sz="3000" b="1" kern="1200" dirty="0">
                <a:solidFill>
                  <a:srgbClr val="82BC00"/>
                </a:solidFill>
                <a:latin typeface="Arial" panose="020B0604020202020204" pitchFamily="34" charset="0"/>
                <a:ea typeface="Roboto Light" panose="02000000000000000000" pitchFamily="2" charset="0"/>
                <a:cs typeface="Arial" panose="020B0604020202020204" pitchFamily="34" charset="0"/>
              </a:rPr>
              <a:t> of </a:t>
            </a:r>
            <a:r>
              <a:rPr lang="en-US" sz="3000" b="1" kern="1200" dirty="0">
                <a:solidFill>
                  <a:srgbClr val="82BC00"/>
                </a:solidFill>
                <a:latin typeface="Arial" panose="020B0604020202020204" pitchFamily="34" charset="0"/>
                <a:ea typeface="+mn-ea"/>
                <a:cs typeface="Arial" panose="020B0604020202020204" pitchFamily="34" charset="0"/>
              </a:rPr>
              <a:t>Support</a:t>
            </a:r>
          </a:p>
        </p:txBody>
      </p:sp>
      <p:sp>
        <p:nvSpPr>
          <p:cNvPr id="31" name="Pie 4">
            <a:extLst>
              <a:ext uri="{FF2B5EF4-FFF2-40B4-BE49-F238E27FC236}">
                <a16:creationId xmlns:a16="http://schemas.microsoft.com/office/drawing/2014/main" id="{2D305C94-537A-B94E-968A-4A6CC034249B}"/>
              </a:ext>
            </a:extLst>
          </p:cNvPr>
          <p:cNvSpPr/>
          <p:nvPr/>
        </p:nvSpPr>
        <p:spPr>
          <a:xfrm>
            <a:off x="4687843" y="1840625"/>
            <a:ext cx="1551572" cy="49974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9346" tIns="69346" rIns="69346" bIns="69346" numCol="1" spcCol="2540" anchor="ctr" anchorCtr="0">
            <a:noAutofit/>
          </a:bodyPr>
          <a:lstStyle/>
          <a:p>
            <a:pPr algn="ctr" defTabSz="433409">
              <a:lnSpc>
                <a:spcPct val="90000"/>
              </a:lnSpc>
              <a:spcBef>
                <a:spcPct val="0"/>
              </a:spcBef>
              <a:spcAft>
                <a:spcPct val="35000"/>
              </a:spcAft>
              <a:buClrTx/>
            </a:pPr>
            <a:r>
              <a:rPr lang="en-US" sz="1500" b="1" kern="1200" dirty="0">
                <a:solidFill>
                  <a:prstClr val="white"/>
                </a:solidFill>
                <a:latin typeface="Roboto Regular"/>
                <a:cs typeface="Roboto Regular"/>
              </a:rPr>
              <a:t>GRANT</a:t>
            </a:r>
          </a:p>
          <a:p>
            <a:pPr algn="ctr" defTabSz="433409">
              <a:lnSpc>
                <a:spcPct val="90000"/>
              </a:lnSpc>
              <a:spcBef>
                <a:spcPct val="0"/>
              </a:spcBef>
              <a:spcAft>
                <a:spcPct val="35000"/>
              </a:spcAft>
              <a:buClrTx/>
            </a:pPr>
            <a:r>
              <a:rPr lang="en-US" sz="1500" b="1" kern="1200" dirty="0">
                <a:solidFill>
                  <a:prstClr val="white"/>
                </a:solidFill>
                <a:latin typeface="Roboto Regular"/>
                <a:cs typeface="Roboto Regular"/>
              </a:rPr>
              <a:t>FUNDING</a:t>
            </a:r>
          </a:p>
        </p:txBody>
      </p:sp>
      <p:sp>
        <p:nvSpPr>
          <p:cNvPr id="33" name="Pie 4">
            <a:extLst>
              <a:ext uri="{FF2B5EF4-FFF2-40B4-BE49-F238E27FC236}">
                <a16:creationId xmlns:a16="http://schemas.microsoft.com/office/drawing/2014/main" id="{43476DA5-31BF-4548-AF5F-C3D763D50511}"/>
              </a:ext>
            </a:extLst>
          </p:cNvPr>
          <p:cNvSpPr/>
          <p:nvPr/>
        </p:nvSpPr>
        <p:spPr>
          <a:xfrm>
            <a:off x="2887866" y="3680825"/>
            <a:ext cx="1647682" cy="49974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9346" tIns="69346" rIns="69346" bIns="69346" numCol="1" spcCol="2540" anchor="ctr" anchorCtr="0">
            <a:noAutofit/>
          </a:bodyPr>
          <a:lstStyle/>
          <a:p>
            <a:pPr algn="ctr" defTabSz="433409">
              <a:lnSpc>
                <a:spcPct val="90000"/>
              </a:lnSpc>
              <a:spcBef>
                <a:spcPct val="0"/>
              </a:spcBef>
              <a:spcAft>
                <a:spcPct val="35000"/>
              </a:spcAft>
              <a:buClrTx/>
            </a:pPr>
            <a:r>
              <a:rPr lang="en-US" sz="1500" b="1" kern="1200" dirty="0">
                <a:solidFill>
                  <a:prstClr val="white"/>
                </a:solidFill>
                <a:latin typeface="Roboto Regular"/>
                <a:cs typeface="Roboto Regular"/>
              </a:rPr>
              <a:t>NETWORKING &amp; MARKETING SUPPORT</a:t>
            </a:r>
          </a:p>
        </p:txBody>
      </p:sp>
      <p:sp>
        <p:nvSpPr>
          <p:cNvPr id="2" name="Rectangle 1">
            <a:extLst>
              <a:ext uri="{FF2B5EF4-FFF2-40B4-BE49-F238E27FC236}">
                <a16:creationId xmlns:a16="http://schemas.microsoft.com/office/drawing/2014/main" id="{C27373AE-E12E-654B-8553-1233273040B4}"/>
              </a:ext>
            </a:extLst>
          </p:cNvPr>
          <p:cNvSpPr/>
          <p:nvPr/>
        </p:nvSpPr>
        <p:spPr>
          <a:xfrm>
            <a:off x="4823657" y="3671747"/>
            <a:ext cx="1499128" cy="323165"/>
          </a:xfrm>
          <a:prstGeom prst="rect">
            <a:avLst/>
          </a:prstGeom>
        </p:spPr>
        <p:txBody>
          <a:bodyPr wrap="none">
            <a:spAutoFit/>
          </a:bodyPr>
          <a:lstStyle/>
          <a:p>
            <a:pPr defTabSz="408240">
              <a:buClrTx/>
            </a:pPr>
            <a:r>
              <a:rPr lang="en-US" sz="1500" b="1" kern="1200" dirty="0">
                <a:solidFill>
                  <a:prstClr val="white"/>
                </a:solidFill>
                <a:latin typeface="Roboto Regular"/>
                <a:ea typeface="+mn-ea"/>
                <a:cs typeface="Roboto Regular"/>
              </a:rPr>
              <a:t>INVESTMENTS</a:t>
            </a:r>
            <a:endParaRPr lang="en-US" sz="1500" kern="1200" dirty="0">
              <a:solidFill>
                <a:srgbClr val="737572"/>
              </a:solidFill>
              <a:latin typeface="Calibri"/>
              <a:ea typeface="+mn-ea"/>
              <a:cs typeface="+mn-cs"/>
            </a:endParaRPr>
          </a:p>
        </p:txBody>
      </p:sp>
    </p:spTree>
    <p:extLst>
      <p:ext uri="{BB962C8B-B14F-4D97-AF65-F5344CB8AC3E}">
        <p14:creationId xmlns:p14="http://schemas.microsoft.com/office/powerpoint/2010/main" val="9899322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screenshot of a website&#10;&#10;Description automatically generated">
            <a:extLst>
              <a:ext uri="{FF2B5EF4-FFF2-40B4-BE49-F238E27FC236}">
                <a16:creationId xmlns:a16="http://schemas.microsoft.com/office/drawing/2014/main" id="{D755A16B-33F7-397D-FFC6-9D561B29055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5658" y="-11429"/>
            <a:ext cx="6761285" cy="2344638"/>
          </a:xfrm>
          <a:prstGeom prst="rect">
            <a:avLst/>
          </a:prstGeom>
        </p:spPr>
      </p:pic>
      <p:pic>
        <p:nvPicPr>
          <p:cNvPr id="12" name="Picture 11" descr="A screenshot of a website&#10;&#10;Description automatically generated">
            <a:extLst>
              <a:ext uri="{FF2B5EF4-FFF2-40B4-BE49-F238E27FC236}">
                <a16:creationId xmlns:a16="http://schemas.microsoft.com/office/drawing/2014/main" id="{7010BCA5-9ECD-EF51-716C-67EED38E298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907"/>
            <a:ext cx="947322" cy="2345436"/>
          </a:xfrm>
          <a:prstGeom prst="rect">
            <a:avLst/>
          </a:prstGeom>
        </p:spPr>
      </p:pic>
      <p:pic>
        <p:nvPicPr>
          <p:cNvPr id="13" name="Picture 12" descr="A screenshot of a website&#10;&#10;Description automatically generated">
            <a:extLst>
              <a:ext uri="{FF2B5EF4-FFF2-40B4-BE49-F238E27FC236}">
                <a16:creationId xmlns:a16="http://schemas.microsoft.com/office/drawing/2014/main" id="{0932730B-1BEB-3AF4-FDAE-D82E3FEB456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095393" y="-11429"/>
            <a:ext cx="2048608" cy="2344638"/>
          </a:xfrm>
          <a:prstGeom prst="rect">
            <a:avLst/>
          </a:prstGeom>
        </p:spPr>
      </p:pic>
      <p:pic>
        <p:nvPicPr>
          <p:cNvPr id="15" name="Picture 14">
            <a:extLst>
              <a:ext uri="{FF2B5EF4-FFF2-40B4-BE49-F238E27FC236}">
                <a16:creationId xmlns:a16="http://schemas.microsoft.com/office/drawing/2014/main" id="{BE93BC99-0A92-162E-99E8-B182BE419005}"/>
              </a:ext>
            </a:extLst>
          </p:cNvPr>
          <p:cNvPicPr>
            <a:picLocks noChangeAspect="1"/>
          </p:cNvPicPr>
          <p:nvPr/>
        </p:nvPicPr>
        <p:blipFill>
          <a:blip r:embed="rId5"/>
          <a:stretch>
            <a:fillRect/>
          </a:stretch>
        </p:blipFill>
        <p:spPr>
          <a:xfrm>
            <a:off x="7174527" y="313562"/>
            <a:ext cx="1714500" cy="1714500"/>
          </a:xfrm>
          <a:prstGeom prst="rect">
            <a:avLst/>
          </a:prstGeom>
        </p:spPr>
      </p:pic>
      <p:pic>
        <p:nvPicPr>
          <p:cNvPr id="6" name="Picture 5" descr="A group of blue rectangles with white text&#10;&#10;Description automatically generated">
            <a:extLst>
              <a:ext uri="{FF2B5EF4-FFF2-40B4-BE49-F238E27FC236}">
                <a16:creationId xmlns:a16="http://schemas.microsoft.com/office/drawing/2014/main" id="{C9B84D2A-6598-4085-6E0A-758870571E2F}"/>
              </a:ext>
            </a:extLst>
          </p:cNvPr>
          <p:cNvPicPr>
            <a:picLocks noChangeAspect="1"/>
          </p:cNvPicPr>
          <p:nvPr/>
        </p:nvPicPr>
        <p:blipFill rotWithShape="1">
          <a:blip r:embed="rId6"/>
          <a:srcRect l="1893" b="54279"/>
          <a:stretch/>
        </p:blipFill>
        <p:spPr>
          <a:xfrm>
            <a:off x="269384" y="2646768"/>
            <a:ext cx="4985517" cy="1047914"/>
          </a:xfrm>
          <a:prstGeom prst="rect">
            <a:avLst/>
          </a:prstGeom>
        </p:spPr>
      </p:pic>
      <p:pic>
        <p:nvPicPr>
          <p:cNvPr id="8" name="Picture 7" descr="A close-up of a company's logo&#10;&#10;Description automatically generated">
            <a:extLst>
              <a:ext uri="{FF2B5EF4-FFF2-40B4-BE49-F238E27FC236}">
                <a16:creationId xmlns:a16="http://schemas.microsoft.com/office/drawing/2014/main" id="{F21EE49C-281B-6EDA-5EC8-BEFB43AB562A}"/>
              </a:ext>
            </a:extLst>
          </p:cNvPr>
          <p:cNvPicPr>
            <a:picLocks noChangeAspect="1"/>
          </p:cNvPicPr>
          <p:nvPr/>
        </p:nvPicPr>
        <p:blipFill rotWithShape="1">
          <a:blip r:embed="rId7"/>
          <a:srcRect l="1893" b="57804"/>
          <a:stretch/>
        </p:blipFill>
        <p:spPr>
          <a:xfrm>
            <a:off x="1462045" y="3744966"/>
            <a:ext cx="4985517" cy="1168990"/>
          </a:xfrm>
          <a:prstGeom prst="rect">
            <a:avLst/>
          </a:prstGeom>
        </p:spPr>
      </p:pic>
      <p:pic>
        <p:nvPicPr>
          <p:cNvPr id="9" name="Picture 8" descr="A group of blue rectangles with white text&#10;&#10;Description automatically generated">
            <a:extLst>
              <a:ext uri="{FF2B5EF4-FFF2-40B4-BE49-F238E27FC236}">
                <a16:creationId xmlns:a16="http://schemas.microsoft.com/office/drawing/2014/main" id="{633432EF-2242-68A4-4987-B21714E349F1}"/>
              </a:ext>
            </a:extLst>
          </p:cNvPr>
          <p:cNvPicPr>
            <a:picLocks noChangeAspect="1"/>
          </p:cNvPicPr>
          <p:nvPr/>
        </p:nvPicPr>
        <p:blipFill rotWithShape="1">
          <a:blip r:embed="rId6"/>
          <a:srcRect l="1486" t="52486" r="25583" b="-530"/>
          <a:stretch/>
        </p:blipFill>
        <p:spPr>
          <a:xfrm>
            <a:off x="5182308" y="2593526"/>
            <a:ext cx="3706165" cy="1101156"/>
          </a:xfrm>
          <a:prstGeom prst="rect">
            <a:avLst/>
          </a:prstGeom>
        </p:spPr>
      </p:pic>
      <p:pic>
        <p:nvPicPr>
          <p:cNvPr id="10" name="Picture 9" descr="A group of blue rectangles with white text&#10;&#10;Description automatically generated">
            <a:extLst>
              <a:ext uri="{FF2B5EF4-FFF2-40B4-BE49-F238E27FC236}">
                <a16:creationId xmlns:a16="http://schemas.microsoft.com/office/drawing/2014/main" id="{F9947710-C532-F302-4018-6F1EEE5C43D6}"/>
              </a:ext>
            </a:extLst>
          </p:cNvPr>
          <p:cNvPicPr>
            <a:picLocks noChangeAspect="1"/>
          </p:cNvPicPr>
          <p:nvPr/>
        </p:nvPicPr>
        <p:blipFill rotWithShape="1">
          <a:blip r:embed="rId6"/>
          <a:srcRect l="74746" t="51956" r="1"/>
          <a:stretch/>
        </p:blipFill>
        <p:spPr>
          <a:xfrm>
            <a:off x="267091" y="3796500"/>
            <a:ext cx="1288581" cy="1105676"/>
          </a:xfrm>
          <a:prstGeom prst="rect">
            <a:avLst/>
          </a:prstGeom>
        </p:spPr>
      </p:pic>
      <p:pic>
        <p:nvPicPr>
          <p:cNvPr id="20" name="Picture 19" descr="A close-up of a blue square&#10;&#10;Description automatically generated">
            <a:extLst>
              <a:ext uri="{FF2B5EF4-FFF2-40B4-BE49-F238E27FC236}">
                <a16:creationId xmlns:a16="http://schemas.microsoft.com/office/drawing/2014/main" id="{A1D82F85-6F97-A707-B6B8-16A4AF4A2E9E}"/>
              </a:ext>
            </a:extLst>
          </p:cNvPr>
          <p:cNvPicPr>
            <a:picLocks noChangeAspect="1"/>
          </p:cNvPicPr>
          <p:nvPr/>
        </p:nvPicPr>
        <p:blipFill>
          <a:blip r:embed="rId8"/>
          <a:stretch>
            <a:fillRect/>
          </a:stretch>
        </p:blipFill>
        <p:spPr>
          <a:xfrm>
            <a:off x="6346646" y="3715148"/>
            <a:ext cx="2537923" cy="1216434"/>
          </a:xfrm>
          <a:prstGeom prst="rect">
            <a:avLst/>
          </a:prstGeom>
        </p:spPr>
      </p:pic>
    </p:spTree>
    <p:extLst>
      <p:ext uri="{BB962C8B-B14F-4D97-AF65-F5344CB8AC3E}">
        <p14:creationId xmlns:p14="http://schemas.microsoft.com/office/powerpoint/2010/main" val="34322619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erson standing in a room&#10;&#10;Description automatically generated">
            <a:extLst>
              <a:ext uri="{FF2B5EF4-FFF2-40B4-BE49-F238E27FC236}">
                <a16:creationId xmlns:a16="http://schemas.microsoft.com/office/drawing/2014/main" id="{FC20312B-51EE-1C4D-97BC-73475C8AC47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09" y="-189848"/>
            <a:ext cx="9144000" cy="4480085"/>
          </a:xfrm>
          <a:prstGeom prst="rect">
            <a:avLst/>
          </a:prstGeom>
        </p:spPr>
      </p:pic>
      <p:sp>
        <p:nvSpPr>
          <p:cNvPr id="7" name="Rectangle 6">
            <a:extLst>
              <a:ext uri="{FF2B5EF4-FFF2-40B4-BE49-F238E27FC236}">
                <a16:creationId xmlns:a16="http://schemas.microsoft.com/office/drawing/2014/main" id="{44B04B20-F8E0-B442-9360-B73E7F55975F}"/>
              </a:ext>
            </a:extLst>
          </p:cNvPr>
          <p:cNvSpPr>
            <a:spLocks noChangeAspect="1"/>
          </p:cNvSpPr>
          <p:nvPr/>
        </p:nvSpPr>
        <p:spPr>
          <a:xfrm rot="16200000">
            <a:off x="3608133" y="-278055"/>
            <a:ext cx="1918606" cy="9145191"/>
          </a:xfrm>
          <a:prstGeom prst="rect">
            <a:avLst/>
          </a:prstGeom>
          <a:solidFill>
            <a:srgbClr val="00498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08240">
              <a:buClrTx/>
            </a:pPr>
            <a:endParaRPr lang="en-US" sz="806" kern="1200">
              <a:solidFill>
                <a:prstClr val="white"/>
              </a:solidFill>
              <a:latin typeface="Calibri"/>
            </a:endParaRPr>
          </a:p>
        </p:txBody>
      </p:sp>
      <p:sp>
        <p:nvSpPr>
          <p:cNvPr id="11" name="TextBox 10">
            <a:extLst>
              <a:ext uri="{FF2B5EF4-FFF2-40B4-BE49-F238E27FC236}">
                <a16:creationId xmlns:a16="http://schemas.microsoft.com/office/drawing/2014/main" id="{1ECA6DD8-7F84-5243-BAEF-D88228B94640}"/>
              </a:ext>
            </a:extLst>
          </p:cNvPr>
          <p:cNvSpPr txBox="1"/>
          <p:nvPr/>
        </p:nvSpPr>
        <p:spPr>
          <a:xfrm>
            <a:off x="-5162" y="4195187"/>
            <a:ext cx="9145191" cy="593752"/>
          </a:xfrm>
          <a:prstGeom prst="rect">
            <a:avLst/>
          </a:prstGeom>
          <a:noFill/>
        </p:spPr>
        <p:txBody>
          <a:bodyPr wrap="square" rtlCol="0">
            <a:spAutoFit/>
          </a:bodyPr>
          <a:lstStyle/>
          <a:p>
            <a:pPr algn="ctr" defTabSz="408240">
              <a:lnSpc>
                <a:spcPct val="80000"/>
              </a:lnSpc>
              <a:buClrTx/>
            </a:pPr>
            <a:r>
              <a:rPr lang="en-US" sz="4050" b="1" kern="1200" dirty="0">
                <a:solidFill>
                  <a:prstClr val="white"/>
                </a:solidFill>
                <a:latin typeface="Roboto" panose="02000000000000000000" pitchFamily="2" charset="0"/>
                <a:ea typeface="Roboto" panose="02000000000000000000" pitchFamily="2" charset="0"/>
                <a:cs typeface="Roboto" panose="02000000000000000000" pitchFamily="2" charset="0"/>
              </a:rPr>
              <a:t>ACADEMIC</a:t>
            </a:r>
            <a:r>
              <a:rPr lang="en-US" sz="4050" b="1" kern="1200" dirty="0">
                <a:solidFill>
                  <a:prstClr val="white"/>
                </a:solidFill>
                <a:latin typeface="Arial" panose="020B0604020202020204" pitchFamily="34" charset="0"/>
                <a:ea typeface="+mn-ea"/>
                <a:cs typeface="Arial" panose="020B0604020202020204" pitchFamily="34" charset="0"/>
              </a:rPr>
              <a:t> INNOVATIONS</a:t>
            </a:r>
          </a:p>
        </p:txBody>
      </p:sp>
      <p:sp>
        <p:nvSpPr>
          <p:cNvPr id="12" name="Rectangle 11">
            <a:extLst>
              <a:ext uri="{FF2B5EF4-FFF2-40B4-BE49-F238E27FC236}">
                <a16:creationId xmlns:a16="http://schemas.microsoft.com/office/drawing/2014/main" id="{9ADBE4E3-BC05-164F-A42D-65BD51890892}"/>
              </a:ext>
            </a:extLst>
          </p:cNvPr>
          <p:cNvSpPr/>
          <p:nvPr/>
        </p:nvSpPr>
        <p:spPr>
          <a:xfrm>
            <a:off x="-5162" y="3280458"/>
            <a:ext cx="9145191" cy="1086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08240">
              <a:buClrTx/>
            </a:pPr>
            <a:endParaRPr lang="en-US" sz="1613" kern="1200">
              <a:solidFill>
                <a:prstClr val="white"/>
              </a:solidFill>
              <a:latin typeface="Calibri"/>
            </a:endParaRPr>
          </a:p>
        </p:txBody>
      </p:sp>
      <p:sp>
        <p:nvSpPr>
          <p:cNvPr id="13" name="Oval 12">
            <a:extLst>
              <a:ext uri="{FF2B5EF4-FFF2-40B4-BE49-F238E27FC236}">
                <a16:creationId xmlns:a16="http://schemas.microsoft.com/office/drawing/2014/main" id="{3F4727EA-3DF9-5C40-B961-CAAC5E60CF99}"/>
              </a:ext>
            </a:extLst>
          </p:cNvPr>
          <p:cNvSpPr/>
          <p:nvPr/>
        </p:nvSpPr>
        <p:spPr>
          <a:xfrm>
            <a:off x="4141306" y="2901133"/>
            <a:ext cx="868208" cy="868208"/>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08240">
              <a:buClrTx/>
            </a:pPr>
            <a:endParaRPr lang="en-US" sz="806" kern="1200">
              <a:solidFill>
                <a:prstClr val="white"/>
              </a:solidFill>
              <a:latin typeface="Calibri"/>
            </a:endParaRPr>
          </a:p>
        </p:txBody>
      </p:sp>
      <p:pic>
        <p:nvPicPr>
          <p:cNvPr id="15" name="Picture Placeholder 4">
            <a:extLst>
              <a:ext uri="{FF2B5EF4-FFF2-40B4-BE49-F238E27FC236}">
                <a16:creationId xmlns:a16="http://schemas.microsoft.com/office/drawing/2014/main" id="{A31B1B0E-9865-044A-BD9B-F98BF9A472D3}"/>
              </a:ext>
            </a:extLst>
          </p:cNvPr>
          <p:cNvPicPr>
            <a:picLocks noChangeAspect="1"/>
          </p:cNvPicPr>
          <p:nvPr/>
        </p:nvPicPr>
        <p:blipFill>
          <a:blip r:embed="rId4"/>
          <a:srcRect/>
          <a:stretch/>
        </p:blipFill>
        <p:spPr>
          <a:xfrm>
            <a:off x="4351943" y="3096512"/>
            <a:ext cx="447260" cy="447260"/>
          </a:xfrm>
          <a:prstGeom prst="rect">
            <a:avLst/>
          </a:prstGeom>
        </p:spPr>
      </p:pic>
    </p:spTree>
    <p:extLst>
      <p:ext uri="{BB962C8B-B14F-4D97-AF65-F5344CB8AC3E}">
        <p14:creationId xmlns:p14="http://schemas.microsoft.com/office/powerpoint/2010/main" val="1447372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522482" y="1606737"/>
            <a:ext cx="1120017" cy="1067380"/>
          </a:xfrm>
          <a:prstGeom prst="ellipse">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lIns="91445" tIns="45722" rIns="91445" bIns="45722" rtlCol="0" anchor="ctr"/>
          <a:lstStyle/>
          <a:p>
            <a:pPr algn="ctr" defTabSz="408240">
              <a:buClrTx/>
              <a:defRPr/>
            </a:pPr>
            <a:endParaRPr lang="en-US" sz="1800" b="1" kern="1200">
              <a:solidFill>
                <a:prstClr val="white"/>
              </a:solidFill>
              <a:latin typeface="Roboto Light"/>
              <a:cs typeface="Roboto Light"/>
            </a:endParaRPr>
          </a:p>
        </p:txBody>
      </p:sp>
      <p:sp>
        <p:nvSpPr>
          <p:cNvPr id="29" name="Oval 28"/>
          <p:cNvSpPr/>
          <p:nvPr/>
        </p:nvSpPr>
        <p:spPr>
          <a:xfrm>
            <a:off x="501626" y="3196589"/>
            <a:ext cx="1133574" cy="1080300"/>
          </a:xfrm>
          <a:prstGeom prst="ellipse">
            <a:avLst/>
          </a:prstGeom>
          <a:solidFill>
            <a:srgbClr val="82BC00"/>
          </a:solidFill>
          <a:ln>
            <a:noFill/>
          </a:ln>
          <a:effectLst/>
        </p:spPr>
        <p:style>
          <a:lnRef idx="1">
            <a:schemeClr val="accent1"/>
          </a:lnRef>
          <a:fillRef idx="3">
            <a:schemeClr val="accent1"/>
          </a:fillRef>
          <a:effectRef idx="2">
            <a:schemeClr val="accent1"/>
          </a:effectRef>
          <a:fontRef idx="minor">
            <a:schemeClr val="lt1"/>
          </a:fontRef>
        </p:style>
        <p:txBody>
          <a:bodyPr lIns="91445" tIns="45722" rIns="91445" bIns="45722" rtlCol="0" anchor="ctr"/>
          <a:lstStyle/>
          <a:p>
            <a:pPr algn="ctr" defTabSz="408240">
              <a:buClrTx/>
              <a:defRPr/>
            </a:pPr>
            <a:endParaRPr lang="en-US" sz="1650" b="1" kern="1200">
              <a:solidFill>
                <a:prstClr val="white"/>
              </a:solidFill>
              <a:latin typeface="Roboto Light"/>
              <a:cs typeface="Roboto Light"/>
            </a:endParaRPr>
          </a:p>
        </p:txBody>
      </p:sp>
      <p:sp>
        <p:nvSpPr>
          <p:cNvPr id="89" name="Title 20"/>
          <p:cNvSpPr txBox="1">
            <a:spLocks/>
          </p:cNvSpPr>
          <p:nvPr/>
        </p:nvSpPr>
        <p:spPr>
          <a:xfrm>
            <a:off x="1765628" y="1616262"/>
            <a:ext cx="2656497" cy="1506182"/>
          </a:xfrm>
          <a:prstGeom prst="rect">
            <a:avLst/>
          </a:prstGeom>
        </p:spPr>
        <p:txBody>
          <a:bodyPr vert="horz" wrap="square" lIns="34290" tIns="0" rIns="34290" bIns="17145" rtlCol="0" anchor="t" anchorCtr="0">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defTabSz="342900">
              <a:buClrTx/>
              <a:defRPr/>
            </a:pPr>
            <a:r>
              <a:rPr lang="en-US" sz="1650" b="1" dirty="0">
                <a:solidFill>
                  <a:srgbClr val="FF6600"/>
                </a:solidFill>
                <a:latin typeface="Roboto" panose="02000000000000000000" pitchFamily="2" charset="0"/>
                <a:ea typeface="Roboto" panose="02000000000000000000" pitchFamily="2" charset="0"/>
                <a:cs typeface="Roboto" panose="02000000000000000000" pitchFamily="2" charset="0"/>
              </a:rPr>
              <a:t>Federal Matching Grant</a:t>
            </a:r>
          </a:p>
          <a:p>
            <a:pPr algn="l" defTabSz="342900">
              <a:buClrTx/>
              <a:defRPr/>
            </a:pPr>
            <a:r>
              <a:rPr lang="en-US" sz="1350" b="1" dirty="0">
                <a:solidFill>
                  <a:srgbClr val="535552"/>
                </a:solidFill>
                <a:latin typeface="Roboto" panose="02000000000000000000" pitchFamily="2" charset="0"/>
                <a:ea typeface="Roboto" panose="02000000000000000000" pitchFamily="2" charset="0"/>
                <a:cs typeface="Roboto" panose="02000000000000000000" pitchFamily="2" charset="0"/>
              </a:rPr>
              <a:t>Up to $50,000</a:t>
            </a:r>
          </a:p>
          <a:p>
            <a:pPr algn="l" defTabSz="342900">
              <a:buClrTx/>
              <a:defRPr/>
            </a:pPr>
            <a:endParaRPr lang="en-US" sz="675" dirty="0">
              <a:solidFill>
                <a:srgbClr val="535552"/>
              </a:solidFill>
              <a:latin typeface="Roboto" panose="02000000000000000000" pitchFamily="2" charset="0"/>
              <a:ea typeface="Roboto" panose="02000000000000000000" pitchFamily="2" charset="0"/>
              <a:cs typeface="Roboto" panose="02000000000000000000" pitchFamily="2" charset="0"/>
            </a:endParaRPr>
          </a:p>
          <a:p>
            <a:pPr algn="l" defTabSz="342900">
              <a:buClrTx/>
              <a:defRPr/>
            </a:pPr>
            <a:r>
              <a:rPr lang="en-US" sz="1200" dirty="0">
                <a:solidFill>
                  <a:srgbClr val="737572">
                    <a:lumMod val="75000"/>
                  </a:srgbClr>
                </a:solidFill>
                <a:latin typeface="Roboto" panose="02000000000000000000" pitchFamily="2" charset="0"/>
                <a:ea typeface="Roboto" panose="02000000000000000000" pitchFamily="2" charset="0"/>
                <a:cs typeface="Roboto" panose="02000000000000000000" pitchFamily="2" charset="0"/>
              </a:rPr>
              <a:t>Matching funds to accelerate Federal research dollars obtained by SC small businesses, in particular support for SBIR/STTR Phase 1 awardees to position them for Phase 2 funding.</a:t>
            </a:r>
          </a:p>
        </p:txBody>
      </p:sp>
      <p:sp>
        <p:nvSpPr>
          <p:cNvPr id="12" name="Title 20"/>
          <p:cNvSpPr txBox="1">
            <a:spLocks/>
          </p:cNvSpPr>
          <p:nvPr/>
        </p:nvSpPr>
        <p:spPr>
          <a:xfrm>
            <a:off x="1763916" y="3289981"/>
            <a:ext cx="2808084" cy="1321516"/>
          </a:xfrm>
          <a:prstGeom prst="rect">
            <a:avLst/>
          </a:prstGeom>
        </p:spPr>
        <p:txBody>
          <a:bodyPr vert="horz" wrap="square" lIns="34290" tIns="0" rIns="34290" bIns="17145" rtlCol="0" anchor="t" anchorCtr="0">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defTabSz="342900">
              <a:buClrTx/>
              <a:defRPr/>
            </a:pPr>
            <a:r>
              <a:rPr lang="en-US" sz="1650" b="1" dirty="0">
                <a:solidFill>
                  <a:srgbClr val="82BC00"/>
                </a:solidFill>
                <a:latin typeface="Roboto" panose="02000000000000000000" pitchFamily="2" charset="0"/>
                <a:ea typeface="Roboto" panose="02000000000000000000" pitchFamily="2" charset="0"/>
                <a:cs typeface="Roboto" panose="02000000000000000000" pitchFamily="2" charset="0"/>
              </a:rPr>
              <a:t>Academic Startup Grant</a:t>
            </a:r>
            <a:endParaRPr lang="en-US" sz="2175" dirty="0">
              <a:solidFill>
                <a:srgbClr val="C5C5C5"/>
              </a:solidFill>
              <a:latin typeface="Roboto" panose="02000000000000000000" pitchFamily="2" charset="0"/>
              <a:ea typeface="Roboto" panose="02000000000000000000" pitchFamily="2" charset="0"/>
              <a:cs typeface="Roboto" panose="02000000000000000000" pitchFamily="2" charset="0"/>
            </a:endParaRPr>
          </a:p>
          <a:p>
            <a:pPr algn="l" defTabSz="342900">
              <a:buClrTx/>
              <a:defRPr/>
            </a:pPr>
            <a:r>
              <a:rPr lang="en-US" sz="1350" b="1" dirty="0">
                <a:solidFill>
                  <a:srgbClr val="535552"/>
                </a:solidFill>
                <a:latin typeface="Roboto" panose="02000000000000000000" pitchFamily="2" charset="0"/>
                <a:ea typeface="Roboto" panose="02000000000000000000" pitchFamily="2" charset="0"/>
                <a:cs typeface="Roboto" panose="02000000000000000000" pitchFamily="2" charset="0"/>
              </a:rPr>
              <a:t>Up to $25,000</a:t>
            </a:r>
          </a:p>
          <a:p>
            <a:pPr algn="l" defTabSz="342900">
              <a:buClrTx/>
              <a:defRPr/>
            </a:pPr>
            <a:endParaRPr lang="en-US" sz="675" dirty="0">
              <a:solidFill>
                <a:srgbClr val="535552"/>
              </a:solidFill>
              <a:latin typeface="Roboto" panose="02000000000000000000" pitchFamily="2" charset="0"/>
              <a:ea typeface="Roboto" panose="02000000000000000000" pitchFamily="2" charset="0"/>
              <a:cs typeface="Roboto" panose="02000000000000000000" pitchFamily="2" charset="0"/>
            </a:endParaRPr>
          </a:p>
          <a:p>
            <a:pPr algn="l" defTabSz="342900">
              <a:buClrTx/>
              <a:defRPr/>
            </a:pPr>
            <a:r>
              <a:rPr lang="en-US" sz="1200" dirty="0">
                <a:solidFill>
                  <a:srgbClr val="737572">
                    <a:lumMod val="75000"/>
                  </a:srgbClr>
                </a:solidFill>
                <a:latin typeface="Roboto" panose="02000000000000000000" pitchFamily="2" charset="0"/>
                <a:ea typeface="Roboto" panose="02000000000000000000" pitchFamily="2" charset="0"/>
                <a:cs typeface="Roboto" panose="02000000000000000000" pitchFamily="2" charset="0"/>
              </a:rPr>
              <a:t>Early-stage funding for startups that are advancing academic IP to support achieving critical milestones toward commercialization</a:t>
            </a:r>
            <a:r>
              <a:rPr lang="en-US" sz="1200" dirty="0">
                <a:solidFill>
                  <a:srgbClr val="535552"/>
                </a:solidFill>
                <a:latin typeface="Roboto" panose="02000000000000000000" pitchFamily="2" charset="0"/>
                <a:ea typeface="Roboto" panose="02000000000000000000" pitchFamily="2" charset="0"/>
                <a:cs typeface="Roboto" panose="02000000000000000000" pitchFamily="2" charset="0"/>
              </a:rPr>
              <a:t>.</a:t>
            </a:r>
          </a:p>
        </p:txBody>
      </p:sp>
      <p:pic>
        <p:nvPicPr>
          <p:cNvPr id="19" name="Graphic 18" descr="Briefcase">
            <a:extLst>
              <a:ext uri="{FF2B5EF4-FFF2-40B4-BE49-F238E27FC236}">
                <a16:creationId xmlns:a16="http://schemas.microsoft.com/office/drawing/2014/main" id="{E67C0F8F-C958-4CC5-8F1B-81A8F6EB9A7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7194" y="1810909"/>
            <a:ext cx="640010" cy="609932"/>
          </a:xfrm>
          <a:prstGeom prst="rect">
            <a:avLst/>
          </a:prstGeom>
        </p:spPr>
      </p:pic>
      <p:pic>
        <p:nvPicPr>
          <p:cNvPr id="20" name="Graphic 19" descr="Books">
            <a:extLst>
              <a:ext uri="{FF2B5EF4-FFF2-40B4-BE49-F238E27FC236}">
                <a16:creationId xmlns:a16="http://schemas.microsoft.com/office/drawing/2014/main" id="{51BFDDC1-83CF-44F1-8F3C-BBADC97494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5067" y="3443209"/>
            <a:ext cx="647757" cy="617315"/>
          </a:xfrm>
          <a:prstGeom prst="rect">
            <a:avLst/>
          </a:prstGeom>
        </p:spPr>
      </p:pic>
      <p:sp>
        <p:nvSpPr>
          <p:cNvPr id="15" name="Oval 14">
            <a:extLst>
              <a:ext uri="{FF2B5EF4-FFF2-40B4-BE49-F238E27FC236}">
                <a16:creationId xmlns:a16="http://schemas.microsoft.com/office/drawing/2014/main" id="{25A1546C-F7B1-41C3-AC3D-05D6F96D413B}"/>
              </a:ext>
            </a:extLst>
          </p:cNvPr>
          <p:cNvSpPr/>
          <p:nvPr/>
        </p:nvSpPr>
        <p:spPr>
          <a:xfrm>
            <a:off x="4681564" y="1614393"/>
            <a:ext cx="1120017" cy="106738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45" tIns="45722" rIns="91445" bIns="45722" rtlCol="0" anchor="ctr"/>
          <a:lstStyle/>
          <a:p>
            <a:pPr algn="ctr" defTabSz="408240">
              <a:buClrTx/>
              <a:defRPr/>
            </a:pPr>
            <a:endParaRPr lang="en-US" sz="1800" b="1" kern="1200">
              <a:solidFill>
                <a:prstClr val="white"/>
              </a:solidFill>
              <a:latin typeface="Roboto Light"/>
              <a:cs typeface="Roboto Light"/>
            </a:endParaRPr>
          </a:p>
        </p:txBody>
      </p:sp>
      <p:sp>
        <p:nvSpPr>
          <p:cNvPr id="16" name="Title 20">
            <a:extLst>
              <a:ext uri="{FF2B5EF4-FFF2-40B4-BE49-F238E27FC236}">
                <a16:creationId xmlns:a16="http://schemas.microsoft.com/office/drawing/2014/main" id="{292A9D5D-888E-4CA3-ABA1-14E1990992CC}"/>
              </a:ext>
            </a:extLst>
          </p:cNvPr>
          <p:cNvSpPr txBox="1">
            <a:spLocks/>
          </p:cNvSpPr>
          <p:nvPr/>
        </p:nvSpPr>
        <p:spPr>
          <a:xfrm>
            <a:off x="5920369" y="1617002"/>
            <a:ext cx="2763029" cy="1506182"/>
          </a:xfrm>
          <a:prstGeom prst="rect">
            <a:avLst/>
          </a:prstGeom>
        </p:spPr>
        <p:txBody>
          <a:bodyPr vert="horz" wrap="square" lIns="34290" tIns="0" rIns="34290" bIns="17145" rtlCol="0" anchor="t" anchorCtr="0">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defTabSz="342900">
              <a:buClrTx/>
              <a:defRPr/>
            </a:pPr>
            <a:r>
              <a:rPr lang="en-US" sz="1650" b="1" dirty="0">
                <a:solidFill>
                  <a:srgbClr val="1BAAAA"/>
                </a:solidFill>
                <a:latin typeface="Roboto" panose="02000000000000000000" pitchFamily="2" charset="0"/>
                <a:ea typeface="Roboto" panose="02000000000000000000" pitchFamily="2" charset="0"/>
                <a:cs typeface="Roboto" panose="02000000000000000000" pitchFamily="2" charset="0"/>
              </a:rPr>
              <a:t>Academic Matching Grant</a:t>
            </a:r>
          </a:p>
          <a:p>
            <a:pPr algn="l" defTabSz="342900">
              <a:buClrTx/>
              <a:defRPr/>
            </a:pPr>
            <a:r>
              <a:rPr lang="en-US" sz="1350" b="1" dirty="0">
                <a:solidFill>
                  <a:srgbClr val="535552"/>
                </a:solidFill>
                <a:latin typeface="Roboto" panose="02000000000000000000" pitchFamily="2" charset="0"/>
                <a:ea typeface="Roboto" panose="02000000000000000000" pitchFamily="2" charset="0"/>
                <a:cs typeface="Roboto" panose="02000000000000000000" pitchFamily="2" charset="0"/>
              </a:rPr>
              <a:t>Up to $15,000</a:t>
            </a:r>
          </a:p>
          <a:p>
            <a:pPr algn="l" defTabSz="342900">
              <a:buClrTx/>
              <a:defRPr/>
            </a:pPr>
            <a:endParaRPr lang="en-US" sz="675" dirty="0">
              <a:solidFill>
                <a:srgbClr val="535552"/>
              </a:solidFill>
              <a:latin typeface="Roboto" panose="02000000000000000000" pitchFamily="2" charset="0"/>
              <a:ea typeface="Roboto" panose="02000000000000000000" pitchFamily="2" charset="0"/>
              <a:cs typeface="Roboto" panose="02000000000000000000" pitchFamily="2" charset="0"/>
            </a:endParaRPr>
          </a:p>
          <a:p>
            <a:pPr algn="l" defTabSz="342900">
              <a:buClrTx/>
              <a:defRPr/>
            </a:pPr>
            <a:r>
              <a:rPr lang="en-US" sz="1200" dirty="0">
                <a:solidFill>
                  <a:srgbClr val="737572">
                    <a:lumMod val="75000"/>
                  </a:srgbClr>
                </a:solidFill>
                <a:latin typeface="Roboto" panose="02000000000000000000" pitchFamily="2" charset="0"/>
                <a:ea typeface="Roboto" panose="02000000000000000000" pitchFamily="2" charset="0"/>
                <a:cs typeface="Roboto" panose="02000000000000000000" pitchFamily="2" charset="0"/>
              </a:rPr>
              <a:t>Matching funds awarded to institutions of higher education to expand the impact of their funding for commercially relevant technology development.</a:t>
            </a:r>
          </a:p>
        </p:txBody>
      </p:sp>
      <p:pic>
        <p:nvPicPr>
          <p:cNvPr id="4" name="Graphic 3" descr="Puzzle">
            <a:extLst>
              <a:ext uri="{FF2B5EF4-FFF2-40B4-BE49-F238E27FC236}">
                <a16:creationId xmlns:a16="http://schemas.microsoft.com/office/drawing/2014/main" id="{BE2B7FC3-3E64-4A47-98EB-AE38E9576F4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851430" y="1809036"/>
            <a:ext cx="719288" cy="685484"/>
          </a:xfrm>
          <a:prstGeom prst="rect">
            <a:avLst/>
          </a:prstGeom>
        </p:spPr>
      </p:pic>
      <p:pic>
        <p:nvPicPr>
          <p:cNvPr id="5" name="Graphic 4" descr="Network">
            <a:extLst>
              <a:ext uri="{FF2B5EF4-FFF2-40B4-BE49-F238E27FC236}">
                <a16:creationId xmlns:a16="http://schemas.microsoft.com/office/drawing/2014/main" id="{51E6EE4A-6719-4E46-AC63-F1EF8CF2A1B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866029" y="3358362"/>
            <a:ext cx="803595" cy="765828"/>
          </a:xfrm>
          <a:prstGeom prst="rect">
            <a:avLst/>
          </a:prstGeom>
        </p:spPr>
      </p:pic>
      <p:sp>
        <p:nvSpPr>
          <p:cNvPr id="17" name="TextBox 16">
            <a:extLst>
              <a:ext uri="{FF2B5EF4-FFF2-40B4-BE49-F238E27FC236}">
                <a16:creationId xmlns:a16="http://schemas.microsoft.com/office/drawing/2014/main" id="{328ABA1A-659D-DA44-9593-019B007A59A2}"/>
              </a:ext>
            </a:extLst>
          </p:cNvPr>
          <p:cNvSpPr txBox="1"/>
          <p:nvPr/>
        </p:nvSpPr>
        <p:spPr>
          <a:xfrm>
            <a:off x="645319" y="287590"/>
            <a:ext cx="7854554" cy="530915"/>
          </a:xfrm>
          <a:prstGeom prst="rect">
            <a:avLst/>
          </a:prstGeom>
          <a:noFill/>
        </p:spPr>
        <p:txBody>
          <a:bodyPr wrap="square" lIns="68580" tIns="34290" rIns="68580" bIns="34290" rtlCol="0" anchor="t">
            <a:spAutoFit/>
          </a:bodyPr>
          <a:lstStyle/>
          <a:p>
            <a:pPr algn="ctr" defTabSz="408240">
              <a:buClrTx/>
              <a:defRPr/>
            </a:pPr>
            <a:r>
              <a:rPr lang="en-US" sz="3000" b="1" kern="1200" dirty="0">
                <a:solidFill>
                  <a:srgbClr val="004987"/>
                </a:solidFill>
                <a:latin typeface="Roboto" panose="02000000000000000000" pitchFamily="2" charset="0"/>
                <a:ea typeface="Roboto" panose="02000000000000000000" pitchFamily="2" charset="0"/>
                <a:cs typeface="Roboto" panose="02000000000000000000" pitchFamily="2" charset="0"/>
              </a:rPr>
              <a:t>Funding Opportunities </a:t>
            </a:r>
            <a:endParaRPr lang="en-US" sz="3000" kern="1200" dirty="0">
              <a:solidFill>
                <a:srgbClr val="004987"/>
              </a:solidFill>
              <a:latin typeface="Roboto" panose="02000000000000000000" pitchFamily="2" charset="0"/>
              <a:ea typeface="Roboto" panose="02000000000000000000" pitchFamily="2" charset="0"/>
              <a:cs typeface="Roboto" panose="02000000000000000000" pitchFamily="2" charset="0"/>
            </a:endParaRPr>
          </a:p>
        </p:txBody>
      </p:sp>
      <p:sp>
        <p:nvSpPr>
          <p:cNvPr id="7" name="Rectangle 6">
            <a:extLst>
              <a:ext uri="{FF2B5EF4-FFF2-40B4-BE49-F238E27FC236}">
                <a16:creationId xmlns:a16="http://schemas.microsoft.com/office/drawing/2014/main" id="{A771661A-6B24-4AB1-AC95-C6C0FFD14A34}"/>
              </a:ext>
            </a:extLst>
          </p:cNvPr>
          <p:cNvSpPr/>
          <p:nvPr/>
        </p:nvSpPr>
        <p:spPr>
          <a:xfrm>
            <a:off x="1241842" y="1012516"/>
            <a:ext cx="2653154" cy="323165"/>
          </a:xfrm>
          <a:prstGeom prst="rect">
            <a:avLst/>
          </a:prstGeom>
        </p:spPr>
        <p:txBody>
          <a:bodyPr wrap="square">
            <a:spAutoFit/>
          </a:bodyPr>
          <a:lstStyle/>
          <a:p>
            <a:pPr algn="ctr" defTabSz="408240">
              <a:buClrTx/>
              <a:defRPr/>
            </a:pPr>
            <a:r>
              <a:rPr lang="en-US" sz="1500" b="1" kern="1200" cap="all" dirty="0">
                <a:solidFill>
                  <a:srgbClr val="004A87"/>
                </a:solidFill>
                <a:latin typeface="Roboto" panose="02000000000000000000" pitchFamily="2" charset="0"/>
                <a:ea typeface="Roboto" panose="02000000000000000000" pitchFamily="2" charset="0"/>
                <a:cs typeface="Roboto" panose="02000000000000000000" pitchFamily="2" charset="0"/>
              </a:rPr>
              <a:t>Early-stage Startups</a:t>
            </a:r>
          </a:p>
        </p:txBody>
      </p:sp>
      <p:sp>
        <p:nvSpPr>
          <p:cNvPr id="18" name="Rectangle 17">
            <a:extLst>
              <a:ext uri="{FF2B5EF4-FFF2-40B4-BE49-F238E27FC236}">
                <a16:creationId xmlns:a16="http://schemas.microsoft.com/office/drawing/2014/main" id="{04D3EF2B-5D2A-4C93-84C4-B4CC68FB83D9}"/>
              </a:ext>
            </a:extLst>
          </p:cNvPr>
          <p:cNvSpPr/>
          <p:nvPr/>
        </p:nvSpPr>
        <p:spPr>
          <a:xfrm>
            <a:off x="5561136" y="1007249"/>
            <a:ext cx="2360573" cy="323165"/>
          </a:xfrm>
          <a:prstGeom prst="rect">
            <a:avLst/>
          </a:prstGeom>
        </p:spPr>
        <p:txBody>
          <a:bodyPr wrap="square">
            <a:spAutoFit/>
          </a:bodyPr>
          <a:lstStyle/>
          <a:p>
            <a:pPr algn="ctr" defTabSz="408240">
              <a:buClrTx/>
              <a:defRPr/>
            </a:pPr>
            <a:r>
              <a:rPr lang="en-US" sz="1500" b="1" kern="1200" cap="all" dirty="0">
                <a:solidFill>
                  <a:srgbClr val="004A87"/>
                </a:solidFill>
                <a:latin typeface="Roboto" panose="02000000000000000000" pitchFamily="2" charset="0"/>
                <a:ea typeface="Roboto" panose="02000000000000000000" pitchFamily="2" charset="0"/>
                <a:cs typeface="Roboto" panose="02000000000000000000" pitchFamily="2" charset="0"/>
              </a:rPr>
              <a:t>Academic Research</a:t>
            </a:r>
          </a:p>
        </p:txBody>
      </p:sp>
      <p:cxnSp>
        <p:nvCxnSpPr>
          <p:cNvPr id="23" name="Straight Arrow Connector 22">
            <a:extLst>
              <a:ext uri="{FF2B5EF4-FFF2-40B4-BE49-F238E27FC236}">
                <a16:creationId xmlns:a16="http://schemas.microsoft.com/office/drawing/2014/main" id="{2621AC00-9425-45D0-8528-5338E51BBDFA}"/>
              </a:ext>
            </a:extLst>
          </p:cNvPr>
          <p:cNvCxnSpPr>
            <a:cxnSpLocks/>
          </p:cNvCxnSpPr>
          <p:nvPr/>
        </p:nvCxnSpPr>
        <p:spPr>
          <a:xfrm>
            <a:off x="1362824" y="1341431"/>
            <a:ext cx="2418344" cy="0"/>
          </a:xfrm>
          <a:prstGeom prst="straightConnector1">
            <a:avLst/>
          </a:prstGeom>
          <a:ln w="44450">
            <a:solidFill>
              <a:srgbClr val="004A87"/>
            </a:solidFill>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923BB02D-AE3B-444E-9663-7B971A26F578}"/>
              </a:ext>
            </a:extLst>
          </p:cNvPr>
          <p:cNvCxnSpPr>
            <a:cxnSpLocks/>
          </p:cNvCxnSpPr>
          <p:nvPr/>
        </p:nvCxnSpPr>
        <p:spPr>
          <a:xfrm>
            <a:off x="5669624" y="1345085"/>
            <a:ext cx="2140872" cy="0"/>
          </a:xfrm>
          <a:prstGeom prst="straightConnector1">
            <a:avLst/>
          </a:prstGeom>
          <a:ln w="44450">
            <a:solidFill>
              <a:srgbClr val="004A87"/>
            </a:solidFill>
          </a:ln>
        </p:spPr>
        <p:style>
          <a:lnRef idx="1">
            <a:schemeClr val="dk1"/>
          </a:lnRef>
          <a:fillRef idx="0">
            <a:schemeClr val="dk1"/>
          </a:fillRef>
          <a:effectRef idx="0">
            <a:schemeClr val="dk1"/>
          </a:effectRef>
          <a:fontRef idx="minor">
            <a:schemeClr val="tx1"/>
          </a:fontRef>
        </p:style>
      </p:cxnSp>
      <p:sp>
        <p:nvSpPr>
          <p:cNvPr id="21" name="Oval 20">
            <a:extLst>
              <a:ext uri="{FF2B5EF4-FFF2-40B4-BE49-F238E27FC236}">
                <a16:creationId xmlns:a16="http://schemas.microsoft.com/office/drawing/2014/main" id="{17C0E3D0-6034-48D6-9F31-9D5FF227CC4D}"/>
              </a:ext>
            </a:extLst>
          </p:cNvPr>
          <p:cNvSpPr/>
          <p:nvPr/>
        </p:nvSpPr>
        <p:spPr>
          <a:xfrm>
            <a:off x="4681564" y="3244647"/>
            <a:ext cx="1120017" cy="1067380"/>
          </a:xfrm>
          <a:prstGeom prst="ellipse">
            <a:avLst/>
          </a:prstGeom>
          <a:solidFill>
            <a:srgbClr val="1F497D"/>
          </a:solidFill>
          <a:ln>
            <a:noFill/>
          </a:ln>
        </p:spPr>
        <p:style>
          <a:lnRef idx="0">
            <a:scrgbClr r="0" g="0" b="0"/>
          </a:lnRef>
          <a:fillRef idx="0">
            <a:scrgbClr r="0" g="0" b="0"/>
          </a:fillRef>
          <a:effectRef idx="0">
            <a:scrgbClr r="0" g="0" b="0"/>
          </a:effectRef>
          <a:fontRef idx="minor">
            <a:schemeClr val="lt1"/>
          </a:fontRef>
        </p:style>
        <p:txBody>
          <a:bodyPr lIns="91445" tIns="45722" rIns="91445" bIns="45722" rtlCol="0" anchor="ctr"/>
          <a:lstStyle/>
          <a:p>
            <a:pPr algn="ctr" defTabSz="408240">
              <a:buClrTx/>
            </a:pPr>
            <a:endParaRPr lang="en-US" sz="1800" b="1" kern="1200">
              <a:solidFill>
                <a:prstClr val="white"/>
              </a:solidFill>
              <a:latin typeface="Roboto Light"/>
              <a:cs typeface="Roboto Light"/>
            </a:endParaRPr>
          </a:p>
        </p:txBody>
      </p:sp>
      <p:sp>
        <p:nvSpPr>
          <p:cNvPr id="22" name="Title 20">
            <a:extLst>
              <a:ext uri="{FF2B5EF4-FFF2-40B4-BE49-F238E27FC236}">
                <a16:creationId xmlns:a16="http://schemas.microsoft.com/office/drawing/2014/main" id="{AE81EA8B-B83F-4335-8C15-C786FA0C5E8E}"/>
              </a:ext>
            </a:extLst>
          </p:cNvPr>
          <p:cNvSpPr txBox="1">
            <a:spLocks/>
          </p:cNvSpPr>
          <p:nvPr/>
        </p:nvSpPr>
        <p:spPr>
          <a:xfrm>
            <a:off x="5953207" y="3288895"/>
            <a:ext cx="2638950" cy="1535677"/>
          </a:xfrm>
          <a:prstGeom prst="rect">
            <a:avLst/>
          </a:prstGeom>
        </p:spPr>
        <p:txBody>
          <a:bodyPr vert="horz" wrap="square" lIns="34290" tIns="0" rIns="34290" bIns="17145" rtlCol="0" anchor="t" anchorCtr="0">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defTabSz="342900">
              <a:buClrTx/>
            </a:pPr>
            <a:r>
              <a:rPr lang="en-US" sz="1650" b="1" dirty="0">
                <a:solidFill>
                  <a:srgbClr val="004987"/>
                </a:solidFill>
                <a:latin typeface="Roboto" panose="02000000000000000000" pitchFamily="2" charset="0"/>
                <a:ea typeface="Roboto" panose="02000000000000000000" pitchFamily="2" charset="0"/>
                <a:cs typeface="Roboto" panose="02000000000000000000" pitchFamily="2" charset="0"/>
              </a:rPr>
              <a:t>SACT Collaborative Research Grants </a:t>
            </a:r>
          </a:p>
          <a:p>
            <a:pPr algn="l" defTabSz="342900">
              <a:spcAft>
                <a:spcPts val="450"/>
              </a:spcAft>
              <a:buClrTx/>
            </a:pPr>
            <a:r>
              <a:rPr lang="en-US" sz="1350" b="1" dirty="0">
                <a:solidFill>
                  <a:srgbClr val="535552"/>
                </a:solidFill>
                <a:latin typeface="Roboto" panose="02000000000000000000" pitchFamily="2" charset="0"/>
                <a:ea typeface="Roboto" panose="02000000000000000000" pitchFamily="2" charset="0"/>
                <a:cs typeface="Roboto" panose="02000000000000000000" pitchFamily="2" charset="0"/>
              </a:rPr>
              <a:t>$6.7 million over three years</a:t>
            </a:r>
            <a:endParaRPr lang="en-US" sz="1200" dirty="0">
              <a:solidFill>
                <a:srgbClr val="535552"/>
              </a:solidFill>
              <a:latin typeface="Roboto" panose="02000000000000000000" pitchFamily="2" charset="0"/>
              <a:ea typeface="Roboto" panose="02000000000000000000" pitchFamily="2" charset="0"/>
              <a:cs typeface="Roboto" panose="02000000000000000000" pitchFamily="2" charset="0"/>
            </a:endParaRPr>
          </a:p>
          <a:p>
            <a:pPr algn="l" defTabSz="342900">
              <a:buClrTx/>
            </a:pPr>
            <a:r>
              <a:rPr lang="en-US" sz="1200" dirty="0">
                <a:solidFill>
                  <a:srgbClr val="737572">
                    <a:lumMod val="75000"/>
                  </a:srgbClr>
                </a:solidFill>
                <a:latin typeface="Roboto" panose="02000000000000000000" pitchFamily="2" charset="0"/>
                <a:ea typeface="Roboto" panose="02000000000000000000" pitchFamily="2" charset="0"/>
                <a:cs typeface="Roboto" panose="02000000000000000000" pitchFamily="2" charset="0"/>
              </a:rPr>
              <a:t>SCRA-Academia Collaboration Team (SACT) funding for multi-institutional research developing innovative approaches for SC industry.</a:t>
            </a:r>
          </a:p>
        </p:txBody>
      </p:sp>
      <p:pic>
        <p:nvPicPr>
          <p:cNvPr id="25" name="Graphic 24" descr="Network">
            <a:extLst>
              <a:ext uri="{FF2B5EF4-FFF2-40B4-BE49-F238E27FC236}">
                <a16:creationId xmlns:a16="http://schemas.microsoft.com/office/drawing/2014/main" id="{FD9F874D-63DE-4B61-A918-52AD551E200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843118" y="3387002"/>
            <a:ext cx="803595" cy="765828"/>
          </a:xfrm>
          <a:prstGeom prst="rect">
            <a:avLst/>
          </a:prstGeom>
        </p:spPr>
      </p:pic>
    </p:spTree>
    <p:extLst>
      <p:ext uri="{BB962C8B-B14F-4D97-AF65-F5344CB8AC3E}">
        <p14:creationId xmlns:p14="http://schemas.microsoft.com/office/powerpoint/2010/main" val="10367251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82E88203-681D-45FF-A7BB-64F4E8857E2B}"/>
              </a:ext>
            </a:extLst>
          </p:cNvPr>
          <p:cNvSpPr txBox="1">
            <a:spLocks/>
          </p:cNvSpPr>
          <p:nvPr/>
        </p:nvSpPr>
        <p:spPr>
          <a:xfrm>
            <a:off x="3595552" y="1256299"/>
            <a:ext cx="4969601" cy="3380830"/>
          </a:xfrm>
          <a:prstGeom prst="rect">
            <a:avLst/>
          </a:prstGeom>
        </p:spPr>
        <p:txBody>
          <a:bodyPr vert="horz" lIns="68580" tIns="34290" rIns="68580" bIns="34290" rtlCol="0">
            <a:noAutofit/>
          </a:bodyPr>
          <a:lstStyle>
            <a:lvl1pPr marL="408240" indent="-408240" algn="l" defTabSz="544320" rtl="0" eaLnBrk="1" latinLnBrk="0" hangingPunct="1">
              <a:spcBef>
                <a:spcPct val="20000"/>
              </a:spcBef>
              <a:buFont typeface="Arial"/>
              <a:buChar char="•"/>
              <a:defRPr sz="2400" kern="1200">
                <a:solidFill>
                  <a:schemeClr val="tx1">
                    <a:lumMod val="50000"/>
                  </a:schemeClr>
                </a:solidFill>
                <a:latin typeface="Arial" panose="020B0604020202020204" pitchFamily="34" charset="0"/>
                <a:ea typeface="+mn-ea"/>
                <a:cs typeface="Arial" panose="020B0604020202020204" pitchFamily="34" charset="0"/>
              </a:defRPr>
            </a:lvl1pPr>
            <a:lvl2pPr marL="884519" indent="-340200" algn="l" defTabSz="544320" rtl="0" eaLnBrk="1" latinLnBrk="0" hangingPunct="1">
              <a:spcBef>
                <a:spcPct val="20000"/>
              </a:spcBef>
              <a:buFont typeface="Arial"/>
              <a:buChar char="–"/>
              <a:defRPr sz="2200" kern="1200">
                <a:solidFill>
                  <a:schemeClr val="tx1"/>
                </a:solidFill>
                <a:latin typeface="Arial" panose="020B0604020202020204" pitchFamily="34" charset="0"/>
                <a:ea typeface="+mn-ea"/>
                <a:cs typeface="Arial" panose="020B0604020202020204" pitchFamily="34" charset="0"/>
              </a:defRPr>
            </a:lvl2pPr>
            <a:lvl3pPr marL="1360799" indent="-272160" algn="l" defTabSz="54432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3pPr>
            <a:lvl4pPr marL="1905118" indent="-272160" algn="l" defTabSz="544320" rtl="0" eaLnBrk="1" latinLnBrk="0" hangingPunct="1">
              <a:spcBef>
                <a:spcPct val="20000"/>
              </a:spcBef>
              <a:buFont typeface="Arial"/>
              <a:buChar char="–"/>
              <a:defRPr sz="1400" kern="1200">
                <a:solidFill>
                  <a:schemeClr val="tx1"/>
                </a:solidFill>
                <a:latin typeface="Arial" panose="020B0604020202020204" pitchFamily="34" charset="0"/>
                <a:ea typeface="+mn-ea"/>
                <a:cs typeface="Arial" panose="020B0604020202020204" pitchFamily="34" charset="0"/>
              </a:defRPr>
            </a:lvl4pPr>
            <a:lvl5pPr marL="2449438" indent="-272160" algn="l" defTabSz="544320" rtl="0" eaLnBrk="1" latinLnBrk="0" hangingPunct="1">
              <a:spcBef>
                <a:spcPct val="20000"/>
              </a:spcBef>
              <a:buFont typeface="Arial"/>
              <a:buChar char="»"/>
              <a:defRPr sz="1400" kern="1200">
                <a:solidFill>
                  <a:schemeClr val="tx1"/>
                </a:solidFill>
                <a:latin typeface="Arial" panose="020B0604020202020204" pitchFamily="34" charset="0"/>
                <a:ea typeface="+mn-ea"/>
                <a:cs typeface="Arial" panose="020B0604020202020204" pitchFamily="34" charset="0"/>
              </a:defRPr>
            </a:lvl5pPr>
            <a:lvl6pPr marL="2993757" indent="-272160" algn="l" defTabSz="544320" rtl="0" eaLnBrk="1" latinLnBrk="0" hangingPunct="1">
              <a:spcBef>
                <a:spcPct val="20000"/>
              </a:spcBef>
              <a:buFont typeface="Arial"/>
              <a:buChar char="•"/>
              <a:defRPr sz="2400" kern="1200">
                <a:solidFill>
                  <a:schemeClr val="tx1"/>
                </a:solidFill>
                <a:latin typeface="+mn-lt"/>
                <a:ea typeface="+mn-ea"/>
                <a:cs typeface="+mn-cs"/>
              </a:defRPr>
            </a:lvl6pPr>
            <a:lvl7pPr marL="3538077" indent="-272160" algn="l" defTabSz="544320" rtl="0" eaLnBrk="1" latinLnBrk="0" hangingPunct="1">
              <a:spcBef>
                <a:spcPct val="20000"/>
              </a:spcBef>
              <a:buFont typeface="Arial"/>
              <a:buChar char="•"/>
              <a:defRPr sz="2400" kern="1200">
                <a:solidFill>
                  <a:schemeClr val="tx1"/>
                </a:solidFill>
                <a:latin typeface="+mn-lt"/>
                <a:ea typeface="+mn-ea"/>
                <a:cs typeface="+mn-cs"/>
              </a:defRPr>
            </a:lvl7pPr>
            <a:lvl8pPr marL="4082396" indent="-272160" algn="l" defTabSz="544320" rtl="0" eaLnBrk="1" latinLnBrk="0" hangingPunct="1">
              <a:spcBef>
                <a:spcPct val="20000"/>
              </a:spcBef>
              <a:buFont typeface="Arial"/>
              <a:buChar char="•"/>
              <a:defRPr sz="2400" kern="1200">
                <a:solidFill>
                  <a:schemeClr val="tx1"/>
                </a:solidFill>
                <a:latin typeface="+mn-lt"/>
                <a:ea typeface="+mn-ea"/>
                <a:cs typeface="+mn-cs"/>
              </a:defRPr>
            </a:lvl8pPr>
            <a:lvl9pPr marL="4626716" indent="-272160" algn="l" defTabSz="544320" rtl="0" eaLnBrk="1" latinLnBrk="0" hangingPunct="1">
              <a:spcBef>
                <a:spcPct val="20000"/>
              </a:spcBef>
              <a:buFont typeface="Arial"/>
              <a:buChar char="•"/>
              <a:defRPr sz="2400" kern="1200">
                <a:solidFill>
                  <a:schemeClr val="tx1"/>
                </a:solidFill>
                <a:latin typeface="+mn-lt"/>
                <a:ea typeface="+mn-ea"/>
                <a:cs typeface="+mn-cs"/>
              </a:defRPr>
            </a:lvl9pPr>
          </a:lstStyle>
          <a:p>
            <a:pPr marL="0" indent="0" defTabSz="685800">
              <a:lnSpc>
                <a:spcPct val="90000"/>
              </a:lnSpc>
              <a:spcBef>
                <a:spcPts val="450"/>
              </a:spcBef>
              <a:spcAft>
                <a:spcPts val="450"/>
              </a:spcAft>
              <a:buClrTx/>
              <a:buNone/>
              <a:defRPr/>
            </a:pPr>
            <a:endParaRPr lang="en-US" sz="1350" b="1">
              <a:solidFill>
                <a:srgbClr val="737572">
                  <a:lumMod val="75000"/>
                </a:srgbClr>
              </a:solidFill>
            </a:endParaRPr>
          </a:p>
          <a:p>
            <a:pPr marL="0" indent="0" defTabSz="685800">
              <a:lnSpc>
                <a:spcPct val="90000"/>
              </a:lnSpc>
              <a:spcBef>
                <a:spcPts val="450"/>
              </a:spcBef>
              <a:spcAft>
                <a:spcPts val="450"/>
              </a:spcAft>
              <a:buClrTx/>
              <a:buNone/>
              <a:defRPr/>
            </a:pPr>
            <a:endParaRPr lang="en-US" sz="1350" b="1">
              <a:solidFill>
                <a:srgbClr val="737572">
                  <a:lumMod val="75000"/>
                </a:srgbClr>
              </a:solidFill>
            </a:endParaRPr>
          </a:p>
          <a:p>
            <a:pPr marL="0" indent="0" defTabSz="685800">
              <a:lnSpc>
                <a:spcPct val="90000"/>
              </a:lnSpc>
              <a:spcBef>
                <a:spcPts val="450"/>
              </a:spcBef>
              <a:spcAft>
                <a:spcPts val="450"/>
              </a:spcAft>
              <a:buClrTx/>
              <a:buNone/>
              <a:defRPr/>
            </a:pPr>
            <a:endParaRPr lang="en-US" sz="1350" b="1">
              <a:solidFill>
                <a:srgbClr val="737572">
                  <a:lumMod val="75000"/>
                </a:srgbClr>
              </a:solidFill>
            </a:endParaRPr>
          </a:p>
        </p:txBody>
      </p:sp>
      <p:sp>
        <p:nvSpPr>
          <p:cNvPr id="18" name="Title 1">
            <a:extLst>
              <a:ext uri="{FF2B5EF4-FFF2-40B4-BE49-F238E27FC236}">
                <a16:creationId xmlns:a16="http://schemas.microsoft.com/office/drawing/2014/main" id="{1E82E2ED-9C79-4C08-A3CD-DBF09C352C09}"/>
              </a:ext>
            </a:extLst>
          </p:cNvPr>
          <p:cNvSpPr>
            <a:spLocks noGrp="1"/>
          </p:cNvSpPr>
          <p:nvPr>
            <p:ph type="title"/>
          </p:nvPr>
        </p:nvSpPr>
        <p:spPr/>
        <p:txBody>
          <a:bodyPr anchor="ctr">
            <a:normAutofit fontScale="90000"/>
          </a:bodyPr>
          <a:lstStyle/>
          <a:p>
            <a:r>
              <a:rPr lang="en-US" sz="3000" dirty="0">
                <a:solidFill>
                  <a:srgbClr val="004A87"/>
                </a:solidFill>
                <a:latin typeface="Roboto" panose="02000000000000000000" pitchFamily="2" charset="0"/>
                <a:ea typeface="Roboto" panose="02000000000000000000" pitchFamily="2" charset="0"/>
                <a:cs typeface="Roboto" panose="02000000000000000000" pitchFamily="2" charset="0"/>
              </a:rPr>
              <a:t>Success Story: </a:t>
            </a:r>
            <a:r>
              <a:rPr lang="en-US" sz="3000" b="0" dirty="0">
                <a:solidFill>
                  <a:srgbClr val="004A87"/>
                </a:solidFill>
                <a:latin typeface="Roboto" panose="02000000000000000000" pitchFamily="2" charset="0"/>
                <a:ea typeface="Roboto" panose="02000000000000000000" pitchFamily="2" charset="0"/>
                <a:cs typeface="Roboto" panose="02000000000000000000" pitchFamily="2" charset="0"/>
              </a:rPr>
              <a:t>Providing Resources to Meet Research and Development Goals</a:t>
            </a:r>
            <a:endParaRPr lang="en-US" sz="3000" b="0" dirty="0">
              <a:latin typeface="Roboto" panose="02000000000000000000" pitchFamily="2" charset="0"/>
              <a:ea typeface="Roboto" panose="02000000000000000000" pitchFamily="2" charset="0"/>
              <a:cs typeface="Roboto" panose="02000000000000000000" pitchFamily="2" charset="0"/>
            </a:endParaRPr>
          </a:p>
        </p:txBody>
      </p:sp>
      <p:sp>
        <p:nvSpPr>
          <p:cNvPr id="5" name="Content Placeholder 4">
            <a:extLst>
              <a:ext uri="{FF2B5EF4-FFF2-40B4-BE49-F238E27FC236}">
                <a16:creationId xmlns:a16="http://schemas.microsoft.com/office/drawing/2014/main" id="{FD8A5681-E59E-F7C2-E053-E8D8623633F0}"/>
              </a:ext>
            </a:extLst>
          </p:cNvPr>
          <p:cNvSpPr>
            <a:spLocks noGrp="1"/>
          </p:cNvSpPr>
          <p:nvPr>
            <p:ph idx="1"/>
          </p:nvPr>
        </p:nvSpPr>
        <p:spPr>
          <a:xfrm>
            <a:off x="372639" y="1233799"/>
            <a:ext cx="8190336" cy="1223651"/>
          </a:xfrm>
        </p:spPr>
        <p:txBody>
          <a:bodyPr vert="horz" lIns="163296" tIns="81648" rIns="163296" bIns="81648" rtlCol="0" anchor="t">
            <a:noAutofit/>
          </a:bodyPr>
          <a:lstStyle/>
          <a:p>
            <a:pPr marL="0" indent="0">
              <a:spcBef>
                <a:spcPts val="900"/>
              </a:spcBef>
              <a:buNone/>
            </a:pPr>
            <a:r>
              <a:rPr lang="en-US" sz="1350" dirty="0">
                <a:solidFill>
                  <a:schemeClr val="tx1">
                    <a:lumMod val="75000"/>
                  </a:schemeClr>
                </a:solidFill>
                <a:latin typeface="Roboto" panose="02000000000000000000" pitchFamily="2" charset="0"/>
                <a:ea typeface="Roboto" panose="02000000000000000000" pitchFamily="2" charset="0"/>
                <a:cs typeface="Roboto" panose="02000000000000000000" pitchFamily="2" charset="0"/>
              </a:rPr>
              <a:t>The academic innovations team aligns resource offerings with technology transfer office stakeholders and researchers by providing mentoring, access to subject matter experts, and targeted grant funding to advance technology and startup development. While SCRA’s support varied in type, the common thread was providing the services each research university needed to meet its goals, which also fueled innovation for South Carolina.</a:t>
            </a:r>
          </a:p>
        </p:txBody>
      </p:sp>
      <p:sp>
        <p:nvSpPr>
          <p:cNvPr id="4" name="TextBox 3">
            <a:extLst>
              <a:ext uri="{FF2B5EF4-FFF2-40B4-BE49-F238E27FC236}">
                <a16:creationId xmlns:a16="http://schemas.microsoft.com/office/drawing/2014/main" id="{5CA59246-4233-25C0-5BFF-532799A13C79}"/>
              </a:ext>
            </a:extLst>
          </p:cNvPr>
          <p:cNvSpPr txBox="1"/>
          <p:nvPr/>
        </p:nvSpPr>
        <p:spPr>
          <a:xfrm>
            <a:off x="3071057" y="2432957"/>
            <a:ext cx="5419725" cy="2516073"/>
          </a:xfrm>
          <a:prstGeom prst="rect">
            <a:avLst/>
          </a:prstGeom>
          <a:noFill/>
        </p:spPr>
        <p:txBody>
          <a:bodyPr wrap="square">
            <a:spAutoFit/>
          </a:bodyPr>
          <a:lstStyle/>
          <a:p>
            <a:pPr marL="214313" indent="-214313" defTabSz="408240">
              <a:spcBef>
                <a:spcPts val="900"/>
              </a:spcBef>
              <a:buClrTx/>
              <a:buFont typeface="Arial" panose="020B0604020202020204" pitchFamily="34" charset="0"/>
              <a:buChar char="•"/>
            </a:pPr>
            <a:r>
              <a:rPr lang="en-US" sz="1350" kern="1200" dirty="0">
                <a:solidFill>
                  <a:srgbClr val="737572">
                    <a:lumMod val="75000"/>
                  </a:srgbClr>
                </a:solidFill>
                <a:latin typeface="Roboto" panose="02000000000000000000" pitchFamily="2" charset="0"/>
                <a:ea typeface="Roboto" panose="02000000000000000000" pitchFamily="2" charset="0"/>
                <a:cs typeface="Roboto" panose="02000000000000000000" pitchFamily="2" charset="0"/>
              </a:rPr>
              <a:t>Purchased educational programs, databases, and innovation toolkits that helped research faculty advance technology development and create a commercialization strategy.</a:t>
            </a:r>
          </a:p>
          <a:p>
            <a:pPr marL="214313" indent="-214313" defTabSz="408240">
              <a:spcBef>
                <a:spcPts val="900"/>
              </a:spcBef>
              <a:buClrTx/>
              <a:buFont typeface="Arial" panose="020B0604020202020204" pitchFamily="34" charset="0"/>
              <a:buChar char="•"/>
            </a:pPr>
            <a:r>
              <a:rPr lang="en-US" sz="1350" kern="1200" dirty="0">
                <a:solidFill>
                  <a:srgbClr val="737572">
                    <a:lumMod val="75000"/>
                  </a:srgbClr>
                </a:solidFill>
                <a:latin typeface="Roboto" panose="02000000000000000000" pitchFamily="2" charset="0"/>
                <a:ea typeface="Roboto" panose="02000000000000000000" pitchFamily="2" charset="0"/>
                <a:cs typeface="Roboto" panose="02000000000000000000" pitchFamily="2" charset="0"/>
              </a:rPr>
              <a:t>Provided funding to help them reach their goals by expanding their Columbia-based Innovation Hub into the Upstate.</a:t>
            </a:r>
          </a:p>
          <a:p>
            <a:pPr marL="214313" indent="-214313" defTabSz="408240">
              <a:spcBef>
                <a:spcPts val="900"/>
              </a:spcBef>
              <a:buClrTx/>
              <a:buFont typeface="Arial" panose="020B0604020202020204" pitchFamily="34" charset="0"/>
              <a:buChar char="•"/>
            </a:pPr>
            <a:r>
              <a:rPr lang="en-US" sz="1350" kern="1200" dirty="0">
                <a:solidFill>
                  <a:srgbClr val="737572">
                    <a:lumMod val="75000"/>
                  </a:srgbClr>
                </a:solidFill>
                <a:latin typeface="Roboto" panose="02000000000000000000" pitchFamily="2" charset="0"/>
                <a:ea typeface="Roboto" panose="02000000000000000000" pitchFamily="2" charset="0"/>
                <a:cs typeface="Roboto" panose="02000000000000000000" pitchFamily="2" charset="0"/>
              </a:rPr>
              <a:t>Funded and supported MUSC’s Zucker Institute for Innovation Commercialization to conduct market research and provided professional training and development to help researchers identify future customers, investors, and partners.  </a:t>
            </a:r>
          </a:p>
          <a:p>
            <a:pPr marL="214313" indent="-214313" defTabSz="408240">
              <a:spcBef>
                <a:spcPts val="900"/>
              </a:spcBef>
              <a:buClrTx/>
              <a:buFont typeface="Arial" panose="020B0604020202020204" pitchFamily="34" charset="0"/>
              <a:buChar char="•"/>
            </a:pPr>
            <a:endParaRPr lang="en-US" sz="1350" kern="1200" dirty="0">
              <a:solidFill>
                <a:srgbClr val="737572">
                  <a:lumMod val="75000"/>
                </a:srgbClr>
              </a:solidFill>
              <a:latin typeface="Calibri"/>
              <a:ea typeface="+mn-ea"/>
              <a:cs typeface="+mn-cs"/>
            </a:endParaRPr>
          </a:p>
        </p:txBody>
      </p:sp>
      <p:pic>
        <p:nvPicPr>
          <p:cNvPr id="9" name="Picture 8" descr="A black and orange logo&#10;&#10;Description automatically generated">
            <a:extLst>
              <a:ext uri="{FF2B5EF4-FFF2-40B4-BE49-F238E27FC236}">
                <a16:creationId xmlns:a16="http://schemas.microsoft.com/office/drawing/2014/main" id="{A5EC3B44-852A-B4E9-94C9-D7135253902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5545" y="2628021"/>
            <a:ext cx="2021203" cy="562855"/>
          </a:xfrm>
          <a:prstGeom prst="rect">
            <a:avLst/>
          </a:prstGeom>
        </p:spPr>
      </p:pic>
      <p:pic>
        <p:nvPicPr>
          <p:cNvPr id="11" name="Picture 10" descr="A close-up of a logo&#10;&#10;Description automatically generated">
            <a:extLst>
              <a:ext uri="{FF2B5EF4-FFF2-40B4-BE49-F238E27FC236}">
                <a16:creationId xmlns:a16="http://schemas.microsoft.com/office/drawing/2014/main" id="{224EBDFC-6406-A3EC-EE78-CA384FA6ADC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2025" y="4352823"/>
            <a:ext cx="1724297" cy="440474"/>
          </a:xfrm>
          <a:prstGeom prst="rect">
            <a:avLst/>
          </a:prstGeom>
        </p:spPr>
      </p:pic>
      <p:pic>
        <p:nvPicPr>
          <p:cNvPr id="13" name="Picture 12" descr="A close-up of a logo&#10;&#10;Description automatically generated">
            <a:extLst>
              <a:ext uri="{FF2B5EF4-FFF2-40B4-BE49-F238E27FC236}">
                <a16:creationId xmlns:a16="http://schemas.microsoft.com/office/drawing/2014/main" id="{D55BA5CF-0D40-1CC6-DC2E-EF2F5D4CBBC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53219" y="3600348"/>
            <a:ext cx="2311234" cy="467923"/>
          </a:xfrm>
          <a:prstGeom prst="rect">
            <a:avLst/>
          </a:prstGeom>
        </p:spPr>
      </p:pic>
    </p:spTree>
    <p:extLst>
      <p:ext uri="{BB962C8B-B14F-4D97-AF65-F5344CB8AC3E}">
        <p14:creationId xmlns:p14="http://schemas.microsoft.com/office/powerpoint/2010/main" val="26527513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860394-6D92-2943-B98A-D813A4D0987E}"/>
              </a:ext>
            </a:extLst>
          </p:cNvPr>
          <p:cNvPicPr>
            <a:picLocks noChangeAspect="1"/>
          </p:cNvPicPr>
          <p:nvPr/>
        </p:nvPicPr>
        <p:blipFill>
          <a:blip r:embed="rId3"/>
          <a:stretch>
            <a:fillRect/>
          </a:stretch>
        </p:blipFill>
        <p:spPr>
          <a:xfrm>
            <a:off x="3409" y="0"/>
            <a:ext cx="9136621" cy="3490025"/>
          </a:xfrm>
          <a:prstGeom prst="rect">
            <a:avLst/>
          </a:prstGeom>
        </p:spPr>
      </p:pic>
      <p:sp>
        <p:nvSpPr>
          <p:cNvPr id="11" name="Rectangle 10">
            <a:extLst>
              <a:ext uri="{FF2B5EF4-FFF2-40B4-BE49-F238E27FC236}">
                <a16:creationId xmlns:a16="http://schemas.microsoft.com/office/drawing/2014/main" id="{6B8294D1-35DF-F04E-8251-439EF836406B}"/>
              </a:ext>
            </a:extLst>
          </p:cNvPr>
          <p:cNvSpPr>
            <a:spLocks noChangeAspect="1"/>
          </p:cNvSpPr>
          <p:nvPr/>
        </p:nvSpPr>
        <p:spPr>
          <a:xfrm rot="16200000">
            <a:off x="3610118" y="-280041"/>
            <a:ext cx="1918606" cy="9149162"/>
          </a:xfrm>
          <a:prstGeom prst="rect">
            <a:avLst/>
          </a:prstGeom>
          <a:solidFill>
            <a:srgbClr val="FF5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08240">
              <a:buClrTx/>
            </a:pPr>
            <a:endParaRPr lang="en-US" sz="806" kern="1200">
              <a:solidFill>
                <a:prstClr val="white"/>
              </a:solidFill>
              <a:latin typeface="Calibri"/>
            </a:endParaRPr>
          </a:p>
        </p:txBody>
      </p:sp>
      <p:sp>
        <p:nvSpPr>
          <p:cNvPr id="13" name="Rectangle 12">
            <a:extLst>
              <a:ext uri="{FF2B5EF4-FFF2-40B4-BE49-F238E27FC236}">
                <a16:creationId xmlns:a16="http://schemas.microsoft.com/office/drawing/2014/main" id="{6B616EF6-7101-E443-9D01-F1908110D21E}"/>
              </a:ext>
            </a:extLst>
          </p:cNvPr>
          <p:cNvSpPr/>
          <p:nvPr/>
        </p:nvSpPr>
        <p:spPr>
          <a:xfrm>
            <a:off x="-5162" y="3280458"/>
            <a:ext cx="9145191" cy="1086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08240">
              <a:buClrTx/>
            </a:pPr>
            <a:endParaRPr lang="en-US" sz="1613" kern="1200">
              <a:solidFill>
                <a:prstClr val="white"/>
              </a:solidFill>
              <a:latin typeface="Calibri"/>
            </a:endParaRPr>
          </a:p>
        </p:txBody>
      </p:sp>
      <p:sp>
        <p:nvSpPr>
          <p:cNvPr id="14" name="Oval 13">
            <a:extLst>
              <a:ext uri="{FF2B5EF4-FFF2-40B4-BE49-F238E27FC236}">
                <a16:creationId xmlns:a16="http://schemas.microsoft.com/office/drawing/2014/main" id="{F0606C8A-B6D9-2842-A2B7-E93A2EC2CCD6}"/>
              </a:ext>
            </a:extLst>
          </p:cNvPr>
          <p:cNvSpPr/>
          <p:nvPr/>
        </p:nvSpPr>
        <p:spPr>
          <a:xfrm>
            <a:off x="4141306" y="2901133"/>
            <a:ext cx="868208" cy="868208"/>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08240">
              <a:buClrTx/>
            </a:pPr>
            <a:endParaRPr lang="en-US" sz="806" kern="1200">
              <a:solidFill>
                <a:prstClr val="white"/>
              </a:solidFill>
              <a:latin typeface="Calibri"/>
            </a:endParaRPr>
          </a:p>
        </p:txBody>
      </p:sp>
      <p:pic>
        <p:nvPicPr>
          <p:cNvPr id="16" name="Picture Placeholder 4">
            <a:extLst>
              <a:ext uri="{FF2B5EF4-FFF2-40B4-BE49-F238E27FC236}">
                <a16:creationId xmlns:a16="http://schemas.microsoft.com/office/drawing/2014/main" id="{C2925578-E8AB-3B4D-BBB8-0C93CA501403}"/>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351943" y="3077462"/>
            <a:ext cx="447260" cy="447260"/>
          </a:xfrm>
          <a:prstGeom prst="rect">
            <a:avLst/>
          </a:prstGeom>
        </p:spPr>
      </p:pic>
      <p:sp>
        <p:nvSpPr>
          <p:cNvPr id="9" name="TextBox 8">
            <a:extLst>
              <a:ext uri="{FF2B5EF4-FFF2-40B4-BE49-F238E27FC236}">
                <a16:creationId xmlns:a16="http://schemas.microsoft.com/office/drawing/2014/main" id="{85622468-6D8B-9D41-AF1D-FAD28B9EA1F0}"/>
              </a:ext>
            </a:extLst>
          </p:cNvPr>
          <p:cNvSpPr txBox="1"/>
          <p:nvPr/>
        </p:nvSpPr>
        <p:spPr>
          <a:xfrm>
            <a:off x="-5162" y="4195187"/>
            <a:ext cx="9145191" cy="593752"/>
          </a:xfrm>
          <a:prstGeom prst="rect">
            <a:avLst/>
          </a:prstGeom>
          <a:noFill/>
        </p:spPr>
        <p:txBody>
          <a:bodyPr wrap="square" rtlCol="0">
            <a:spAutoFit/>
          </a:bodyPr>
          <a:lstStyle/>
          <a:p>
            <a:pPr algn="ctr" defTabSz="408240">
              <a:lnSpc>
                <a:spcPct val="80000"/>
              </a:lnSpc>
              <a:buClrTx/>
            </a:pPr>
            <a:r>
              <a:rPr lang="en-US" sz="4050" b="1" kern="1200" dirty="0">
                <a:solidFill>
                  <a:prstClr val="white"/>
                </a:solidFill>
                <a:latin typeface="Arial" panose="020B0604020202020204" pitchFamily="34" charset="0"/>
                <a:ea typeface="+mn-ea"/>
                <a:cs typeface="Arial" panose="020B0604020202020204" pitchFamily="34" charset="0"/>
              </a:rPr>
              <a:t>INDUSTRY </a:t>
            </a:r>
            <a:r>
              <a:rPr lang="en-US" sz="4050" b="1" kern="1200" dirty="0">
                <a:solidFill>
                  <a:prstClr val="white"/>
                </a:solidFill>
                <a:latin typeface="Roboto" panose="02000000000000000000" pitchFamily="2" charset="0"/>
                <a:ea typeface="Roboto" panose="02000000000000000000" pitchFamily="2" charset="0"/>
                <a:cs typeface="Roboto" panose="02000000000000000000" pitchFamily="2" charset="0"/>
              </a:rPr>
              <a:t>SOLUTIONS</a:t>
            </a:r>
            <a:r>
              <a:rPr lang="en-US" sz="4050" b="1" kern="1200" dirty="0">
                <a:solidFill>
                  <a:prstClr val="white"/>
                </a:solidFill>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39654050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8" name="Rectangle 1">
            <a:extLst>
              <a:ext uri="{FF2B5EF4-FFF2-40B4-BE49-F238E27FC236}">
                <a16:creationId xmlns:a16="http://schemas.microsoft.com/office/drawing/2014/main" id="{5B3C4E2C-A5AC-0B71-92BA-AB1E4D0420F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4" name="TextBox 33">
            <a:extLst>
              <a:ext uri="{FF2B5EF4-FFF2-40B4-BE49-F238E27FC236}">
                <a16:creationId xmlns:a16="http://schemas.microsoft.com/office/drawing/2014/main" id="{13F007C0-A1FD-D27C-C223-249E107C9B95}"/>
              </a:ext>
            </a:extLst>
          </p:cNvPr>
          <p:cNvSpPr txBox="1"/>
          <p:nvPr/>
        </p:nvSpPr>
        <p:spPr>
          <a:xfrm>
            <a:off x="3109323" y="335972"/>
            <a:ext cx="2037737" cy="769441"/>
          </a:xfrm>
          <a:prstGeom prst="rect">
            <a:avLst/>
          </a:prstGeom>
          <a:noFill/>
        </p:spPr>
        <p:txBody>
          <a:bodyPr wrap="none" rtlCol="0">
            <a:spAutoFit/>
          </a:bodyPr>
          <a:lstStyle/>
          <a:p>
            <a:r>
              <a:rPr lang="en-US" sz="2200" b="1" dirty="0">
                <a:solidFill>
                  <a:schemeClr val="bg1"/>
                </a:solidFill>
                <a:latin typeface="Montserrat" panose="00000500000000000000" pitchFamily="2" charset="0"/>
              </a:rPr>
              <a:t>July 10, 2024</a:t>
            </a:r>
          </a:p>
          <a:p>
            <a:r>
              <a:rPr lang="en-US" sz="2200" b="1" dirty="0">
                <a:solidFill>
                  <a:schemeClr val="bg1"/>
                </a:solidFill>
                <a:latin typeface="Montserrat" panose="00000500000000000000" pitchFamily="2" charset="0"/>
              </a:rPr>
              <a:t>Clemson, SC</a:t>
            </a:r>
          </a:p>
        </p:txBody>
      </p:sp>
      <p:pic>
        <p:nvPicPr>
          <p:cNvPr id="3" name="Picture 2" descr="A poster with a red bus&#10;&#10;Description automatically generated">
            <a:extLst>
              <a:ext uri="{FF2B5EF4-FFF2-40B4-BE49-F238E27FC236}">
                <a16:creationId xmlns:a16="http://schemas.microsoft.com/office/drawing/2014/main" id="{ACFADD23-A41B-9BBC-5662-46AB939F4152}"/>
              </a:ext>
            </a:extLst>
          </p:cNvPr>
          <p:cNvPicPr>
            <a:picLocks noChangeAspect="1"/>
          </p:cNvPicPr>
          <p:nvPr/>
        </p:nvPicPr>
        <p:blipFill>
          <a:blip r:embed="rId2"/>
          <a:stretch>
            <a:fillRect/>
          </a:stretch>
        </p:blipFill>
        <p:spPr>
          <a:xfrm>
            <a:off x="5198243" y="335972"/>
            <a:ext cx="3454902" cy="4471555"/>
          </a:xfrm>
          <a:prstGeom prst="rect">
            <a:avLst/>
          </a:prstGeom>
        </p:spPr>
      </p:pic>
      <p:sp>
        <p:nvSpPr>
          <p:cNvPr id="4" name="TextBox 3">
            <a:extLst>
              <a:ext uri="{FF2B5EF4-FFF2-40B4-BE49-F238E27FC236}">
                <a16:creationId xmlns:a16="http://schemas.microsoft.com/office/drawing/2014/main" id="{DFC0BF9A-8870-1717-958B-A76DD8C951E6}"/>
              </a:ext>
            </a:extLst>
          </p:cNvPr>
          <p:cNvSpPr txBox="1"/>
          <p:nvPr/>
        </p:nvSpPr>
        <p:spPr>
          <a:xfrm>
            <a:off x="490855" y="1642002"/>
            <a:ext cx="4302253" cy="2677656"/>
          </a:xfrm>
          <a:prstGeom prst="rect">
            <a:avLst/>
          </a:prstGeom>
          <a:noFill/>
        </p:spPr>
        <p:txBody>
          <a:bodyPr wrap="square" rtlCol="0">
            <a:spAutoFit/>
          </a:bodyPr>
          <a:lstStyle/>
          <a:p>
            <a:r>
              <a:rPr lang="en-US" sz="1200" b="1" dirty="0">
                <a:solidFill>
                  <a:schemeClr val="bg1"/>
                </a:solidFill>
                <a:latin typeface="Montserrat" panose="00000500000000000000" pitchFamily="2" charset="0"/>
              </a:rPr>
              <a:t>You’re invited to join TATT and the Upstate Mobility Alliance at the SC Rural Transit Day in Clemson, SC on July 10, 2024. </a:t>
            </a:r>
          </a:p>
          <a:p>
            <a:endParaRPr lang="en-US" sz="1200" b="1" dirty="0">
              <a:solidFill>
                <a:schemeClr val="bg1"/>
              </a:solidFill>
              <a:latin typeface="Montserrat" panose="00000500000000000000" pitchFamily="2" charset="0"/>
            </a:endParaRPr>
          </a:p>
          <a:p>
            <a:r>
              <a:rPr lang="en-US" sz="1200" b="1" dirty="0">
                <a:solidFill>
                  <a:schemeClr val="bg1"/>
                </a:solidFill>
                <a:latin typeface="Montserrat" panose="00000500000000000000" pitchFamily="2" charset="0"/>
              </a:rPr>
              <a:t>SC Rural Transit Day serves as a pivotal platform dedicated to championing the interests of South Carolina’s rural communities, aiming to address the distinctive transportation challenges they face while fostering connections to alleviate existing disparities and inequities. The event serves as a nexus for advocacy, bringing together elected representatives, various organizations, stakeholders, and transit experts to delve into the intricacies of rural transportation.</a:t>
            </a:r>
          </a:p>
        </p:txBody>
      </p:sp>
    </p:spTree>
    <p:extLst>
      <p:ext uri="{BB962C8B-B14F-4D97-AF65-F5344CB8AC3E}">
        <p14:creationId xmlns:p14="http://schemas.microsoft.com/office/powerpoint/2010/main" val="24351317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87A8345-5670-4D1D-8957-4DACCD12C334}"/>
              </a:ext>
            </a:extLst>
          </p:cNvPr>
          <p:cNvGrpSpPr/>
          <p:nvPr/>
        </p:nvGrpSpPr>
        <p:grpSpPr>
          <a:xfrm>
            <a:off x="5968660" y="2007644"/>
            <a:ext cx="738740" cy="736380"/>
            <a:chOff x="2552700" y="-1971675"/>
            <a:chExt cx="1935163" cy="1938338"/>
          </a:xfrm>
        </p:grpSpPr>
        <p:sp>
          <p:nvSpPr>
            <p:cNvPr id="10" name="Oval 62">
              <a:extLst>
                <a:ext uri="{FF2B5EF4-FFF2-40B4-BE49-F238E27FC236}">
                  <a16:creationId xmlns:a16="http://schemas.microsoft.com/office/drawing/2014/main" id="{A384ACB2-E702-4456-A317-C3D02C2AE25F}"/>
                </a:ext>
              </a:extLst>
            </p:cNvPr>
            <p:cNvSpPr>
              <a:spLocks noChangeArrowheads="1"/>
            </p:cNvSpPr>
            <p:nvPr/>
          </p:nvSpPr>
          <p:spPr bwMode="auto">
            <a:xfrm>
              <a:off x="2552700" y="-1971675"/>
              <a:ext cx="1935163" cy="1938338"/>
            </a:xfrm>
            <a:prstGeom prst="ellipse">
              <a:avLst/>
            </a:prstGeom>
            <a:solidFill>
              <a:srgbClr val="004987"/>
            </a:solidFill>
            <a:ln>
              <a:noFill/>
            </a:ln>
          </p:spPr>
          <p:txBody>
            <a:bodyPr vert="horz" wrap="square" lIns="91440" tIns="45720" rIns="91440" bIns="45720" numCol="1" anchor="t" anchorCtr="0" compatLnSpc="1">
              <a:prstTxWarp prst="textNoShape">
                <a:avLst/>
              </a:prstTxWarp>
            </a:bodyPr>
            <a:lstStyle/>
            <a:p>
              <a:pPr defTabSz="408240">
                <a:buClrTx/>
              </a:pPr>
              <a:endParaRPr lang="en-US" sz="2400" kern="1200">
                <a:solidFill>
                  <a:srgbClr val="737572"/>
                </a:solidFill>
                <a:latin typeface="Calibri"/>
                <a:ea typeface="+mn-ea"/>
                <a:cs typeface="+mn-cs"/>
              </a:endParaRPr>
            </a:p>
          </p:txBody>
        </p:sp>
        <p:grpSp>
          <p:nvGrpSpPr>
            <p:cNvPr id="11" name="Group 10">
              <a:extLst>
                <a:ext uri="{FF2B5EF4-FFF2-40B4-BE49-F238E27FC236}">
                  <a16:creationId xmlns:a16="http://schemas.microsoft.com/office/drawing/2014/main" id="{1CD0F93C-902D-4707-95A3-B27EE3EBE746}"/>
                </a:ext>
              </a:extLst>
            </p:cNvPr>
            <p:cNvGrpSpPr/>
            <p:nvPr/>
          </p:nvGrpSpPr>
          <p:grpSpPr>
            <a:xfrm>
              <a:off x="2908300" y="-1620838"/>
              <a:ext cx="1228725" cy="1236663"/>
              <a:chOff x="2908300" y="-1620838"/>
              <a:chExt cx="1228725" cy="1236663"/>
            </a:xfrm>
          </p:grpSpPr>
          <p:sp>
            <p:nvSpPr>
              <p:cNvPr id="12" name="Freeform 79">
                <a:extLst>
                  <a:ext uri="{FF2B5EF4-FFF2-40B4-BE49-F238E27FC236}">
                    <a16:creationId xmlns:a16="http://schemas.microsoft.com/office/drawing/2014/main" id="{8E9F58AE-9954-4EBB-85A0-36032DB2F2CC}"/>
                  </a:ext>
                </a:extLst>
              </p:cNvPr>
              <p:cNvSpPr>
                <a:spLocks noEditPoints="1"/>
              </p:cNvSpPr>
              <p:nvPr/>
            </p:nvSpPr>
            <p:spPr bwMode="auto">
              <a:xfrm>
                <a:off x="3055938" y="-1620838"/>
                <a:ext cx="234950" cy="234950"/>
              </a:xfrm>
              <a:custGeom>
                <a:avLst/>
                <a:gdLst>
                  <a:gd name="T0" fmla="*/ 22 w 43"/>
                  <a:gd name="T1" fmla="*/ 43 h 43"/>
                  <a:gd name="T2" fmla="*/ 43 w 43"/>
                  <a:gd name="T3" fmla="*/ 21 h 43"/>
                  <a:gd name="T4" fmla="*/ 22 w 43"/>
                  <a:gd name="T5" fmla="*/ 0 h 43"/>
                  <a:gd name="T6" fmla="*/ 0 w 43"/>
                  <a:gd name="T7" fmla="*/ 21 h 43"/>
                  <a:gd name="T8" fmla="*/ 22 w 43"/>
                  <a:gd name="T9" fmla="*/ 43 h 43"/>
                  <a:gd name="T10" fmla="*/ 22 w 43"/>
                  <a:gd name="T11" fmla="*/ 5 h 43"/>
                  <a:gd name="T12" fmla="*/ 39 w 43"/>
                  <a:gd name="T13" fmla="*/ 21 h 43"/>
                  <a:gd name="T14" fmla="*/ 22 w 43"/>
                  <a:gd name="T15" fmla="*/ 38 h 43"/>
                  <a:gd name="T16" fmla="*/ 5 w 43"/>
                  <a:gd name="T17" fmla="*/ 21 h 43"/>
                  <a:gd name="T18" fmla="*/ 22 w 43"/>
                  <a:gd name="T19" fmla="*/ 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43">
                    <a:moveTo>
                      <a:pt x="22" y="43"/>
                    </a:moveTo>
                    <a:cubicBezTo>
                      <a:pt x="34" y="43"/>
                      <a:pt x="43" y="33"/>
                      <a:pt x="43" y="21"/>
                    </a:cubicBezTo>
                    <a:cubicBezTo>
                      <a:pt x="43" y="10"/>
                      <a:pt x="34" y="0"/>
                      <a:pt x="22" y="0"/>
                    </a:cubicBezTo>
                    <a:cubicBezTo>
                      <a:pt x="10" y="0"/>
                      <a:pt x="0" y="10"/>
                      <a:pt x="0" y="21"/>
                    </a:cubicBezTo>
                    <a:cubicBezTo>
                      <a:pt x="0" y="33"/>
                      <a:pt x="10" y="43"/>
                      <a:pt x="22" y="43"/>
                    </a:cubicBezTo>
                    <a:close/>
                    <a:moveTo>
                      <a:pt x="22" y="5"/>
                    </a:moveTo>
                    <a:cubicBezTo>
                      <a:pt x="31" y="5"/>
                      <a:pt x="39" y="12"/>
                      <a:pt x="39" y="21"/>
                    </a:cubicBezTo>
                    <a:cubicBezTo>
                      <a:pt x="39" y="31"/>
                      <a:pt x="31" y="38"/>
                      <a:pt x="22" y="38"/>
                    </a:cubicBezTo>
                    <a:cubicBezTo>
                      <a:pt x="12" y="38"/>
                      <a:pt x="5" y="31"/>
                      <a:pt x="5" y="21"/>
                    </a:cubicBezTo>
                    <a:cubicBezTo>
                      <a:pt x="5" y="12"/>
                      <a:pt x="12" y="5"/>
                      <a:pt x="22" y="5"/>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08240">
                  <a:buClrTx/>
                </a:pPr>
                <a:endParaRPr lang="en-US" sz="2400" kern="1200">
                  <a:solidFill>
                    <a:srgbClr val="737572"/>
                  </a:solidFill>
                  <a:latin typeface="Calibri"/>
                  <a:ea typeface="+mn-ea"/>
                  <a:cs typeface="+mn-cs"/>
                </a:endParaRPr>
              </a:p>
            </p:txBody>
          </p:sp>
          <p:sp>
            <p:nvSpPr>
              <p:cNvPr id="13" name="Freeform 80">
                <a:extLst>
                  <a:ext uri="{FF2B5EF4-FFF2-40B4-BE49-F238E27FC236}">
                    <a16:creationId xmlns:a16="http://schemas.microsoft.com/office/drawing/2014/main" id="{0A3A8815-0FBF-48AA-A6AC-0E7B4803F4AE}"/>
                  </a:ext>
                </a:extLst>
              </p:cNvPr>
              <p:cNvSpPr>
                <a:spLocks noEditPoints="1"/>
              </p:cNvSpPr>
              <p:nvPr/>
            </p:nvSpPr>
            <p:spPr bwMode="auto">
              <a:xfrm>
                <a:off x="3749675" y="-1620838"/>
                <a:ext cx="234950" cy="234950"/>
              </a:xfrm>
              <a:custGeom>
                <a:avLst/>
                <a:gdLst>
                  <a:gd name="T0" fmla="*/ 22 w 43"/>
                  <a:gd name="T1" fmla="*/ 43 h 43"/>
                  <a:gd name="T2" fmla="*/ 43 w 43"/>
                  <a:gd name="T3" fmla="*/ 21 h 43"/>
                  <a:gd name="T4" fmla="*/ 22 w 43"/>
                  <a:gd name="T5" fmla="*/ 0 h 43"/>
                  <a:gd name="T6" fmla="*/ 0 w 43"/>
                  <a:gd name="T7" fmla="*/ 21 h 43"/>
                  <a:gd name="T8" fmla="*/ 22 w 43"/>
                  <a:gd name="T9" fmla="*/ 43 h 43"/>
                  <a:gd name="T10" fmla="*/ 22 w 43"/>
                  <a:gd name="T11" fmla="*/ 5 h 43"/>
                  <a:gd name="T12" fmla="*/ 39 w 43"/>
                  <a:gd name="T13" fmla="*/ 21 h 43"/>
                  <a:gd name="T14" fmla="*/ 22 w 43"/>
                  <a:gd name="T15" fmla="*/ 38 h 43"/>
                  <a:gd name="T16" fmla="*/ 5 w 43"/>
                  <a:gd name="T17" fmla="*/ 21 h 43"/>
                  <a:gd name="T18" fmla="*/ 22 w 43"/>
                  <a:gd name="T19" fmla="*/ 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43">
                    <a:moveTo>
                      <a:pt x="22" y="43"/>
                    </a:moveTo>
                    <a:cubicBezTo>
                      <a:pt x="34" y="43"/>
                      <a:pt x="43" y="33"/>
                      <a:pt x="43" y="21"/>
                    </a:cubicBezTo>
                    <a:cubicBezTo>
                      <a:pt x="43" y="10"/>
                      <a:pt x="34" y="0"/>
                      <a:pt x="22" y="0"/>
                    </a:cubicBezTo>
                    <a:cubicBezTo>
                      <a:pt x="10" y="0"/>
                      <a:pt x="0" y="10"/>
                      <a:pt x="0" y="21"/>
                    </a:cubicBezTo>
                    <a:cubicBezTo>
                      <a:pt x="0" y="33"/>
                      <a:pt x="10" y="43"/>
                      <a:pt x="22" y="43"/>
                    </a:cubicBezTo>
                    <a:close/>
                    <a:moveTo>
                      <a:pt x="22" y="5"/>
                    </a:moveTo>
                    <a:cubicBezTo>
                      <a:pt x="31" y="5"/>
                      <a:pt x="39" y="12"/>
                      <a:pt x="39" y="21"/>
                    </a:cubicBezTo>
                    <a:cubicBezTo>
                      <a:pt x="39" y="31"/>
                      <a:pt x="31" y="38"/>
                      <a:pt x="22" y="38"/>
                    </a:cubicBezTo>
                    <a:cubicBezTo>
                      <a:pt x="13" y="38"/>
                      <a:pt x="5" y="31"/>
                      <a:pt x="5" y="21"/>
                    </a:cubicBezTo>
                    <a:cubicBezTo>
                      <a:pt x="5" y="12"/>
                      <a:pt x="13" y="5"/>
                      <a:pt x="22" y="5"/>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08240">
                  <a:buClrTx/>
                </a:pPr>
                <a:endParaRPr lang="en-US" sz="2400" kern="1200">
                  <a:solidFill>
                    <a:srgbClr val="737572"/>
                  </a:solidFill>
                  <a:latin typeface="Calibri"/>
                  <a:ea typeface="+mn-ea"/>
                  <a:cs typeface="+mn-cs"/>
                </a:endParaRPr>
              </a:p>
            </p:txBody>
          </p:sp>
          <p:sp>
            <p:nvSpPr>
              <p:cNvPr id="14" name="Freeform 81">
                <a:extLst>
                  <a:ext uri="{FF2B5EF4-FFF2-40B4-BE49-F238E27FC236}">
                    <a16:creationId xmlns:a16="http://schemas.microsoft.com/office/drawing/2014/main" id="{165598E1-B6F1-4A16-A72A-647BFB5C13D2}"/>
                  </a:ext>
                </a:extLst>
              </p:cNvPr>
              <p:cNvSpPr>
                <a:spLocks noEditPoints="1"/>
              </p:cNvSpPr>
              <p:nvPr/>
            </p:nvSpPr>
            <p:spPr bwMode="auto">
              <a:xfrm>
                <a:off x="2908300" y="-1358900"/>
                <a:ext cx="1228725" cy="974725"/>
              </a:xfrm>
              <a:custGeom>
                <a:avLst/>
                <a:gdLst>
                  <a:gd name="T0" fmla="*/ 205 w 225"/>
                  <a:gd name="T1" fmla="*/ 13 h 178"/>
                  <a:gd name="T2" fmla="*/ 151 w 225"/>
                  <a:gd name="T3" fmla="*/ 13 h 178"/>
                  <a:gd name="T4" fmla="*/ 112 w 225"/>
                  <a:gd name="T5" fmla="*/ 60 h 178"/>
                  <a:gd name="T6" fmla="*/ 74 w 225"/>
                  <a:gd name="T7" fmla="*/ 13 h 178"/>
                  <a:gd name="T8" fmla="*/ 19 w 225"/>
                  <a:gd name="T9" fmla="*/ 13 h 178"/>
                  <a:gd name="T10" fmla="*/ 2 w 225"/>
                  <a:gd name="T11" fmla="*/ 54 h 178"/>
                  <a:gd name="T12" fmla="*/ 26 w 225"/>
                  <a:gd name="T13" fmla="*/ 94 h 178"/>
                  <a:gd name="T14" fmla="*/ 36 w 225"/>
                  <a:gd name="T15" fmla="*/ 178 h 178"/>
                  <a:gd name="T16" fmla="*/ 53 w 225"/>
                  <a:gd name="T17" fmla="*/ 169 h 178"/>
                  <a:gd name="T18" fmla="*/ 74 w 225"/>
                  <a:gd name="T19" fmla="*/ 169 h 178"/>
                  <a:gd name="T20" fmla="*/ 77 w 225"/>
                  <a:gd name="T21" fmla="*/ 60 h 178"/>
                  <a:gd name="T22" fmla="*/ 112 w 225"/>
                  <a:gd name="T23" fmla="*/ 78 h 178"/>
                  <a:gd name="T24" fmla="*/ 147 w 225"/>
                  <a:gd name="T25" fmla="*/ 61 h 178"/>
                  <a:gd name="T26" fmla="*/ 151 w 225"/>
                  <a:gd name="T27" fmla="*/ 169 h 178"/>
                  <a:gd name="T28" fmla="*/ 171 w 225"/>
                  <a:gd name="T29" fmla="*/ 169 h 178"/>
                  <a:gd name="T30" fmla="*/ 189 w 225"/>
                  <a:gd name="T31" fmla="*/ 178 h 178"/>
                  <a:gd name="T32" fmla="*/ 199 w 225"/>
                  <a:gd name="T33" fmla="*/ 169 h 178"/>
                  <a:gd name="T34" fmla="*/ 207 w 225"/>
                  <a:gd name="T35" fmla="*/ 90 h 178"/>
                  <a:gd name="T36" fmla="*/ 81 w 225"/>
                  <a:gd name="T37" fmla="*/ 57 h 178"/>
                  <a:gd name="T38" fmla="*/ 68 w 225"/>
                  <a:gd name="T39" fmla="*/ 24 h 178"/>
                  <a:gd name="T40" fmla="*/ 66 w 225"/>
                  <a:gd name="T41" fmla="*/ 44 h 178"/>
                  <a:gd name="T42" fmla="*/ 69 w 225"/>
                  <a:gd name="T43" fmla="*/ 147 h 178"/>
                  <a:gd name="T44" fmla="*/ 69 w 225"/>
                  <a:gd name="T45" fmla="*/ 169 h 178"/>
                  <a:gd name="T46" fmla="*/ 52 w 225"/>
                  <a:gd name="T47" fmla="*/ 92 h 178"/>
                  <a:gd name="T48" fmla="*/ 41 w 225"/>
                  <a:gd name="T49" fmla="*/ 168 h 178"/>
                  <a:gd name="T50" fmla="*/ 30 w 225"/>
                  <a:gd name="T51" fmla="*/ 169 h 178"/>
                  <a:gd name="T52" fmla="*/ 31 w 225"/>
                  <a:gd name="T53" fmla="*/ 92 h 178"/>
                  <a:gd name="T54" fmla="*/ 31 w 225"/>
                  <a:gd name="T55" fmla="*/ 76 h 178"/>
                  <a:gd name="T56" fmla="*/ 27 w 225"/>
                  <a:gd name="T57" fmla="*/ 35 h 178"/>
                  <a:gd name="T58" fmla="*/ 23 w 225"/>
                  <a:gd name="T59" fmla="*/ 68 h 178"/>
                  <a:gd name="T60" fmla="*/ 27 w 225"/>
                  <a:gd name="T61" fmla="*/ 80 h 178"/>
                  <a:gd name="T62" fmla="*/ 26 w 225"/>
                  <a:gd name="T63" fmla="*/ 89 h 178"/>
                  <a:gd name="T64" fmla="*/ 6 w 225"/>
                  <a:gd name="T65" fmla="*/ 42 h 178"/>
                  <a:gd name="T66" fmla="*/ 48 w 225"/>
                  <a:gd name="T67" fmla="*/ 4 h 178"/>
                  <a:gd name="T68" fmla="*/ 88 w 225"/>
                  <a:gd name="T69" fmla="*/ 47 h 178"/>
                  <a:gd name="T70" fmla="*/ 110 w 225"/>
                  <a:gd name="T71" fmla="*/ 64 h 178"/>
                  <a:gd name="T72" fmla="*/ 114 w 225"/>
                  <a:gd name="T73" fmla="*/ 72 h 178"/>
                  <a:gd name="T74" fmla="*/ 26 w 225"/>
                  <a:gd name="T75" fmla="*/ 43 h 178"/>
                  <a:gd name="T76" fmla="*/ 26 w 225"/>
                  <a:gd name="T77" fmla="*/ 43 h 178"/>
                  <a:gd name="T78" fmla="*/ 198 w 225"/>
                  <a:gd name="T79" fmla="*/ 89 h 178"/>
                  <a:gd name="T80" fmla="*/ 198 w 225"/>
                  <a:gd name="T81" fmla="*/ 80 h 178"/>
                  <a:gd name="T82" fmla="*/ 202 w 225"/>
                  <a:gd name="T83" fmla="*/ 68 h 178"/>
                  <a:gd name="T84" fmla="*/ 198 w 225"/>
                  <a:gd name="T85" fmla="*/ 35 h 178"/>
                  <a:gd name="T86" fmla="*/ 194 w 225"/>
                  <a:gd name="T87" fmla="*/ 76 h 178"/>
                  <a:gd name="T88" fmla="*/ 194 w 225"/>
                  <a:gd name="T89" fmla="*/ 92 h 178"/>
                  <a:gd name="T90" fmla="*/ 195 w 225"/>
                  <a:gd name="T91" fmla="*/ 169 h 178"/>
                  <a:gd name="T92" fmla="*/ 183 w 225"/>
                  <a:gd name="T93" fmla="*/ 168 h 178"/>
                  <a:gd name="T94" fmla="*/ 173 w 225"/>
                  <a:gd name="T95" fmla="*/ 92 h 178"/>
                  <a:gd name="T96" fmla="*/ 155 w 225"/>
                  <a:gd name="T97" fmla="*/ 169 h 178"/>
                  <a:gd name="T98" fmla="*/ 156 w 225"/>
                  <a:gd name="T99" fmla="*/ 147 h 178"/>
                  <a:gd name="T100" fmla="*/ 159 w 225"/>
                  <a:gd name="T101" fmla="*/ 44 h 178"/>
                  <a:gd name="T102" fmla="*/ 157 w 225"/>
                  <a:gd name="T103" fmla="*/ 24 h 178"/>
                  <a:gd name="T104" fmla="*/ 144 w 225"/>
                  <a:gd name="T105" fmla="*/ 57 h 178"/>
                  <a:gd name="T106" fmla="*/ 117 w 225"/>
                  <a:gd name="T107" fmla="*/ 63 h 178"/>
                  <a:gd name="T108" fmla="*/ 137 w 225"/>
                  <a:gd name="T109" fmla="*/ 47 h 178"/>
                  <a:gd name="T110" fmla="*/ 177 w 225"/>
                  <a:gd name="T111" fmla="*/ 4 h 178"/>
                  <a:gd name="T112" fmla="*/ 218 w 225"/>
                  <a:gd name="T113" fmla="*/ 42 h 178"/>
                  <a:gd name="T114" fmla="*/ 203 w 225"/>
                  <a:gd name="T115" fmla="*/ 5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25" h="178">
                    <a:moveTo>
                      <a:pt x="222" y="40"/>
                    </a:moveTo>
                    <a:cubicBezTo>
                      <a:pt x="222" y="40"/>
                      <a:pt x="222" y="40"/>
                      <a:pt x="222" y="40"/>
                    </a:cubicBezTo>
                    <a:cubicBezTo>
                      <a:pt x="205" y="13"/>
                      <a:pt x="205" y="13"/>
                      <a:pt x="205" y="13"/>
                    </a:cubicBezTo>
                    <a:cubicBezTo>
                      <a:pt x="199" y="4"/>
                      <a:pt x="195" y="0"/>
                      <a:pt x="177" y="0"/>
                    </a:cubicBezTo>
                    <a:cubicBezTo>
                      <a:pt x="177" y="0"/>
                      <a:pt x="177" y="0"/>
                      <a:pt x="177" y="0"/>
                    </a:cubicBezTo>
                    <a:cubicBezTo>
                      <a:pt x="158" y="0"/>
                      <a:pt x="154" y="8"/>
                      <a:pt x="151" y="13"/>
                    </a:cubicBezTo>
                    <a:cubicBezTo>
                      <a:pt x="151" y="13"/>
                      <a:pt x="151" y="13"/>
                      <a:pt x="151" y="13"/>
                    </a:cubicBezTo>
                    <a:cubicBezTo>
                      <a:pt x="147" y="20"/>
                      <a:pt x="135" y="41"/>
                      <a:pt x="133" y="44"/>
                    </a:cubicBezTo>
                    <a:cubicBezTo>
                      <a:pt x="131" y="46"/>
                      <a:pt x="119" y="55"/>
                      <a:pt x="112" y="60"/>
                    </a:cubicBezTo>
                    <a:cubicBezTo>
                      <a:pt x="107" y="56"/>
                      <a:pt x="98" y="49"/>
                      <a:pt x="92" y="44"/>
                    </a:cubicBezTo>
                    <a:cubicBezTo>
                      <a:pt x="90" y="41"/>
                      <a:pt x="77" y="20"/>
                      <a:pt x="74" y="13"/>
                    </a:cubicBezTo>
                    <a:cubicBezTo>
                      <a:pt x="74" y="13"/>
                      <a:pt x="74" y="13"/>
                      <a:pt x="74" y="13"/>
                    </a:cubicBezTo>
                    <a:cubicBezTo>
                      <a:pt x="71" y="8"/>
                      <a:pt x="66" y="0"/>
                      <a:pt x="48" y="0"/>
                    </a:cubicBezTo>
                    <a:cubicBezTo>
                      <a:pt x="48" y="0"/>
                      <a:pt x="48" y="0"/>
                      <a:pt x="48" y="0"/>
                    </a:cubicBezTo>
                    <a:cubicBezTo>
                      <a:pt x="29" y="0"/>
                      <a:pt x="26" y="4"/>
                      <a:pt x="19" y="13"/>
                    </a:cubicBezTo>
                    <a:cubicBezTo>
                      <a:pt x="2" y="40"/>
                      <a:pt x="2" y="40"/>
                      <a:pt x="2" y="40"/>
                    </a:cubicBezTo>
                    <a:cubicBezTo>
                      <a:pt x="2" y="40"/>
                      <a:pt x="2" y="40"/>
                      <a:pt x="2" y="40"/>
                    </a:cubicBezTo>
                    <a:cubicBezTo>
                      <a:pt x="0" y="44"/>
                      <a:pt x="0" y="49"/>
                      <a:pt x="2" y="54"/>
                    </a:cubicBezTo>
                    <a:cubicBezTo>
                      <a:pt x="17" y="90"/>
                      <a:pt x="17" y="90"/>
                      <a:pt x="17" y="90"/>
                    </a:cubicBezTo>
                    <a:cubicBezTo>
                      <a:pt x="19" y="92"/>
                      <a:pt x="21" y="94"/>
                      <a:pt x="25" y="94"/>
                    </a:cubicBezTo>
                    <a:cubicBezTo>
                      <a:pt x="25" y="94"/>
                      <a:pt x="25" y="94"/>
                      <a:pt x="26" y="94"/>
                    </a:cubicBezTo>
                    <a:cubicBezTo>
                      <a:pt x="25" y="153"/>
                      <a:pt x="25" y="167"/>
                      <a:pt x="25" y="169"/>
                    </a:cubicBezTo>
                    <a:cubicBezTo>
                      <a:pt x="25" y="169"/>
                      <a:pt x="25" y="169"/>
                      <a:pt x="25" y="169"/>
                    </a:cubicBezTo>
                    <a:cubicBezTo>
                      <a:pt x="26" y="174"/>
                      <a:pt x="30" y="178"/>
                      <a:pt x="36" y="178"/>
                    </a:cubicBezTo>
                    <a:cubicBezTo>
                      <a:pt x="41" y="177"/>
                      <a:pt x="46" y="173"/>
                      <a:pt x="46" y="169"/>
                    </a:cubicBezTo>
                    <a:cubicBezTo>
                      <a:pt x="50" y="122"/>
                      <a:pt x="50" y="122"/>
                      <a:pt x="50" y="122"/>
                    </a:cubicBezTo>
                    <a:cubicBezTo>
                      <a:pt x="53" y="169"/>
                      <a:pt x="53" y="169"/>
                      <a:pt x="53" y="169"/>
                    </a:cubicBezTo>
                    <a:cubicBezTo>
                      <a:pt x="54" y="173"/>
                      <a:pt x="58" y="177"/>
                      <a:pt x="63" y="178"/>
                    </a:cubicBezTo>
                    <a:cubicBezTo>
                      <a:pt x="64" y="178"/>
                      <a:pt x="64" y="178"/>
                      <a:pt x="64" y="178"/>
                    </a:cubicBezTo>
                    <a:cubicBezTo>
                      <a:pt x="69" y="178"/>
                      <a:pt x="73" y="174"/>
                      <a:pt x="74" y="169"/>
                    </a:cubicBezTo>
                    <a:cubicBezTo>
                      <a:pt x="74" y="169"/>
                      <a:pt x="74" y="169"/>
                      <a:pt x="74" y="169"/>
                    </a:cubicBezTo>
                    <a:cubicBezTo>
                      <a:pt x="74" y="166"/>
                      <a:pt x="72" y="100"/>
                      <a:pt x="71" y="51"/>
                    </a:cubicBezTo>
                    <a:cubicBezTo>
                      <a:pt x="77" y="60"/>
                      <a:pt x="77" y="60"/>
                      <a:pt x="77" y="60"/>
                    </a:cubicBezTo>
                    <a:cubicBezTo>
                      <a:pt x="77" y="60"/>
                      <a:pt x="78" y="61"/>
                      <a:pt x="78" y="61"/>
                    </a:cubicBezTo>
                    <a:cubicBezTo>
                      <a:pt x="107" y="77"/>
                      <a:pt x="107" y="77"/>
                      <a:pt x="107" y="77"/>
                    </a:cubicBezTo>
                    <a:cubicBezTo>
                      <a:pt x="108" y="78"/>
                      <a:pt x="110" y="78"/>
                      <a:pt x="112" y="78"/>
                    </a:cubicBezTo>
                    <a:cubicBezTo>
                      <a:pt x="113" y="78"/>
                      <a:pt x="113" y="78"/>
                      <a:pt x="114" y="78"/>
                    </a:cubicBezTo>
                    <a:cubicBezTo>
                      <a:pt x="115" y="78"/>
                      <a:pt x="117" y="78"/>
                      <a:pt x="118" y="77"/>
                    </a:cubicBezTo>
                    <a:cubicBezTo>
                      <a:pt x="147" y="61"/>
                      <a:pt x="147" y="61"/>
                      <a:pt x="147" y="61"/>
                    </a:cubicBezTo>
                    <a:cubicBezTo>
                      <a:pt x="147" y="61"/>
                      <a:pt x="147" y="60"/>
                      <a:pt x="147" y="60"/>
                    </a:cubicBezTo>
                    <a:cubicBezTo>
                      <a:pt x="154" y="51"/>
                      <a:pt x="154" y="51"/>
                      <a:pt x="154" y="51"/>
                    </a:cubicBezTo>
                    <a:cubicBezTo>
                      <a:pt x="152" y="100"/>
                      <a:pt x="151" y="166"/>
                      <a:pt x="151" y="169"/>
                    </a:cubicBezTo>
                    <a:cubicBezTo>
                      <a:pt x="151" y="169"/>
                      <a:pt x="151" y="169"/>
                      <a:pt x="151" y="169"/>
                    </a:cubicBezTo>
                    <a:cubicBezTo>
                      <a:pt x="151" y="174"/>
                      <a:pt x="156" y="178"/>
                      <a:pt x="161" y="178"/>
                    </a:cubicBezTo>
                    <a:cubicBezTo>
                      <a:pt x="167" y="177"/>
                      <a:pt x="171" y="173"/>
                      <a:pt x="171" y="169"/>
                    </a:cubicBezTo>
                    <a:cubicBezTo>
                      <a:pt x="175" y="122"/>
                      <a:pt x="175" y="122"/>
                      <a:pt x="175" y="122"/>
                    </a:cubicBezTo>
                    <a:cubicBezTo>
                      <a:pt x="179" y="169"/>
                      <a:pt x="179" y="169"/>
                      <a:pt x="179" y="169"/>
                    </a:cubicBezTo>
                    <a:cubicBezTo>
                      <a:pt x="179" y="173"/>
                      <a:pt x="183" y="177"/>
                      <a:pt x="189" y="178"/>
                    </a:cubicBezTo>
                    <a:cubicBezTo>
                      <a:pt x="189" y="178"/>
                      <a:pt x="189" y="178"/>
                      <a:pt x="189" y="178"/>
                    </a:cubicBezTo>
                    <a:cubicBezTo>
                      <a:pt x="194" y="178"/>
                      <a:pt x="199" y="174"/>
                      <a:pt x="199" y="169"/>
                    </a:cubicBezTo>
                    <a:cubicBezTo>
                      <a:pt x="199" y="169"/>
                      <a:pt x="199" y="169"/>
                      <a:pt x="199" y="169"/>
                    </a:cubicBezTo>
                    <a:cubicBezTo>
                      <a:pt x="199" y="167"/>
                      <a:pt x="199" y="153"/>
                      <a:pt x="199" y="94"/>
                    </a:cubicBezTo>
                    <a:cubicBezTo>
                      <a:pt x="199" y="94"/>
                      <a:pt x="200" y="94"/>
                      <a:pt x="200" y="94"/>
                    </a:cubicBezTo>
                    <a:cubicBezTo>
                      <a:pt x="203" y="94"/>
                      <a:pt x="206" y="92"/>
                      <a:pt x="207" y="90"/>
                    </a:cubicBezTo>
                    <a:cubicBezTo>
                      <a:pt x="223" y="54"/>
                      <a:pt x="223" y="54"/>
                      <a:pt x="223" y="54"/>
                    </a:cubicBezTo>
                    <a:cubicBezTo>
                      <a:pt x="225" y="49"/>
                      <a:pt x="225" y="44"/>
                      <a:pt x="222" y="40"/>
                    </a:cubicBezTo>
                    <a:close/>
                    <a:moveTo>
                      <a:pt x="81" y="57"/>
                    </a:moveTo>
                    <a:cubicBezTo>
                      <a:pt x="71" y="43"/>
                      <a:pt x="71" y="43"/>
                      <a:pt x="71" y="43"/>
                    </a:cubicBezTo>
                    <a:cubicBezTo>
                      <a:pt x="71" y="37"/>
                      <a:pt x="70" y="32"/>
                      <a:pt x="70" y="27"/>
                    </a:cubicBezTo>
                    <a:cubicBezTo>
                      <a:pt x="70" y="25"/>
                      <a:pt x="69" y="24"/>
                      <a:pt x="68" y="24"/>
                    </a:cubicBezTo>
                    <a:cubicBezTo>
                      <a:pt x="68" y="24"/>
                      <a:pt x="68" y="24"/>
                      <a:pt x="68" y="24"/>
                    </a:cubicBezTo>
                    <a:cubicBezTo>
                      <a:pt x="67" y="24"/>
                      <a:pt x="66" y="25"/>
                      <a:pt x="66" y="27"/>
                    </a:cubicBezTo>
                    <a:cubicBezTo>
                      <a:pt x="66" y="27"/>
                      <a:pt x="66" y="33"/>
                      <a:pt x="66" y="44"/>
                    </a:cubicBezTo>
                    <a:cubicBezTo>
                      <a:pt x="66" y="44"/>
                      <a:pt x="66" y="44"/>
                      <a:pt x="66" y="44"/>
                    </a:cubicBezTo>
                    <a:cubicBezTo>
                      <a:pt x="66" y="58"/>
                      <a:pt x="67" y="78"/>
                      <a:pt x="67" y="98"/>
                    </a:cubicBezTo>
                    <a:cubicBezTo>
                      <a:pt x="68" y="116"/>
                      <a:pt x="68" y="133"/>
                      <a:pt x="69" y="147"/>
                    </a:cubicBezTo>
                    <a:cubicBezTo>
                      <a:pt x="69" y="153"/>
                      <a:pt x="69" y="159"/>
                      <a:pt x="69" y="163"/>
                    </a:cubicBezTo>
                    <a:cubicBezTo>
                      <a:pt x="69" y="166"/>
                      <a:pt x="69" y="167"/>
                      <a:pt x="69" y="169"/>
                    </a:cubicBezTo>
                    <a:cubicBezTo>
                      <a:pt x="69" y="169"/>
                      <a:pt x="69" y="169"/>
                      <a:pt x="69" y="169"/>
                    </a:cubicBezTo>
                    <a:cubicBezTo>
                      <a:pt x="69" y="171"/>
                      <a:pt x="67" y="173"/>
                      <a:pt x="64" y="173"/>
                    </a:cubicBezTo>
                    <a:cubicBezTo>
                      <a:pt x="61" y="173"/>
                      <a:pt x="58" y="171"/>
                      <a:pt x="58" y="168"/>
                    </a:cubicBezTo>
                    <a:cubicBezTo>
                      <a:pt x="52" y="92"/>
                      <a:pt x="52" y="92"/>
                      <a:pt x="52" y="92"/>
                    </a:cubicBezTo>
                    <a:cubicBezTo>
                      <a:pt x="52" y="91"/>
                      <a:pt x="51" y="90"/>
                      <a:pt x="50" y="90"/>
                    </a:cubicBezTo>
                    <a:cubicBezTo>
                      <a:pt x="48" y="90"/>
                      <a:pt x="47" y="91"/>
                      <a:pt x="47" y="92"/>
                    </a:cubicBezTo>
                    <a:cubicBezTo>
                      <a:pt x="41" y="168"/>
                      <a:pt x="41" y="168"/>
                      <a:pt x="41" y="168"/>
                    </a:cubicBezTo>
                    <a:cubicBezTo>
                      <a:pt x="41" y="171"/>
                      <a:pt x="39" y="173"/>
                      <a:pt x="36" y="173"/>
                    </a:cubicBezTo>
                    <a:cubicBezTo>
                      <a:pt x="33" y="173"/>
                      <a:pt x="30" y="171"/>
                      <a:pt x="30" y="169"/>
                    </a:cubicBezTo>
                    <a:cubicBezTo>
                      <a:pt x="30" y="169"/>
                      <a:pt x="30" y="169"/>
                      <a:pt x="30" y="169"/>
                    </a:cubicBezTo>
                    <a:cubicBezTo>
                      <a:pt x="30" y="167"/>
                      <a:pt x="30" y="165"/>
                      <a:pt x="30" y="162"/>
                    </a:cubicBezTo>
                    <a:cubicBezTo>
                      <a:pt x="30" y="157"/>
                      <a:pt x="30" y="151"/>
                      <a:pt x="30" y="144"/>
                    </a:cubicBezTo>
                    <a:cubicBezTo>
                      <a:pt x="30" y="129"/>
                      <a:pt x="30" y="110"/>
                      <a:pt x="31" y="92"/>
                    </a:cubicBezTo>
                    <a:cubicBezTo>
                      <a:pt x="33" y="90"/>
                      <a:pt x="34" y="87"/>
                      <a:pt x="33" y="84"/>
                    </a:cubicBezTo>
                    <a:cubicBezTo>
                      <a:pt x="33" y="84"/>
                      <a:pt x="33" y="84"/>
                      <a:pt x="33" y="83"/>
                    </a:cubicBezTo>
                    <a:cubicBezTo>
                      <a:pt x="33" y="83"/>
                      <a:pt x="32" y="80"/>
                      <a:pt x="31" y="76"/>
                    </a:cubicBezTo>
                    <a:cubicBezTo>
                      <a:pt x="31" y="50"/>
                      <a:pt x="31" y="36"/>
                      <a:pt x="31" y="36"/>
                    </a:cubicBezTo>
                    <a:cubicBezTo>
                      <a:pt x="31" y="35"/>
                      <a:pt x="30" y="34"/>
                      <a:pt x="29" y="34"/>
                    </a:cubicBezTo>
                    <a:cubicBezTo>
                      <a:pt x="28" y="34"/>
                      <a:pt x="27" y="34"/>
                      <a:pt x="27" y="35"/>
                    </a:cubicBezTo>
                    <a:cubicBezTo>
                      <a:pt x="17" y="48"/>
                      <a:pt x="17" y="48"/>
                      <a:pt x="17" y="48"/>
                    </a:cubicBezTo>
                    <a:cubicBezTo>
                      <a:pt x="17" y="48"/>
                      <a:pt x="17" y="49"/>
                      <a:pt x="17" y="50"/>
                    </a:cubicBezTo>
                    <a:cubicBezTo>
                      <a:pt x="17" y="50"/>
                      <a:pt x="20" y="59"/>
                      <a:pt x="23" y="68"/>
                    </a:cubicBezTo>
                    <a:cubicBezTo>
                      <a:pt x="24" y="71"/>
                      <a:pt x="25" y="74"/>
                      <a:pt x="26" y="77"/>
                    </a:cubicBezTo>
                    <a:cubicBezTo>
                      <a:pt x="26" y="77"/>
                      <a:pt x="26" y="77"/>
                      <a:pt x="26" y="77"/>
                    </a:cubicBezTo>
                    <a:cubicBezTo>
                      <a:pt x="26" y="78"/>
                      <a:pt x="27" y="79"/>
                      <a:pt x="27" y="80"/>
                    </a:cubicBezTo>
                    <a:cubicBezTo>
                      <a:pt x="28" y="82"/>
                      <a:pt x="28" y="84"/>
                      <a:pt x="29" y="85"/>
                    </a:cubicBezTo>
                    <a:cubicBezTo>
                      <a:pt x="29" y="85"/>
                      <a:pt x="29" y="85"/>
                      <a:pt x="29" y="85"/>
                    </a:cubicBezTo>
                    <a:cubicBezTo>
                      <a:pt x="29" y="87"/>
                      <a:pt x="28" y="88"/>
                      <a:pt x="26" y="89"/>
                    </a:cubicBezTo>
                    <a:cubicBezTo>
                      <a:pt x="24" y="90"/>
                      <a:pt x="22" y="89"/>
                      <a:pt x="21" y="88"/>
                    </a:cubicBezTo>
                    <a:cubicBezTo>
                      <a:pt x="6" y="52"/>
                      <a:pt x="6" y="52"/>
                      <a:pt x="6" y="52"/>
                    </a:cubicBezTo>
                    <a:cubicBezTo>
                      <a:pt x="5" y="49"/>
                      <a:pt x="5" y="45"/>
                      <a:pt x="6" y="42"/>
                    </a:cubicBezTo>
                    <a:cubicBezTo>
                      <a:pt x="23" y="16"/>
                      <a:pt x="23" y="16"/>
                      <a:pt x="23" y="16"/>
                    </a:cubicBezTo>
                    <a:cubicBezTo>
                      <a:pt x="29" y="8"/>
                      <a:pt x="31" y="4"/>
                      <a:pt x="48" y="4"/>
                    </a:cubicBezTo>
                    <a:cubicBezTo>
                      <a:pt x="48" y="4"/>
                      <a:pt x="48" y="4"/>
                      <a:pt x="48" y="4"/>
                    </a:cubicBezTo>
                    <a:cubicBezTo>
                      <a:pt x="64" y="4"/>
                      <a:pt x="67" y="11"/>
                      <a:pt x="69" y="15"/>
                    </a:cubicBezTo>
                    <a:cubicBezTo>
                      <a:pt x="70" y="15"/>
                      <a:pt x="70" y="15"/>
                      <a:pt x="70" y="15"/>
                    </a:cubicBezTo>
                    <a:cubicBezTo>
                      <a:pt x="74" y="22"/>
                      <a:pt x="88" y="47"/>
                      <a:pt x="88" y="47"/>
                    </a:cubicBezTo>
                    <a:cubicBezTo>
                      <a:pt x="88" y="47"/>
                      <a:pt x="88" y="47"/>
                      <a:pt x="88" y="47"/>
                    </a:cubicBezTo>
                    <a:cubicBezTo>
                      <a:pt x="88" y="47"/>
                      <a:pt x="95" y="52"/>
                      <a:pt x="101" y="57"/>
                    </a:cubicBezTo>
                    <a:cubicBezTo>
                      <a:pt x="104" y="60"/>
                      <a:pt x="108" y="62"/>
                      <a:pt x="110" y="64"/>
                    </a:cubicBezTo>
                    <a:cubicBezTo>
                      <a:pt x="112" y="65"/>
                      <a:pt x="113" y="66"/>
                      <a:pt x="114" y="67"/>
                    </a:cubicBezTo>
                    <a:cubicBezTo>
                      <a:pt x="114" y="67"/>
                      <a:pt x="114" y="67"/>
                      <a:pt x="114" y="67"/>
                    </a:cubicBezTo>
                    <a:cubicBezTo>
                      <a:pt x="115" y="68"/>
                      <a:pt x="115" y="70"/>
                      <a:pt x="114" y="72"/>
                    </a:cubicBezTo>
                    <a:cubicBezTo>
                      <a:pt x="113" y="73"/>
                      <a:pt x="111" y="74"/>
                      <a:pt x="109" y="73"/>
                    </a:cubicBezTo>
                    <a:lnTo>
                      <a:pt x="81" y="57"/>
                    </a:lnTo>
                    <a:close/>
                    <a:moveTo>
                      <a:pt x="26" y="43"/>
                    </a:moveTo>
                    <a:cubicBezTo>
                      <a:pt x="26" y="48"/>
                      <a:pt x="26" y="54"/>
                      <a:pt x="26" y="63"/>
                    </a:cubicBezTo>
                    <a:cubicBezTo>
                      <a:pt x="25" y="58"/>
                      <a:pt x="23" y="54"/>
                      <a:pt x="22" y="50"/>
                    </a:cubicBezTo>
                    <a:lnTo>
                      <a:pt x="26" y="43"/>
                    </a:lnTo>
                    <a:close/>
                    <a:moveTo>
                      <a:pt x="219" y="52"/>
                    </a:moveTo>
                    <a:cubicBezTo>
                      <a:pt x="203" y="88"/>
                      <a:pt x="203" y="88"/>
                      <a:pt x="203" y="88"/>
                    </a:cubicBezTo>
                    <a:cubicBezTo>
                      <a:pt x="202" y="89"/>
                      <a:pt x="200" y="90"/>
                      <a:pt x="198" y="89"/>
                    </a:cubicBezTo>
                    <a:cubicBezTo>
                      <a:pt x="196" y="88"/>
                      <a:pt x="195" y="87"/>
                      <a:pt x="196" y="85"/>
                    </a:cubicBezTo>
                    <a:cubicBezTo>
                      <a:pt x="196" y="85"/>
                      <a:pt x="196" y="85"/>
                      <a:pt x="196" y="85"/>
                    </a:cubicBezTo>
                    <a:cubicBezTo>
                      <a:pt x="196" y="84"/>
                      <a:pt x="197" y="82"/>
                      <a:pt x="198" y="80"/>
                    </a:cubicBezTo>
                    <a:cubicBezTo>
                      <a:pt x="198" y="79"/>
                      <a:pt x="198" y="78"/>
                      <a:pt x="198" y="77"/>
                    </a:cubicBezTo>
                    <a:cubicBezTo>
                      <a:pt x="198" y="77"/>
                      <a:pt x="198" y="77"/>
                      <a:pt x="198" y="77"/>
                    </a:cubicBezTo>
                    <a:cubicBezTo>
                      <a:pt x="199" y="74"/>
                      <a:pt x="201" y="71"/>
                      <a:pt x="202" y="68"/>
                    </a:cubicBezTo>
                    <a:cubicBezTo>
                      <a:pt x="205" y="59"/>
                      <a:pt x="208" y="50"/>
                      <a:pt x="208" y="50"/>
                    </a:cubicBezTo>
                    <a:cubicBezTo>
                      <a:pt x="208" y="49"/>
                      <a:pt x="208" y="48"/>
                      <a:pt x="207" y="48"/>
                    </a:cubicBezTo>
                    <a:cubicBezTo>
                      <a:pt x="198" y="35"/>
                      <a:pt x="198" y="35"/>
                      <a:pt x="198" y="35"/>
                    </a:cubicBezTo>
                    <a:cubicBezTo>
                      <a:pt x="197" y="34"/>
                      <a:pt x="196" y="34"/>
                      <a:pt x="195" y="34"/>
                    </a:cubicBezTo>
                    <a:cubicBezTo>
                      <a:pt x="194" y="34"/>
                      <a:pt x="194" y="35"/>
                      <a:pt x="194" y="36"/>
                    </a:cubicBezTo>
                    <a:cubicBezTo>
                      <a:pt x="194" y="36"/>
                      <a:pt x="194" y="50"/>
                      <a:pt x="194" y="76"/>
                    </a:cubicBezTo>
                    <a:cubicBezTo>
                      <a:pt x="193" y="80"/>
                      <a:pt x="192" y="83"/>
                      <a:pt x="191" y="83"/>
                    </a:cubicBezTo>
                    <a:cubicBezTo>
                      <a:pt x="191" y="84"/>
                      <a:pt x="191" y="84"/>
                      <a:pt x="191" y="84"/>
                    </a:cubicBezTo>
                    <a:cubicBezTo>
                      <a:pt x="190" y="87"/>
                      <a:pt x="192" y="90"/>
                      <a:pt x="194" y="92"/>
                    </a:cubicBezTo>
                    <a:cubicBezTo>
                      <a:pt x="194" y="110"/>
                      <a:pt x="194" y="129"/>
                      <a:pt x="194" y="144"/>
                    </a:cubicBezTo>
                    <a:cubicBezTo>
                      <a:pt x="194" y="151"/>
                      <a:pt x="195" y="157"/>
                      <a:pt x="195" y="162"/>
                    </a:cubicBezTo>
                    <a:cubicBezTo>
                      <a:pt x="195" y="165"/>
                      <a:pt x="195" y="167"/>
                      <a:pt x="195" y="169"/>
                    </a:cubicBezTo>
                    <a:cubicBezTo>
                      <a:pt x="195" y="169"/>
                      <a:pt x="195" y="169"/>
                      <a:pt x="195" y="169"/>
                    </a:cubicBezTo>
                    <a:cubicBezTo>
                      <a:pt x="194" y="171"/>
                      <a:pt x="192" y="173"/>
                      <a:pt x="189" y="173"/>
                    </a:cubicBezTo>
                    <a:cubicBezTo>
                      <a:pt x="186" y="173"/>
                      <a:pt x="183" y="171"/>
                      <a:pt x="183" y="168"/>
                    </a:cubicBezTo>
                    <a:cubicBezTo>
                      <a:pt x="177" y="92"/>
                      <a:pt x="177" y="92"/>
                      <a:pt x="177" y="92"/>
                    </a:cubicBezTo>
                    <a:cubicBezTo>
                      <a:pt x="177" y="91"/>
                      <a:pt x="176" y="90"/>
                      <a:pt x="175" y="90"/>
                    </a:cubicBezTo>
                    <a:cubicBezTo>
                      <a:pt x="174" y="90"/>
                      <a:pt x="173" y="91"/>
                      <a:pt x="173" y="92"/>
                    </a:cubicBezTo>
                    <a:cubicBezTo>
                      <a:pt x="167" y="168"/>
                      <a:pt x="167" y="168"/>
                      <a:pt x="167" y="168"/>
                    </a:cubicBezTo>
                    <a:cubicBezTo>
                      <a:pt x="166" y="171"/>
                      <a:pt x="164" y="173"/>
                      <a:pt x="161" y="173"/>
                    </a:cubicBezTo>
                    <a:cubicBezTo>
                      <a:pt x="158" y="173"/>
                      <a:pt x="155" y="171"/>
                      <a:pt x="155" y="169"/>
                    </a:cubicBezTo>
                    <a:cubicBezTo>
                      <a:pt x="155" y="169"/>
                      <a:pt x="155" y="169"/>
                      <a:pt x="155" y="169"/>
                    </a:cubicBezTo>
                    <a:cubicBezTo>
                      <a:pt x="155" y="167"/>
                      <a:pt x="155" y="166"/>
                      <a:pt x="155" y="163"/>
                    </a:cubicBezTo>
                    <a:cubicBezTo>
                      <a:pt x="156" y="159"/>
                      <a:pt x="156" y="153"/>
                      <a:pt x="156" y="147"/>
                    </a:cubicBezTo>
                    <a:cubicBezTo>
                      <a:pt x="156" y="133"/>
                      <a:pt x="157" y="116"/>
                      <a:pt x="157" y="98"/>
                    </a:cubicBezTo>
                    <a:cubicBezTo>
                      <a:pt x="158" y="78"/>
                      <a:pt x="158" y="58"/>
                      <a:pt x="159" y="44"/>
                    </a:cubicBezTo>
                    <a:cubicBezTo>
                      <a:pt x="159" y="44"/>
                      <a:pt x="159" y="44"/>
                      <a:pt x="159" y="44"/>
                    </a:cubicBezTo>
                    <a:cubicBezTo>
                      <a:pt x="159" y="33"/>
                      <a:pt x="159" y="27"/>
                      <a:pt x="159" y="27"/>
                    </a:cubicBezTo>
                    <a:cubicBezTo>
                      <a:pt x="159" y="25"/>
                      <a:pt x="158" y="24"/>
                      <a:pt x="157" y="24"/>
                    </a:cubicBezTo>
                    <a:cubicBezTo>
                      <a:pt x="157" y="24"/>
                      <a:pt x="157" y="24"/>
                      <a:pt x="157" y="24"/>
                    </a:cubicBezTo>
                    <a:cubicBezTo>
                      <a:pt x="155" y="24"/>
                      <a:pt x="154" y="25"/>
                      <a:pt x="154" y="27"/>
                    </a:cubicBezTo>
                    <a:cubicBezTo>
                      <a:pt x="154" y="32"/>
                      <a:pt x="154" y="37"/>
                      <a:pt x="154" y="43"/>
                    </a:cubicBezTo>
                    <a:cubicBezTo>
                      <a:pt x="144" y="57"/>
                      <a:pt x="144" y="57"/>
                      <a:pt x="144" y="57"/>
                    </a:cubicBezTo>
                    <a:cubicBezTo>
                      <a:pt x="119" y="71"/>
                      <a:pt x="119" y="71"/>
                      <a:pt x="119" y="71"/>
                    </a:cubicBezTo>
                    <a:cubicBezTo>
                      <a:pt x="120" y="68"/>
                      <a:pt x="119" y="65"/>
                      <a:pt x="117" y="63"/>
                    </a:cubicBezTo>
                    <a:cubicBezTo>
                      <a:pt x="117" y="63"/>
                      <a:pt x="117" y="63"/>
                      <a:pt x="117" y="63"/>
                    </a:cubicBezTo>
                    <a:cubicBezTo>
                      <a:pt x="117" y="63"/>
                      <a:pt x="116" y="63"/>
                      <a:pt x="116" y="63"/>
                    </a:cubicBezTo>
                    <a:cubicBezTo>
                      <a:pt x="124" y="57"/>
                      <a:pt x="136" y="47"/>
                      <a:pt x="136" y="47"/>
                    </a:cubicBezTo>
                    <a:cubicBezTo>
                      <a:pt x="136" y="47"/>
                      <a:pt x="137" y="47"/>
                      <a:pt x="137" y="47"/>
                    </a:cubicBezTo>
                    <a:cubicBezTo>
                      <a:pt x="137" y="47"/>
                      <a:pt x="151" y="22"/>
                      <a:pt x="155" y="15"/>
                    </a:cubicBezTo>
                    <a:cubicBezTo>
                      <a:pt x="155" y="15"/>
                      <a:pt x="155" y="15"/>
                      <a:pt x="155" y="15"/>
                    </a:cubicBezTo>
                    <a:cubicBezTo>
                      <a:pt x="157" y="11"/>
                      <a:pt x="161" y="4"/>
                      <a:pt x="177" y="4"/>
                    </a:cubicBezTo>
                    <a:cubicBezTo>
                      <a:pt x="177" y="4"/>
                      <a:pt x="177" y="4"/>
                      <a:pt x="177" y="4"/>
                    </a:cubicBezTo>
                    <a:cubicBezTo>
                      <a:pt x="194" y="4"/>
                      <a:pt x="196" y="8"/>
                      <a:pt x="201" y="16"/>
                    </a:cubicBezTo>
                    <a:cubicBezTo>
                      <a:pt x="218" y="42"/>
                      <a:pt x="218" y="42"/>
                      <a:pt x="218" y="42"/>
                    </a:cubicBezTo>
                    <a:cubicBezTo>
                      <a:pt x="220" y="45"/>
                      <a:pt x="220" y="49"/>
                      <a:pt x="219" y="52"/>
                    </a:cubicBezTo>
                    <a:close/>
                    <a:moveTo>
                      <a:pt x="198" y="43"/>
                    </a:moveTo>
                    <a:cubicBezTo>
                      <a:pt x="203" y="50"/>
                      <a:pt x="203" y="50"/>
                      <a:pt x="203" y="50"/>
                    </a:cubicBezTo>
                    <a:cubicBezTo>
                      <a:pt x="202" y="54"/>
                      <a:pt x="200" y="58"/>
                      <a:pt x="198" y="63"/>
                    </a:cubicBezTo>
                    <a:cubicBezTo>
                      <a:pt x="198" y="54"/>
                      <a:pt x="198" y="48"/>
                      <a:pt x="198" y="43"/>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08240">
                  <a:buClrTx/>
                </a:pPr>
                <a:endParaRPr lang="en-US" sz="2400" kern="1200">
                  <a:solidFill>
                    <a:srgbClr val="737572"/>
                  </a:solidFill>
                  <a:latin typeface="Calibri"/>
                  <a:ea typeface="+mn-ea"/>
                  <a:cs typeface="+mn-cs"/>
                </a:endParaRPr>
              </a:p>
            </p:txBody>
          </p:sp>
        </p:grpSp>
      </p:grpSp>
      <p:grpSp>
        <p:nvGrpSpPr>
          <p:cNvPr id="15" name="Group 14">
            <a:extLst>
              <a:ext uri="{FF2B5EF4-FFF2-40B4-BE49-F238E27FC236}">
                <a16:creationId xmlns:a16="http://schemas.microsoft.com/office/drawing/2014/main" id="{0770E393-9133-4072-A55A-BADB76BC7AB6}"/>
              </a:ext>
            </a:extLst>
          </p:cNvPr>
          <p:cNvGrpSpPr/>
          <p:nvPr/>
        </p:nvGrpSpPr>
        <p:grpSpPr>
          <a:xfrm>
            <a:off x="2311497" y="2007645"/>
            <a:ext cx="738740" cy="738740"/>
            <a:chOff x="-776288" y="2445544"/>
            <a:chExt cx="600075" cy="601663"/>
          </a:xfrm>
        </p:grpSpPr>
        <p:sp>
          <p:nvSpPr>
            <p:cNvPr id="16" name="Oval 15">
              <a:extLst>
                <a:ext uri="{FF2B5EF4-FFF2-40B4-BE49-F238E27FC236}">
                  <a16:creationId xmlns:a16="http://schemas.microsoft.com/office/drawing/2014/main" id="{DF0628F5-D156-4D4B-820A-2F7508FA37F6}"/>
                </a:ext>
              </a:extLst>
            </p:cNvPr>
            <p:cNvSpPr>
              <a:spLocks noChangeArrowheads="1"/>
            </p:cNvSpPr>
            <p:nvPr/>
          </p:nvSpPr>
          <p:spPr bwMode="auto">
            <a:xfrm>
              <a:off x="-776288" y="2445544"/>
              <a:ext cx="600075" cy="601663"/>
            </a:xfrm>
            <a:prstGeom prst="ellipse">
              <a:avLst/>
            </a:prstGeom>
            <a:solidFill>
              <a:srgbClr val="FF5000"/>
            </a:solidFill>
            <a:ln>
              <a:noFill/>
            </a:ln>
          </p:spPr>
          <p:txBody>
            <a:bodyPr vert="horz" wrap="square" lIns="91440" tIns="45720" rIns="91440" bIns="45720" numCol="1" anchor="t" anchorCtr="0" compatLnSpc="1">
              <a:prstTxWarp prst="textNoShape">
                <a:avLst/>
              </a:prstTxWarp>
            </a:bodyPr>
            <a:lstStyle/>
            <a:p>
              <a:pPr defTabSz="408240">
                <a:buClrTx/>
              </a:pPr>
              <a:endParaRPr lang="en-US" sz="2400" kern="1200">
                <a:solidFill>
                  <a:srgbClr val="737572"/>
                </a:solidFill>
                <a:latin typeface="Calibri"/>
                <a:ea typeface="+mn-ea"/>
                <a:cs typeface="+mn-cs"/>
              </a:endParaRPr>
            </a:p>
          </p:txBody>
        </p:sp>
        <p:grpSp>
          <p:nvGrpSpPr>
            <p:cNvPr id="17" name="Group 16">
              <a:extLst>
                <a:ext uri="{FF2B5EF4-FFF2-40B4-BE49-F238E27FC236}">
                  <a16:creationId xmlns:a16="http://schemas.microsoft.com/office/drawing/2014/main" id="{506E8B18-D2C7-4869-8454-58A7B5F181F1}"/>
                </a:ext>
              </a:extLst>
            </p:cNvPr>
            <p:cNvGrpSpPr/>
            <p:nvPr/>
          </p:nvGrpSpPr>
          <p:grpSpPr>
            <a:xfrm>
              <a:off x="-606426" y="2534444"/>
              <a:ext cx="260350" cy="423863"/>
              <a:chOff x="2832100" y="2760663"/>
              <a:chExt cx="260350" cy="423863"/>
            </a:xfrm>
          </p:grpSpPr>
          <p:sp>
            <p:nvSpPr>
              <p:cNvPr id="18" name="Freeform 38">
                <a:extLst>
                  <a:ext uri="{FF2B5EF4-FFF2-40B4-BE49-F238E27FC236}">
                    <a16:creationId xmlns:a16="http://schemas.microsoft.com/office/drawing/2014/main" id="{C09020AB-679B-4E00-B807-D1572B4076D8}"/>
                  </a:ext>
                </a:extLst>
              </p:cNvPr>
              <p:cNvSpPr>
                <a:spLocks noEditPoints="1"/>
              </p:cNvSpPr>
              <p:nvPr/>
            </p:nvSpPr>
            <p:spPr bwMode="auto">
              <a:xfrm>
                <a:off x="2898775" y="3095625"/>
                <a:ext cx="123825" cy="38100"/>
              </a:xfrm>
              <a:custGeom>
                <a:avLst/>
                <a:gdLst>
                  <a:gd name="T0" fmla="*/ 62 w 73"/>
                  <a:gd name="T1" fmla="*/ 22 h 22"/>
                  <a:gd name="T2" fmla="*/ 12 w 73"/>
                  <a:gd name="T3" fmla="*/ 22 h 22"/>
                  <a:gd name="T4" fmla="*/ 0 w 73"/>
                  <a:gd name="T5" fmla="*/ 11 h 22"/>
                  <a:gd name="T6" fmla="*/ 12 w 73"/>
                  <a:gd name="T7" fmla="*/ 0 h 22"/>
                  <a:gd name="T8" fmla="*/ 62 w 73"/>
                  <a:gd name="T9" fmla="*/ 0 h 22"/>
                  <a:gd name="T10" fmla="*/ 73 w 73"/>
                  <a:gd name="T11" fmla="*/ 11 h 22"/>
                  <a:gd name="T12" fmla="*/ 62 w 73"/>
                  <a:gd name="T13" fmla="*/ 22 h 22"/>
                  <a:gd name="T14" fmla="*/ 12 w 73"/>
                  <a:gd name="T15" fmla="*/ 5 h 22"/>
                  <a:gd name="T16" fmla="*/ 5 w 73"/>
                  <a:gd name="T17" fmla="*/ 11 h 22"/>
                  <a:gd name="T18" fmla="*/ 12 w 73"/>
                  <a:gd name="T19" fmla="*/ 18 h 22"/>
                  <a:gd name="T20" fmla="*/ 62 w 73"/>
                  <a:gd name="T21" fmla="*/ 18 h 22"/>
                  <a:gd name="T22" fmla="*/ 69 w 73"/>
                  <a:gd name="T23" fmla="*/ 11 h 22"/>
                  <a:gd name="T24" fmla="*/ 62 w 73"/>
                  <a:gd name="T25" fmla="*/ 5 h 22"/>
                  <a:gd name="T26" fmla="*/ 12 w 73"/>
                  <a:gd name="T27"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 h="22">
                    <a:moveTo>
                      <a:pt x="62" y="22"/>
                    </a:moveTo>
                    <a:cubicBezTo>
                      <a:pt x="12" y="22"/>
                      <a:pt x="12" y="22"/>
                      <a:pt x="12" y="22"/>
                    </a:cubicBezTo>
                    <a:cubicBezTo>
                      <a:pt x="6" y="22"/>
                      <a:pt x="0" y="17"/>
                      <a:pt x="0" y="11"/>
                    </a:cubicBezTo>
                    <a:cubicBezTo>
                      <a:pt x="0" y="5"/>
                      <a:pt x="6" y="0"/>
                      <a:pt x="12" y="0"/>
                    </a:cubicBezTo>
                    <a:cubicBezTo>
                      <a:pt x="62" y="0"/>
                      <a:pt x="62" y="0"/>
                      <a:pt x="62" y="0"/>
                    </a:cubicBezTo>
                    <a:cubicBezTo>
                      <a:pt x="68" y="0"/>
                      <a:pt x="73" y="5"/>
                      <a:pt x="73" y="11"/>
                    </a:cubicBezTo>
                    <a:cubicBezTo>
                      <a:pt x="73" y="17"/>
                      <a:pt x="68" y="22"/>
                      <a:pt x="62" y="22"/>
                    </a:cubicBezTo>
                    <a:close/>
                    <a:moveTo>
                      <a:pt x="12" y="5"/>
                    </a:moveTo>
                    <a:cubicBezTo>
                      <a:pt x="8" y="5"/>
                      <a:pt x="5" y="7"/>
                      <a:pt x="5" y="11"/>
                    </a:cubicBezTo>
                    <a:cubicBezTo>
                      <a:pt x="5" y="15"/>
                      <a:pt x="8" y="18"/>
                      <a:pt x="12" y="18"/>
                    </a:cubicBezTo>
                    <a:cubicBezTo>
                      <a:pt x="62" y="18"/>
                      <a:pt x="62" y="18"/>
                      <a:pt x="62" y="18"/>
                    </a:cubicBezTo>
                    <a:cubicBezTo>
                      <a:pt x="66" y="18"/>
                      <a:pt x="69" y="15"/>
                      <a:pt x="69" y="11"/>
                    </a:cubicBezTo>
                    <a:cubicBezTo>
                      <a:pt x="69" y="7"/>
                      <a:pt x="66" y="5"/>
                      <a:pt x="62" y="5"/>
                    </a:cubicBezTo>
                    <a:lnTo>
                      <a:pt x="12" y="5"/>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08240">
                  <a:buClrTx/>
                </a:pPr>
                <a:endParaRPr lang="en-US" sz="2400" kern="1200">
                  <a:solidFill>
                    <a:srgbClr val="737572"/>
                  </a:solidFill>
                  <a:latin typeface="Calibri"/>
                  <a:ea typeface="+mn-ea"/>
                  <a:cs typeface="+mn-cs"/>
                </a:endParaRPr>
              </a:p>
            </p:txBody>
          </p:sp>
          <p:sp>
            <p:nvSpPr>
              <p:cNvPr id="19" name="Freeform 39">
                <a:extLst>
                  <a:ext uri="{FF2B5EF4-FFF2-40B4-BE49-F238E27FC236}">
                    <a16:creationId xmlns:a16="http://schemas.microsoft.com/office/drawing/2014/main" id="{A5266F09-B491-4943-A1A3-B32586EF5A11}"/>
                  </a:ext>
                </a:extLst>
              </p:cNvPr>
              <p:cNvSpPr>
                <a:spLocks noEditPoints="1"/>
              </p:cNvSpPr>
              <p:nvPr/>
            </p:nvSpPr>
            <p:spPr bwMode="auto">
              <a:xfrm>
                <a:off x="2898775" y="3127375"/>
                <a:ext cx="123825" cy="36513"/>
              </a:xfrm>
              <a:custGeom>
                <a:avLst/>
                <a:gdLst>
                  <a:gd name="T0" fmla="*/ 62 w 73"/>
                  <a:gd name="T1" fmla="*/ 22 h 22"/>
                  <a:gd name="T2" fmla="*/ 12 w 73"/>
                  <a:gd name="T3" fmla="*/ 22 h 22"/>
                  <a:gd name="T4" fmla="*/ 0 w 73"/>
                  <a:gd name="T5" fmla="*/ 11 h 22"/>
                  <a:gd name="T6" fmla="*/ 12 w 73"/>
                  <a:gd name="T7" fmla="*/ 0 h 22"/>
                  <a:gd name="T8" fmla="*/ 62 w 73"/>
                  <a:gd name="T9" fmla="*/ 0 h 22"/>
                  <a:gd name="T10" fmla="*/ 73 w 73"/>
                  <a:gd name="T11" fmla="*/ 11 h 22"/>
                  <a:gd name="T12" fmla="*/ 62 w 73"/>
                  <a:gd name="T13" fmla="*/ 22 h 22"/>
                  <a:gd name="T14" fmla="*/ 12 w 73"/>
                  <a:gd name="T15" fmla="*/ 4 h 22"/>
                  <a:gd name="T16" fmla="*/ 5 w 73"/>
                  <a:gd name="T17" fmla="*/ 11 h 22"/>
                  <a:gd name="T18" fmla="*/ 12 w 73"/>
                  <a:gd name="T19" fmla="*/ 18 h 22"/>
                  <a:gd name="T20" fmla="*/ 62 w 73"/>
                  <a:gd name="T21" fmla="*/ 18 h 22"/>
                  <a:gd name="T22" fmla="*/ 69 w 73"/>
                  <a:gd name="T23" fmla="*/ 11 h 22"/>
                  <a:gd name="T24" fmla="*/ 62 w 73"/>
                  <a:gd name="T25" fmla="*/ 4 h 22"/>
                  <a:gd name="T26" fmla="*/ 12 w 73"/>
                  <a:gd name="T27" fmla="*/ 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 h="22">
                    <a:moveTo>
                      <a:pt x="62" y="22"/>
                    </a:moveTo>
                    <a:cubicBezTo>
                      <a:pt x="12" y="22"/>
                      <a:pt x="12" y="22"/>
                      <a:pt x="12" y="22"/>
                    </a:cubicBezTo>
                    <a:cubicBezTo>
                      <a:pt x="6" y="22"/>
                      <a:pt x="0" y="17"/>
                      <a:pt x="0" y="11"/>
                    </a:cubicBezTo>
                    <a:cubicBezTo>
                      <a:pt x="0" y="5"/>
                      <a:pt x="6" y="0"/>
                      <a:pt x="12" y="0"/>
                    </a:cubicBezTo>
                    <a:cubicBezTo>
                      <a:pt x="62" y="0"/>
                      <a:pt x="62" y="0"/>
                      <a:pt x="62" y="0"/>
                    </a:cubicBezTo>
                    <a:cubicBezTo>
                      <a:pt x="68" y="0"/>
                      <a:pt x="73" y="5"/>
                      <a:pt x="73" y="11"/>
                    </a:cubicBezTo>
                    <a:cubicBezTo>
                      <a:pt x="73" y="17"/>
                      <a:pt x="68" y="22"/>
                      <a:pt x="62" y="22"/>
                    </a:cubicBezTo>
                    <a:close/>
                    <a:moveTo>
                      <a:pt x="12" y="4"/>
                    </a:moveTo>
                    <a:cubicBezTo>
                      <a:pt x="8" y="4"/>
                      <a:pt x="5" y="7"/>
                      <a:pt x="5" y="11"/>
                    </a:cubicBezTo>
                    <a:cubicBezTo>
                      <a:pt x="5" y="15"/>
                      <a:pt x="8" y="18"/>
                      <a:pt x="12" y="18"/>
                    </a:cubicBezTo>
                    <a:cubicBezTo>
                      <a:pt x="62" y="18"/>
                      <a:pt x="62" y="18"/>
                      <a:pt x="62" y="18"/>
                    </a:cubicBezTo>
                    <a:cubicBezTo>
                      <a:pt x="66" y="18"/>
                      <a:pt x="69" y="15"/>
                      <a:pt x="69" y="11"/>
                    </a:cubicBezTo>
                    <a:cubicBezTo>
                      <a:pt x="69" y="7"/>
                      <a:pt x="66" y="4"/>
                      <a:pt x="62" y="4"/>
                    </a:cubicBezTo>
                    <a:lnTo>
                      <a:pt x="12" y="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08240">
                  <a:buClrTx/>
                </a:pPr>
                <a:endParaRPr lang="en-US" sz="2400" kern="1200">
                  <a:solidFill>
                    <a:srgbClr val="737572"/>
                  </a:solidFill>
                  <a:latin typeface="Calibri"/>
                  <a:ea typeface="+mn-ea"/>
                  <a:cs typeface="+mn-cs"/>
                </a:endParaRPr>
              </a:p>
            </p:txBody>
          </p:sp>
          <p:sp>
            <p:nvSpPr>
              <p:cNvPr id="20" name="Freeform 41">
                <a:extLst>
                  <a:ext uri="{FF2B5EF4-FFF2-40B4-BE49-F238E27FC236}">
                    <a16:creationId xmlns:a16="http://schemas.microsoft.com/office/drawing/2014/main" id="{0628A20C-DDB5-4B9B-BD76-28367DD71593}"/>
                  </a:ext>
                </a:extLst>
              </p:cNvPr>
              <p:cNvSpPr>
                <a:spLocks/>
              </p:cNvSpPr>
              <p:nvPr/>
            </p:nvSpPr>
            <p:spPr bwMode="auto">
              <a:xfrm>
                <a:off x="2921000" y="3157538"/>
                <a:ext cx="80963" cy="26988"/>
              </a:xfrm>
              <a:custGeom>
                <a:avLst/>
                <a:gdLst>
                  <a:gd name="T0" fmla="*/ 24 w 48"/>
                  <a:gd name="T1" fmla="*/ 16 h 16"/>
                  <a:gd name="T2" fmla="*/ 0 w 48"/>
                  <a:gd name="T3" fmla="*/ 2 h 16"/>
                  <a:gd name="T4" fmla="*/ 2 w 48"/>
                  <a:gd name="T5" fmla="*/ 0 h 16"/>
                  <a:gd name="T6" fmla="*/ 4 w 48"/>
                  <a:gd name="T7" fmla="*/ 2 h 16"/>
                  <a:gd name="T8" fmla="*/ 24 w 48"/>
                  <a:gd name="T9" fmla="*/ 11 h 16"/>
                  <a:gd name="T10" fmla="*/ 43 w 48"/>
                  <a:gd name="T11" fmla="*/ 2 h 16"/>
                  <a:gd name="T12" fmla="*/ 46 w 48"/>
                  <a:gd name="T13" fmla="*/ 0 h 16"/>
                  <a:gd name="T14" fmla="*/ 48 w 48"/>
                  <a:gd name="T15" fmla="*/ 2 h 16"/>
                  <a:gd name="T16" fmla="*/ 24 w 48"/>
                  <a:gd name="T1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16">
                    <a:moveTo>
                      <a:pt x="24" y="16"/>
                    </a:moveTo>
                    <a:cubicBezTo>
                      <a:pt x="10" y="16"/>
                      <a:pt x="0" y="10"/>
                      <a:pt x="0" y="2"/>
                    </a:cubicBezTo>
                    <a:cubicBezTo>
                      <a:pt x="0" y="1"/>
                      <a:pt x="1" y="0"/>
                      <a:pt x="2" y="0"/>
                    </a:cubicBezTo>
                    <a:cubicBezTo>
                      <a:pt x="3" y="0"/>
                      <a:pt x="4" y="1"/>
                      <a:pt x="4" y="2"/>
                    </a:cubicBezTo>
                    <a:cubicBezTo>
                      <a:pt x="4" y="6"/>
                      <a:pt x="12" y="11"/>
                      <a:pt x="24" y="11"/>
                    </a:cubicBezTo>
                    <a:cubicBezTo>
                      <a:pt x="35" y="11"/>
                      <a:pt x="43" y="6"/>
                      <a:pt x="43" y="2"/>
                    </a:cubicBezTo>
                    <a:cubicBezTo>
                      <a:pt x="43" y="1"/>
                      <a:pt x="44" y="0"/>
                      <a:pt x="46" y="0"/>
                    </a:cubicBezTo>
                    <a:cubicBezTo>
                      <a:pt x="47" y="0"/>
                      <a:pt x="48" y="1"/>
                      <a:pt x="48" y="2"/>
                    </a:cubicBezTo>
                    <a:cubicBezTo>
                      <a:pt x="48" y="10"/>
                      <a:pt x="37" y="16"/>
                      <a:pt x="24" y="16"/>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08240">
                  <a:buClrTx/>
                </a:pPr>
                <a:endParaRPr lang="en-US" sz="2400" kern="1200">
                  <a:solidFill>
                    <a:srgbClr val="737572"/>
                  </a:solidFill>
                  <a:latin typeface="Calibri"/>
                  <a:ea typeface="+mn-ea"/>
                  <a:cs typeface="+mn-cs"/>
                </a:endParaRPr>
              </a:p>
            </p:txBody>
          </p:sp>
          <p:sp>
            <p:nvSpPr>
              <p:cNvPr id="21" name="Freeform 42">
                <a:extLst>
                  <a:ext uri="{FF2B5EF4-FFF2-40B4-BE49-F238E27FC236}">
                    <a16:creationId xmlns:a16="http://schemas.microsoft.com/office/drawing/2014/main" id="{85C6B945-80D1-4C2D-829B-7D08A629F9AE}"/>
                  </a:ext>
                </a:extLst>
              </p:cNvPr>
              <p:cNvSpPr>
                <a:spLocks noEditPoints="1"/>
              </p:cNvSpPr>
              <p:nvPr/>
            </p:nvSpPr>
            <p:spPr bwMode="auto">
              <a:xfrm>
                <a:off x="2832100" y="2760663"/>
                <a:ext cx="260350" cy="314325"/>
              </a:xfrm>
              <a:custGeom>
                <a:avLst/>
                <a:gdLst>
                  <a:gd name="T0" fmla="*/ 101 w 154"/>
                  <a:gd name="T1" fmla="*/ 185 h 185"/>
                  <a:gd name="T2" fmla="*/ 53 w 154"/>
                  <a:gd name="T3" fmla="*/ 185 h 185"/>
                  <a:gd name="T4" fmla="*/ 32 w 154"/>
                  <a:gd name="T5" fmla="*/ 164 h 185"/>
                  <a:gd name="T6" fmla="*/ 32 w 154"/>
                  <a:gd name="T7" fmla="*/ 149 h 185"/>
                  <a:gd name="T8" fmla="*/ 22 w 154"/>
                  <a:gd name="T9" fmla="*/ 130 h 185"/>
                  <a:gd name="T10" fmla="*/ 0 w 154"/>
                  <a:gd name="T11" fmla="*/ 77 h 185"/>
                  <a:gd name="T12" fmla="*/ 77 w 154"/>
                  <a:gd name="T13" fmla="*/ 0 h 185"/>
                  <a:gd name="T14" fmla="*/ 154 w 154"/>
                  <a:gd name="T15" fmla="*/ 77 h 185"/>
                  <a:gd name="T16" fmla="*/ 132 w 154"/>
                  <a:gd name="T17" fmla="*/ 130 h 185"/>
                  <a:gd name="T18" fmla="*/ 122 w 154"/>
                  <a:gd name="T19" fmla="*/ 149 h 185"/>
                  <a:gd name="T20" fmla="*/ 122 w 154"/>
                  <a:gd name="T21" fmla="*/ 164 h 185"/>
                  <a:gd name="T22" fmla="*/ 101 w 154"/>
                  <a:gd name="T23" fmla="*/ 185 h 185"/>
                  <a:gd name="T24" fmla="*/ 77 w 154"/>
                  <a:gd name="T25" fmla="*/ 5 h 185"/>
                  <a:gd name="T26" fmla="*/ 5 w 154"/>
                  <a:gd name="T27" fmla="*/ 77 h 185"/>
                  <a:gd name="T28" fmla="*/ 25 w 154"/>
                  <a:gd name="T29" fmla="*/ 127 h 185"/>
                  <a:gd name="T30" fmla="*/ 36 w 154"/>
                  <a:gd name="T31" fmla="*/ 149 h 185"/>
                  <a:gd name="T32" fmla="*/ 36 w 154"/>
                  <a:gd name="T33" fmla="*/ 164 h 185"/>
                  <a:gd name="T34" fmla="*/ 53 w 154"/>
                  <a:gd name="T35" fmla="*/ 180 h 185"/>
                  <a:gd name="T36" fmla="*/ 101 w 154"/>
                  <a:gd name="T37" fmla="*/ 180 h 185"/>
                  <a:gd name="T38" fmla="*/ 117 w 154"/>
                  <a:gd name="T39" fmla="*/ 164 h 185"/>
                  <a:gd name="T40" fmla="*/ 117 w 154"/>
                  <a:gd name="T41" fmla="*/ 149 h 185"/>
                  <a:gd name="T42" fmla="*/ 129 w 154"/>
                  <a:gd name="T43" fmla="*/ 127 h 185"/>
                  <a:gd name="T44" fmla="*/ 149 w 154"/>
                  <a:gd name="T45" fmla="*/ 77 h 185"/>
                  <a:gd name="T46" fmla="*/ 77 w 154"/>
                  <a:gd name="T47" fmla="*/ 5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4" h="185">
                    <a:moveTo>
                      <a:pt x="101" y="185"/>
                    </a:moveTo>
                    <a:cubicBezTo>
                      <a:pt x="53" y="185"/>
                      <a:pt x="53" y="185"/>
                      <a:pt x="53" y="185"/>
                    </a:cubicBezTo>
                    <a:cubicBezTo>
                      <a:pt x="41" y="185"/>
                      <a:pt x="32" y="175"/>
                      <a:pt x="32" y="164"/>
                    </a:cubicBezTo>
                    <a:cubicBezTo>
                      <a:pt x="32" y="149"/>
                      <a:pt x="32" y="149"/>
                      <a:pt x="32" y="149"/>
                    </a:cubicBezTo>
                    <a:cubicBezTo>
                      <a:pt x="32" y="141"/>
                      <a:pt x="28" y="137"/>
                      <a:pt x="22" y="130"/>
                    </a:cubicBezTo>
                    <a:cubicBezTo>
                      <a:pt x="8" y="117"/>
                      <a:pt x="0" y="97"/>
                      <a:pt x="0" y="77"/>
                    </a:cubicBezTo>
                    <a:cubicBezTo>
                      <a:pt x="0" y="34"/>
                      <a:pt x="34" y="0"/>
                      <a:pt x="77" y="0"/>
                    </a:cubicBezTo>
                    <a:cubicBezTo>
                      <a:pt x="119" y="0"/>
                      <a:pt x="154" y="34"/>
                      <a:pt x="154" y="77"/>
                    </a:cubicBezTo>
                    <a:cubicBezTo>
                      <a:pt x="154" y="97"/>
                      <a:pt x="146" y="117"/>
                      <a:pt x="132" y="130"/>
                    </a:cubicBezTo>
                    <a:cubicBezTo>
                      <a:pt x="125" y="137"/>
                      <a:pt x="122" y="141"/>
                      <a:pt x="122" y="149"/>
                    </a:cubicBezTo>
                    <a:cubicBezTo>
                      <a:pt x="122" y="164"/>
                      <a:pt x="122" y="164"/>
                      <a:pt x="122" y="164"/>
                    </a:cubicBezTo>
                    <a:cubicBezTo>
                      <a:pt x="122" y="175"/>
                      <a:pt x="113" y="185"/>
                      <a:pt x="101" y="185"/>
                    </a:cubicBezTo>
                    <a:close/>
                    <a:moveTo>
                      <a:pt x="77" y="5"/>
                    </a:moveTo>
                    <a:cubicBezTo>
                      <a:pt x="37" y="5"/>
                      <a:pt x="5" y="37"/>
                      <a:pt x="5" y="77"/>
                    </a:cubicBezTo>
                    <a:cubicBezTo>
                      <a:pt x="5" y="96"/>
                      <a:pt x="12" y="114"/>
                      <a:pt x="25" y="127"/>
                    </a:cubicBezTo>
                    <a:cubicBezTo>
                      <a:pt x="32" y="134"/>
                      <a:pt x="36" y="140"/>
                      <a:pt x="36" y="149"/>
                    </a:cubicBezTo>
                    <a:cubicBezTo>
                      <a:pt x="36" y="164"/>
                      <a:pt x="36" y="164"/>
                      <a:pt x="36" y="164"/>
                    </a:cubicBezTo>
                    <a:cubicBezTo>
                      <a:pt x="36" y="173"/>
                      <a:pt x="44" y="180"/>
                      <a:pt x="53" y="180"/>
                    </a:cubicBezTo>
                    <a:cubicBezTo>
                      <a:pt x="101" y="180"/>
                      <a:pt x="101" y="180"/>
                      <a:pt x="101" y="180"/>
                    </a:cubicBezTo>
                    <a:cubicBezTo>
                      <a:pt x="110" y="180"/>
                      <a:pt x="117" y="173"/>
                      <a:pt x="117" y="164"/>
                    </a:cubicBezTo>
                    <a:cubicBezTo>
                      <a:pt x="117" y="149"/>
                      <a:pt x="117" y="149"/>
                      <a:pt x="117" y="149"/>
                    </a:cubicBezTo>
                    <a:cubicBezTo>
                      <a:pt x="117" y="140"/>
                      <a:pt x="122" y="134"/>
                      <a:pt x="129" y="127"/>
                    </a:cubicBezTo>
                    <a:cubicBezTo>
                      <a:pt x="142" y="114"/>
                      <a:pt x="149" y="96"/>
                      <a:pt x="149" y="77"/>
                    </a:cubicBezTo>
                    <a:cubicBezTo>
                      <a:pt x="149" y="37"/>
                      <a:pt x="117" y="5"/>
                      <a:pt x="77" y="5"/>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08240">
                  <a:buClrTx/>
                </a:pPr>
                <a:endParaRPr lang="en-US" sz="2400" kern="1200">
                  <a:solidFill>
                    <a:srgbClr val="737572"/>
                  </a:solidFill>
                  <a:latin typeface="Calibri"/>
                  <a:ea typeface="+mn-ea"/>
                  <a:cs typeface="+mn-cs"/>
                </a:endParaRPr>
              </a:p>
            </p:txBody>
          </p:sp>
          <p:sp>
            <p:nvSpPr>
              <p:cNvPr id="22" name="Freeform 43">
                <a:extLst>
                  <a:ext uri="{FF2B5EF4-FFF2-40B4-BE49-F238E27FC236}">
                    <a16:creationId xmlns:a16="http://schemas.microsoft.com/office/drawing/2014/main" id="{89C03687-96B7-417E-9DBE-C97C95926A4C}"/>
                  </a:ext>
                </a:extLst>
              </p:cNvPr>
              <p:cNvSpPr>
                <a:spLocks noEditPoints="1"/>
              </p:cNvSpPr>
              <p:nvPr/>
            </p:nvSpPr>
            <p:spPr bwMode="auto">
              <a:xfrm>
                <a:off x="2898775" y="3065463"/>
                <a:ext cx="123825" cy="39688"/>
              </a:xfrm>
              <a:custGeom>
                <a:avLst/>
                <a:gdLst>
                  <a:gd name="T0" fmla="*/ 62 w 73"/>
                  <a:gd name="T1" fmla="*/ 23 h 23"/>
                  <a:gd name="T2" fmla="*/ 12 w 73"/>
                  <a:gd name="T3" fmla="*/ 23 h 23"/>
                  <a:gd name="T4" fmla="*/ 0 w 73"/>
                  <a:gd name="T5" fmla="*/ 11 h 23"/>
                  <a:gd name="T6" fmla="*/ 12 w 73"/>
                  <a:gd name="T7" fmla="*/ 0 h 23"/>
                  <a:gd name="T8" fmla="*/ 62 w 73"/>
                  <a:gd name="T9" fmla="*/ 0 h 23"/>
                  <a:gd name="T10" fmla="*/ 73 w 73"/>
                  <a:gd name="T11" fmla="*/ 11 h 23"/>
                  <a:gd name="T12" fmla="*/ 62 w 73"/>
                  <a:gd name="T13" fmla="*/ 23 h 23"/>
                  <a:gd name="T14" fmla="*/ 12 w 73"/>
                  <a:gd name="T15" fmla="*/ 5 h 23"/>
                  <a:gd name="T16" fmla="*/ 5 w 73"/>
                  <a:gd name="T17" fmla="*/ 11 h 23"/>
                  <a:gd name="T18" fmla="*/ 12 w 73"/>
                  <a:gd name="T19" fmla="*/ 18 h 23"/>
                  <a:gd name="T20" fmla="*/ 62 w 73"/>
                  <a:gd name="T21" fmla="*/ 18 h 23"/>
                  <a:gd name="T22" fmla="*/ 69 w 73"/>
                  <a:gd name="T23" fmla="*/ 11 h 23"/>
                  <a:gd name="T24" fmla="*/ 62 w 73"/>
                  <a:gd name="T25" fmla="*/ 5 h 23"/>
                  <a:gd name="T26" fmla="*/ 12 w 73"/>
                  <a:gd name="T27" fmla="*/ 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 h="23">
                    <a:moveTo>
                      <a:pt x="62" y="23"/>
                    </a:moveTo>
                    <a:cubicBezTo>
                      <a:pt x="12" y="23"/>
                      <a:pt x="12" y="23"/>
                      <a:pt x="12" y="23"/>
                    </a:cubicBezTo>
                    <a:cubicBezTo>
                      <a:pt x="6" y="23"/>
                      <a:pt x="0" y="17"/>
                      <a:pt x="0" y="11"/>
                    </a:cubicBezTo>
                    <a:cubicBezTo>
                      <a:pt x="0" y="5"/>
                      <a:pt x="6" y="0"/>
                      <a:pt x="12" y="0"/>
                    </a:cubicBezTo>
                    <a:cubicBezTo>
                      <a:pt x="62" y="0"/>
                      <a:pt x="62" y="0"/>
                      <a:pt x="62" y="0"/>
                    </a:cubicBezTo>
                    <a:cubicBezTo>
                      <a:pt x="68" y="0"/>
                      <a:pt x="73" y="5"/>
                      <a:pt x="73" y="11"/>
                    </a:cubicBezTo>
                    <a:cubicBezTo>
                      <a:pt x="73" y="17"/>
                      <a:pt x="68" y="23"/>
                      <a:pt x="62" y="23"/>
                    </a:cubicBezTo>
                    <a:close/>
                    <a:moveTo>
                      <a:pt x="12" y="5"/>
                    </a:moveTo>
                    <a:cubicBezTo>
                      <a:pt x="8" y="5"/>
                      <a:pt x="5" y="8"/>
                      <a:pt x="5" y="11"/>
                    </a:cubicBezTo>
                    <a:cubicBezTo>
                      <a:pt x="5" y="15"/>
                      <a:pt x="8" y="18"/>
                      <a:pt x="12" y="18"/>
                    </a:cubicBezTo>
                    <a:cubicBezTo>
                      <a:pt x="62" y="18"/>
                      <a:pt x="62" y="18"/>
                      <a:pt x="62" y="18"/>
                    </a:cubicBezTo>
                    <a:cubicBezTo>
                      <a:pt x="66" y="18"/>
                      <a:pt x="69" y="15"/>
                      <a:pt x="69" y="11"/>
                    </a:cubicBezTo>
                    <a:cubicBezTo>
                      <a:pt x="69" y="8"/>
                      <a:pt x="66" y="5"/>
                      <a:pt x="62" y="5"/>
                    </a:cubicBezTo>
                    <a:lnTo>
                      <a:pt x="12" y="5"/>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08240">
                  <a:buClrTx/>
                </a:pPr>
                <a:endParaRPr lang="en-US" sz="2400" kern="1200">
                  <a:solidFill>
                    <a:srgbClr val="737572"/>
                  </a:solidFill>
                  <a:latin typeface="Calibri"/>
                  <a:ea typeface="+mn-ea"/>
                  <a:cs typeface="+mn-cs"/>
                </a:endParaRPr>
              </a:p>
            </p:txBody>
          </p:sp>
        </p:grpSp>
      </p:grpSp>
      <p:sp>
        <p:nvSpPr>
          <p:cNvPr id="23" name="Rectangle 22">
            <a:extLst>
              <a:ext uri="{FF2B5EF4-FFF2-40B4-BE49-F238E27FC236}">
                <a16:creationId xmlns:a16="http://schemas.microsoft.com/office/drawing/2014/main" id="{BA40A4E6-6194-4817-851F-E09516ACDE01}"/>
              </a:ext>
            </a:extLst>
          </p:cNvPr>
          <p:cNvSpPr/>
          <p:nvPr/>
        </p:nvSpPr>
        <p:spPr>
          <a:xfrm flipH="1">
            <a:off x="95250" y="1880962"/>
            <a:ext cx="2226623" cy="106830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0" tIns="0" rIns="182880" bIns="0" rtlCol="0" anchor="ctr">
            <a:spAutoFit/>
          </a:bodyPr>
          <a:lstStyle/>
          <a:p>
            <a:pPr algn="r" defTabSz="408240">
              <a:lnSpc>
                <a:spcPct val="89000"/>
              </a:lnSpc>
              <a:buClrTx/>
            </a:pPr>
            <a:r>
              <a:rPr lang="en-US" sz="2100" b="1" kern="1200" dirty="0">
                <a:solidFill>
                  <a:srgbClr val="FF5000"/>
                </a:solidFill>
                <a:latin typeface="Calibri"/>
              </a:rPr>
              <a:t> </a:t>
            </a:r>
            <a:r>
              <a:rPr lang="en-US" sz="2100" b="1" kern="1200" dirty="0">
                <a:solidFill>
                  <a:srgbClr val="FF5000"/>
                </a:solidFill>
                <a:latin typeface="Roboto" panose="02000000000000000000" pitchFamily="2" charset="0"/>
                <a:ea typeface="Roboto" panose="02000000000000000000" pitchFamily="2" charset="0"/>
                <a:cs typeface="Roboto" panose="02000000000000000000" pitchFamily="2" charset="0"/>
              </a:rPr>
              <a:t>INDUSTRY</a:t>
            </a:r>
          </a:p>
          <a:p>
            <a:pPr algn="r" defTabSz="408240">
              <a:lnSpc>
                <a:spcPct val="89000"/>
              </a:lnSpc>
              <a:buClrTx/>
            </a:pPr>
            <a:r>
              <a:rPr lang="en-US" sz="2100" b="1" kern="1200" dirty="0">
                <a:solidFill>
                  <a:srgbClr val="FF5000"/>
                </a:solidFill>
                <a:latin typeface="Roboto" panose="02000000000000000000" pitchFamily="2" charset="0"/>
                <a:ea typeface="Roboto" panose="02000000000000000000" pitchFamily="2" charset="0"/>
                <a:cs typeface="Roboto" panose="02000000000000000000" pitchFamily="2" charset="0"/>
              </a:rPr>
              <a:t>NEEDS</a:t>
            </a:r>
          </a:p>
          <a:p>
            <a:pPr algn="r" defTabSz="408240">
              <a:lnSpc>
                <a:spcPct val="89000"/>
              </a:lnSpc>
              <a:buClrTx/>
            </a:pPr>
            <a:r>
              <a:rPr lang="en-US" sz="1200" kern="1200" dirty="0">
                <a:solidFill>
                  <a:srgbClr val="737572">
                    <a:lumMod val="75000"/>
                  </a:srgbClr>
                </a:solidFill>
                <a:latin typeface="Roboto" panose="02000000000000000000" pitchFamily="2" charset="0"/>
                <a:ea typeface="Roboto" panose="02000000000000000000" pitchFamily="2" charset="0"/>
                <a:cs typeface="Roboto" panose="02000000000000000000" pitchFamily="2" charset="0"/>
              </a:rPr>
              <a:t>Our team works with industry partners to understand their capabilities and needs. </a:t>
            </a:r>
          </a:p>
        </p:txBody>
      </p:sp>
      <p:sp>
        <p:nvSpPr>
          <p:cNvPr id="24" name="Rectangle 23">
            <a:extLst>
              <a:ext uri="{FF2B5EF4-FFF2-40B4-BE49-F238E27FC236}">
                <a16:creationId xmlns:a16="http://schemas.microsoft.com/office/drawing/2014/main" id="{266FFDF5-CC26-423B-B710-D70E089B1E2A}"/>
              </a:ext>
            </a:extLst>
          </p:cNvPr>
          <p:cNvSpPr/>
          <p:nvPr/>
        </p:nvSpPr>
        <p:spPr>
          <a:xfrm flipH="1">
            <a:off x="6742324" y="1798824"/>
            <a:ext cx="2125451" cy="123258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182880" tIns="0" rIns="0" bIns="0" rtlCol="0" anchor="ctr">
            <a:spAutoFit/>
          </a:bodyPr>
          <a:lstStyle/>
          <a:p>
            <a:pPr defTabSz="408240">
              <a:lnSpc>
                <a:spcPct val="89000"/>
              </a:lnSpc>
              <a:buClrTx/>
            </a:pPr>
            <a:r>
              <a:rPr lang="en-US" sz="1800" b="1" kern="1200" dirty="0">
                <a:solidFill>
                  <a:srgbClr val="004987"/>
                </a:solidFill>
                <a:latin typeface="Roboto" panose="02000000000000000000" pitchFamily="2" charset="0"/>
                <a:ea typeface="Roboto" panose="02000000000000000000" pitchFamily="2" charset="0"/>
                <a:cs typeface="Roboto" panose="02000000000000000000" pitchFamily="2" charset="0"/>
              </a:rPr>
              <a:t>FIND PARTNERS</a:t>
            </a:r>
          </a:p>
          <a:p>
            <a:pPr defTabSz="408240">
              <a:lnSpc>
                <a:spcPct val="89000"/>
              </a:lnSpc>
              <a:buClrTx/>
            </a:pPr>
            <a:r>
              <a:rPr lang="en-US" sz="1200" kern="1200" dirty="0">
                <a:solidFill>
                  <a:srgbClr val="737572">
                    <a:lumMod val="75000"/>
                  </a:srgbClr>
                </a:solidFill>
                <a:latin typeface="Roboto" panose="02000000000000000000" pitchFamily="2" charset="0"/>
                <a:ea typeface="Roboto" panose="02000000000000000000" pitchFamily="2" charset="0"/>
                <a:cs typeface="Roboto" panose="02000000000000000000" pitchFamily="2" charset="0"/>
              </a:rPr>
              <a:t>Depending on the needs, SCRA works with academic researchers and/or entrepreneurial companies with tech-based solutions to address the needs.</a:t>
            </a:r>
          </a:p>
        </p:txBody>
      </p:sp>
      <p:grpSp>
        <p:nvGrpSpPr>
          <p:cNvPr id="25" name="Group 24">
            <a:extLst>
              <a:ext uri="{FF2B5EF4-FFF2-40B4-BE49-F238E27FC236}">
                <a16:creationId xmlns:a16="http://schemas.microsoft.com/office/drawing/2014/main" id="{8A8B95F2-84BA-4859-A74E-26D323AEE167}"/>
              </a:ext>
            </a:extLst>
          </p:cNvPr>
          <p:cNvGrpSpPr/>
          <p:nvPr/>
        </p:nvGrpSpPr>
        <p:grpSpPr>
          <a:xfrm>
            <a:off x="3187680" y="1044371"/>
            <a:ext cx="2665288" cy="2665288"/>
            <a:chOff x="3170172" y="418973"/>
            <a:chExt cx="2668031" cy="2668031"/>
          </a:xfrm>
        </p:grpSpPr>
        <p:sp>
          <p:nvSpPr>
            <p:cNvPr id="26" name="Oval 25">
              <a:extLst>
                <a:ext uri="{FF2B5EF4-FFF2-40B4-BE49-F238E27FC236}">
                  <a16:creationId xmlns:a16="http://schemas.microsoft.com/office/drawing/2014/main" id="{40EE74F3-DBE3-4583-8992-7C33516F8B4B}"/>
                </a:ext>
              </a:extLst>
            </p:cNvPr>
            <p:cNvSpPr/>
            <p:nvPr/>
          </p:nvSpPr>
          <p:spPr>
            <a:xfrm>
              <a:off x="3170172" y="418973"/>
              <a:ext cx="2668031" cy="2668031"/>
            </a:xfrm>
            <a:prstGeom prst="ellipse">
              <a:avLst/>
            </a:prstGeom>
            <a:solidFill>
              <a:schemeClr val="bg1">
                <a:lumMod val="50000"/>
                <a:alpha val="1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08240">
                <a:buClrTx/>
              </a:pPr>
              <a:endParaRPr lang="en-US" sz="2400" kern="1200">
                <a:solidFill>
                  <a:prstClr val="white"/>
                </a:solidFill>
                <a:latin typeface="Calibri"/>
              </a:endParaRPr>
            </a:p>
          </p:txBody>
        </p:sp>
        <p:grpSp>
          <p:nvGrpSpPr>
            <p:cNvPr id="27" name="Group 26">
              <a:extLst>
                <a:ext uri="{FF2B5EF4-FFF2-40B4-BE49-F238E27FC236}">
                  <a16:creationId xmlns:a16="http://schemas.microsoft.com/office/drawing/2014/main" id="{063100FF-5183-40B5-8731-391772D27945}"/>
                </a:ext>
              </a:extLst>
            </p:cNvPr>
            <p:cNvGrpSpPr/>
            <p:nvPr/>
          </p:nvGrpSpPr>
          <p:grpSpPr>
            <a:xfrm>
              <a:off x="3559918" y="525737"/>
              <a:ext cx="1878715" cy="2515390"/>
              <a:chOff x="3578893" y="932283"/>
              <a:chExt cx="2041164" cy="2732892"/>
            </a:xfrm>
          </p:grpSpPr>
          <p:sp>
            <p:nvSpPr>
              <p:cNvPr id="28" name="Arc 27">
                <a:extLst>
                  <a:ext uri="{FF2B5EF4-FFF2-40B4-BE49-F238E27FC236}">
                    <a16:creationId xmlns:a16="http://schemas.microsoft.com/office/drawing/2014/main" id="{92BE8394-546F-4317-9B32-C2FE10EDD6E1}"/>
                  </a:ext>
                </a:extLst>
              </p:cNvPr>
              <p:cNvSpPr/>
              <p:nvPr/>
            </p:nvSpPr>
            <p:spPr>
              <a:xfrm rot="7200000">
                <a:off x="3578894" y="1251915"/>
                <a:ext cx="2041163" cy="2041163"/>
              </a:xfrm>
              <a:prstGeom prst="arc">
                <a:avLst>
                  <a:gd name="adj1" fmla="val 8709740"/>
                  <a:gd name="adj2" fmla="val 20385626"/>
                </a:avLst>
              </a:prstGeom>
              <a:ln w="307975">
                <a:solidFill>
                  <a:srgbClr val="FF5000"/>
                </a:solidFill>
                <a:tailEnd type="none" w="med" len="sm"/>
              </a:ln>
            </p:spPr>
            <p:style>
              <a:lnRef idx="1">
                <a:schemeClr val="accent1"/>
              </a:lnRef>
              <a:fillRef idx="0">
                <a:schemeClr val="accent1"/>
              </a:fillRef>
              <a:effectRef idx="0">
                <a:schemeClr val="accent1"/>
              </a:effectRef>
              <a:fontRef idx="minor">
                <a:schemeClr val="tx1"/>
              </a:fontRef>
            </p:style>
            <p:txBody>
              <a:bodyPr rtlCol="0" anchor="ctr"/>
              <a:lstStyle/>
              <a:p>
                <a:pPr algn="ctr" defTabSz="408240">
                  <a:buClrTx/>
                </a:pPr>
                <a:endParaRPr lang="en-US" sz="2400" kern="1200">
                  <a:solidFill>
                    <a:srgbClr val="737572"/>
                  </a:solidFill>
                  <a:latin typeface="Calibri"/>
                </a:endParaRPr>
              </a:p>
            </p:txBody>
          </p:sp>
          <p:sp>
            <p:nvSpPr>
              <p:cNvPr id="29" name="Arc 28">
                <a:extLst>
                  <a:ext uri="{FF2B5EF4-FFF2-40B4-BE49-F238E27FC236}">
                    <a16:creationId xmlns:a16="http://schemas.microsoft.com/office/drawing/2014/main" id="{58FE1B3C-9E4A-45BA-AE81-51B4AB91FF6E}"/>
                  </a:ext>
                </a:extLst>
              </p:cNvPr>
              <p:cNvSpPr/>
              <p:nvPr/>
            </p:nvSpPr>
            <p:spPr>
              <a:xfrm>
                <a:off x="3578893" y="1251915"/>
                <a:ext cx="2041163" cy="2041163"/>
              </a:xfrm>
              <a:prstGeom prst="arc">
                <a:avLst>
                  <a:gd name="adj1" fmla="val 5589548"/>
                  <a:gd name="adj2" fmla="val 15840859"/>
                </a:avLst>
              </a:prstGeom>
              <a:ln w="307975">
                <a:solidFill>
                  <a:srgbClr val="004987"/>
                </a:solidFill>
                <a:tailEnd type="none" w="med" len="sm"/>
              </a:ln>
            </p:spPr>
            <p:style>
              <a:lnRef idx="1">
                <a:schemeClr val="accent1"/>
              </a:lnRef>
              <a:fillRef idx="0">
                <a:schemeClr val="accent1"/>
              </a:fillRef>
              <a:effectRef idx="0">
                <a:schemeClr val="accent1"/>
              </a:effectRef>
              <a:fontRef idx="minor">
                <a:schemeClr val="tx1"/>
              </a:fontRef>
            </p:style>
            <p:txBody>
              <a:bodyPr rtlCol="0" anchor="ctr"/>
              <a:lstStyle/>
              <a:p>
                <a:pPr algn="ctr" defTabSz="408240">
                  <a:buClrTx/>
                </a:pPr>
                <a:endParaRPr lang="en-US" sz="2400" kern="1200">
                  <a:solidFill>
                    <a:srgbClr val="737572"/>
                  </a:solidFill>
                  <a:latin typeface="Calibri"/>
                </a:endParaRPr>
              </a:p>
            </p:txBody>
          </p:sp>
          <p:sp>
            <p:nvSpPr>
              <p:cNvPr id="30" name="Isosceles Triangle 29">
                <a:extLst>
                  <a:ext uri="{FF2B5EF4-FFF2-40B4-BE49-F238E27FC236}">
                    <a16:creationId xmlns:a16="http://schemas.microsoft.com/office/drawing/2014/main" id="{1CE24CFA-5D55-4919-8D13-85C23A591489}"/>
                  </a:ext>
                </a:extLst>
              </p:cNvPr>
              <p:cNvSpPr/>
              <p:nvPr/>
            </p:nvSpPr>
            <p:spPr>
              <a:xfrm rot="5400000">
                <a:off x="4227698" y="1061378"/>
                <a:ext cx="754226" cy="496035"/>
              </a:xfrm>
              <a:prstGeom prst="triangle">
                <a:avLst/>
              </a:prstGeom>
              <a:solidFill>
                <a:srgbClr val="0049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08240">
                  <a:buClrTx/>
                </a:pPr>
                <a:endParaRPr lang="en-US" sz="2400" kern="1200">
                  <a:solidFill>
                    <a:srgbClr val="004987"/>
                  </a:solidFill>
                  <a:latin typeface="Calibri"/>
                </a:endParaRPr>
              </a:p>
            </p:txBody>
          </p:sp>
          <p:sp>
            <p:nvSpPr>
              <p:cNvPr id="31" name="Isosceles Triangle 30">
                <a:extLst>
                  <a:ext uri="{FF2B5EF4-FFF2-40B4-BE49-F238E27FC236}">
                    <a16:creationId xmlns:a16="http://schemas.microsoft.com/office/drawing/2014/main" id="{A7B2B859-9065-4727-A520-3E3B4D21FDCC}"/>
                  </a:ext>
                </a:extLst>
              </p:cNvPr>
              <p:cNvSpPr/>
              <p:nvPr/>
            </p:nvSpPr>
            <p:spPr>
              <a:xfrm rot="16200000">
                <a:off x="4086009" y="3040044"/>
                <a:ext cx="754226" cy="496035"/>
              </a:xfrm>
              <a:prstGeom prst="triangle">
                <a:avLst/>
              </a:prstGeom>
              <a:solidFill>
                <a:srgbClr val="FF5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08240">
                  <a:buClrTx/>
                </a:pPr>
                <a:endParaRPr lang="en-US" sz="2400" kern="1200">
                  <a:solidFill>
                    <a:prstClr val="white"/>
                  </a:solidFill>
                  <a:latin typeface="Calibri"/>
                </a:endParaRPr>
              </a:p>
            </p:txBody>
          </p:sp>
        </p:grpSp>
      </p:grpSp>
      <p:sp>
        <p:nvSpPr>
          <p:cNvPr id="34" name="TextBox 33">
            <a:extLst>
              <a:ext uri="{FF2B5EF4-FFF2-40B4-BE49-F238E27FC236}">
                <a16:creationId xmlns:a16="http://schemas.microsoft.com/office/drawing/2014/main" id="{132B73FC-4A43-4315-9EBA-E8F305FF21DE}"/>
              </a:ext>
            </a:extLst>
          </p:cNvPr>
          <p:cNvSpPr txBox="1"/>
          <p:nvPr/>
        </p:nvSpPr>
        <p:spPr>
          <a:xfrm>
            <a:off x="497347" y="4294705"/>
            <a:ext cx="2489182" cy="338554"/>
          </a:xfrm>
          <a:prstGeom prst="rect">
            <a:avLst/>
          </a:prstGeom>
          <a:solidFill>
            <a:srgbClr val="004987"/>
          </a:solidFill>
        </p:spPr>
        <p:txBody>
          <a:bodyPr wrap="square" lIns="91440" tIns="45720" rIns="91440" bIns="45720" rtlCol="0" anchor="b" anchorCtr="0">
            <a:spAutoFit/>
          </a:bodyPr>
          <a:lstStyle/>
          <a:p>
            <a:pPr algn="ctr" defTabSz="408240">
              <a:buClrTx/>
            </a:pPr>
            <a:r>
              <a:rPr lang="en-US" sz="1600" kern="1200" dirty="0">
                <a:solidFill>
                  <a:prstClr val="white"/>
                </a:solidFill>
                <a:latin typeface="Roboto" panose="02000000000000000000" pitchFamily="2" charset="0"/>
                <a:ea typeface="Roboto" panose="02000000000000000000" pitchFamily="2" charset="0"/>
                <a:cs typeface="Roboto" panose="02000000000000000000" pitchFamily="2" charset="0"/>
              </a:rPr>
              <a:t>R&amp;D EFFORTS</a:t>
            </a:r>
          </a:p>
        </p:txBody>
      </p:sp>
      <p:sp>
        <p:nvSpPr>
          <p:cNvPr id="36" name="TextBox 35">
            <a:extLst>
              <a:ext uri="{FF2B5EF4-FFF2-40B4-BE49-F238E27FC236}">
                <a16:creationId xmlns:a16="http://schemas.microsoft.com/office/drawing/2014/main" id="{0B1AAD1F-48E7-4DB9-A6CE-A1D236DD1333}"/>
              </a:ext>
            </a:extLst>
          </p:cNvPr>
          <p:cNvSpPr txBox="1"/>
          <p:nvPr/>
        </p:nvSpPr>
        <p:spPr>
          <a:xfrm>
            <a:off x="3271107" y="4294703"/>
            <a:ext cx="2489182" cy="338554"/>
          </a:xfrm>
          <a:prstGeom prst="rect">
            <a:avLst/>
          </a:prstGeom>
          <a:solidFill>
            <a:srgbClr val="FF5000"/>
          </a:solidFill>
        </p:spPr>
        <p:txBody>
          <a:bodyPr wrap="square" lIns="91440" tIns="45720" rIns="91440" bIns="45720" rtlCol="0" anchor="b" anchorCtr="0">
            <a:spAutoFit/>
          </a:bodyPr>
          <a:lstStyle/>
          <a:p>
            <a:pPr algn="ctr" defTabSz="408240">
              <a:buClrTx/>
            </a:pPr>
            <a:r>
              <a:rPr lang="en-US" sz="1600" kern="1200" dirty="0">
                <a:solidFill>
                  <a:prstClr val="white"/>
                </a:solidFill>
                <a:latin typeface="Roboto" panose="02000000000000000000" pitchFamily="2" charset="0"/>
                <a:ea typeface="Roboto" panose="02000000000000000000" pitchFamily="2" charset="0"/>
                <a:cs typeface="Roboto" panose="02000000000000000000" pitchFamily="2" charset="0"/>
              </a:rPr>
              <a:t>HIGH-TECH SOLUTIONS</a:t>
            </a:r>
          </a:p>
        </p:txBody>
      </p:sp>
      <p:sp>
        <p:nvSpPr>
          <p:cNvPr id="38" name="TextBox 37">
            <a:extLst>
              <a:ext uri="{FF2B5EF4-FFF2-40B4-BE49-F238E27FC236}">
                <a16:creationId xmlns:a16="http://schemas.microsoft.com/office/drawing/2014/main" id="{ABAB1E76-6DD2-4F1F-A9D6-1591A8B314EB}"/>
              </a:ext>
            </a:extLst>
          </p:cNvPr>
          <p:cNvSpPr txBox="1"/>
          <p:nvPr/>
        </p:nvSpPr>
        <p:spPr>
          <a:xfrm>
            <a:off x="5968660" y="4048484"/>
            <a:ext cx="2716686" cy="584775"/>
          </a:xfrm>
          <a:prstGeom prst="rect">
            <a:avLst/>
          </a:prstGeom>
          <a:solidFill>
            <a:schemeClr val="accent3"/>
          </a:solidFill>
        </p:spPr>
        <p:txBody>
          <a:bodyPr wrap="square" lIns="91440" tIns="45720" rIns="91440" bIns="45720" rtlCol="0" anchor="b" anchorCtr="0">
            <a:spAutoFit/>
          </a:bodyPr>
          <a:lstStyle/>
          <a:p>
            <a:pPr algn="ctr" defTabSz="408240">
              <a:buClrTx/>
            </a:pPr>
            <a:r>
              <a:rPr lang="en-US" sz="1600" kern="1200" dirty="0">
                <a:solidFill>
                  <a:prstClr val="white"/>
                </a:solidFill>
                <a:latin typeface="Roboto" panose="02000000000000000000" pitchFamily="2" charset="0"/>
                <a:ea typeface="Roboto" panose="02000000000000000000" pitchFamily="2" charset="0"/>
                <a:cs typeface="Roboto" panose="02000000000000000000" pitchFamily="2" charset="0"/>
              </a:rPr>
              <a:t>STRATEGIC PARTNERSHIPS</a:t>
            </a:r>
          </a:p>
        </p:txBody>
      </p:sp>
      <p:cxnSp>
        <p:nvCxnSpPr>
          <p:cNvPr id="40" name="Elbow Connector 72">
            <a:extLst>
              <a:ext uri="{FF2B5EF4-FFF2-40B4-BE49-F238E27FC236}">
                <a16:creationId xmlns:a16="http://schemas.microsoft.com/office/drawing/2014/main" id="{42377534-55AE-4C92-A7BF-E467358937B2}"/>
              </a:ext>
            </a:extLst>
          </p:cNvPr>
          <p:cNvCxnSpPr>
            <a:cxnSpLocks/>
            <a:stCxn id="34" idx="0"/>
            <a:endCxn id="38" idx="0"/>
          </p:cNvCxnSpPr>
          <p:nvPr/>
        </p:nvCxnSpPr>
        <p:spPr>
          <a:xfrm rot="5400000" flipH="1" flipV="1">
            <a:off x="4411360" y="1379063"/>
            <a:ext cx="246221" cy="5585065"/>
          </a:xfrm>
          <a:prstGeom prst="bentConnector3">
            <a:avLst>
              <a:gd name="adj1" fmla="val 192843"/>
            </a:avLst>
          </a:prstGeom>
          <a:noFill/>
          <a:ln w="12700">
            <a:solidFill>
              <a:schemeClr val="bg1">
                <a:lumMod val="50000"/>
                <a:alpha val="45000"/>
              </a:schemeClr>
            </a:solidFill>
          </a:ln>
          <a:effectLst/>
        </p:spPr>
        <p:style>
          <a:lnRef idx="1">
            <a:schemeClr val="accent1"/>
          </a:lnRef>
          <a:fillRef idx="3">
            <a:schemeClr val="accent1"/>
          </a:fillRef>
          <a:effectRef idx="2">
            <a:schemeClr val="accent1"/>
          </a:effectRef>
          <a:fontRef idx="minor">
            <a:schemeClr val="lt1"/>
          </a:fontRef>
        </p:style>
      </p:cxnSp>
      <p:cxnSp>
        <p:nvCxnSpPr>
          <p:cNvPr id="41" name="Straight Connector 40">
            <a:extLst>
              <a:ext uri="{FF2B5EF4-FFF2-40B4-BE49-F238E27FC236}">
                <a16:creationId xmlns:a16="http://schemas.microsoft.com/office/drawing/2014/main" id="{ADB16E3E-67D0-480A-8B00-D8B658120878}"/>
              </a:ext>
            </a:extLst>
          </p:cNvPr>
          <p:cNvCxnSpPr>
            <a:stCxn id="26" idx="4"/>
            <a:endCxn id="36" idx="0"/>
          </p:cNvCxnSpPr>
          <p:nvPr/>
        </p:nvCxnSpPr>
        <p:spPr>
          <a:xfrm flipH="1">
            <a:off x="4515698" y="3709659"/>
            <a:ext cx="4626" cy="585044"/>
          </a:xfrm>
          <a:prstGeom prst="line">
            <a:avLst/>
          </a:prstGeom>
          <a:noFill/>
          <a:ln w="12700">
            <a:solidFill>
              <a:schemeClr val="bg1">
                <a:lumMod val="50000"/>
                <a:alpha val="45000"/>
              </a:schemeClr>
            </a:solidFill>
          </a:ln>
          <a:effectLst/>
        </p:spPr>
        <p:style>
          <a:lnRef idx="1">
            <a:schemeClr val="accent1"/>
          </a:lnRef>
          <a:fillRef idx="3">
            <a:schemeClr val="accent1"/>
          </a:fillRef>
          <a:effectRef idx="2">
            <a:schemeClr val="accent1"/>
          </a:effectRef>
          <a:fontRef idx="minor">
            <a:schemeClr val="lt1"/>
          </a:fontRef>
        </p:style>
      </p:cxnSp>
      <p:sp>
        <p:nvSpPr>
          <p:cNvPr id="35" name="TextBox 34">
            <a:extLst>
              <a:ext uri="{FF2B5EF4-FFF2-40B4-BE49-F238E27FC236}">
                <a16:creationId xmlns:a16="http://schemas.microsoft.com/office/drawing/2014/main" id="{3F093374-DE1C-1043-A42B-063200753348}"/>
              </a:ext>
            </a:extLst>
          </p:cNvPr>
          <p:cNvSpPr txBox="1"/>
          <p:nvPr/>
        </p:nvSpPr>
        <p:spPr>
          <a:xfrm>
            <a:off x="645319" y="287590"/>
            <a:ext cx="7854554" cy="530915"/>
          </a:xfrm>
          <a:prstGeom prst="rect">
            <a:avLst/>
          </a:prstGeom>
          <a:noFill/>
        </p:spPr>
        <p:txBody>
          <a:bodyPr wrap="square" lIns="68580" tIns="34290" rIns="68580" bIns="34290" rtlCol="0" anchor="t">
            <a:spAutoFit/>
          </a:bodyPr>
          <a:lstStyle/>
          <a:p>
            <a:pPr algn="ctr" defTabSz="408240">
              <a:buClrTx/>
            </a:pPr>
            <a:r>
              <a:rPr lang="en-US" sz="3000" b="1" kern="1200" dirty="0">
                <a:solidFill>
                  <a:srgbClr val="FF5000"/>
                </a:solidFill>
                <a:latin typeface="Roboto" panose="02000000000000000000" pitchFamily="2" charset="0"/>
                <a:ea typeface="Roboto" panose="02000000000000000000" pitchFamily="2" charset="0"/>
                <a:cs typeface="Roboto" panose="02000000000000000000" pitchFamily="2" charset="0"/>
              </a:rPr>
              <a:t>Addressing Industry Needs</a:t>
            </a:r>
          </a:p>
        </p:txBody>
      </p:sp>
    </p:spTree>
    <p:extLst>
      <p:ext uri="{BB962C8B-B14F-4D97-AF65-F5344CB8AC3E}">
        <p14:creationId xmlns:p14="http://schemas.microsoft.com/office/powerpoint/2010/main" val="7794841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Title 20"/>
          <p:cNvSpPr txBox="1">
            <a:spLocks/>
          </p:cNvSpPr>
          <p:nvPr/>
        </p:nvSpPr>
        <p:spPr>
          <a:xfrm>
            <a:off x="1108631" y="3112594"/>
            <a:ext cx="3064961" cy="1425390"/>
          </a:xfrm>
          <a:prstGeom prst="rect">
            <a:avLst/>
          </a:prstGeom>
        </p:spPr>
        <p:txBody>
          <a:bodyPr vert="horz" wrap="square" lIns="34290" tIns="0" rIns="34290" bIns="17145" rtlCol="0" anchor="t" anchorCtr="0">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defTabSz="342900">
              <a:buClrTx/>
            </a:pPr>
            <a:r>
              <a:rPr lang="en-US" sz="1800" b="1" dirty="0">
                <a:solidFill>
                  <a:srgbClr val="FF5000"/>
                </a:solidFill>
                <a:latin typeface="Roboto" panose="02000000000000000000" pitchFamily="2" charset="0"/>
                <a:ea typeface="Roboto" panose="02000000000000000000" pitchFamily="2" charset="0"/>
                <a:cs typeface="Roboto" panose="02000000000000000000" pitchFamily="2" charset="0"/>
              </a:rPr>
              <a:t>Demonstration Grants</a:t>
            </a:r>
          </a:p>
          <a:p>
            <a:pPr defTabSz="342900">
              <a:buClrTx/>
            </a:pPr>
            <a:r>
              <a:rPr lang="en-US" sz="1350" b="1" dirty="0">
                <a:solidFill>
                  <a:srgbClr val="535552"/>
                </a:solidFill>
                <a:latin typeface="Roboto" panose="02000000000000000000" pitchFamily="2" charset="0"/>
                <a:ea typeface="Roboto" panose="02000000000000000000" pitchFamily="2" charset="0"/>
                <a:cs typeface="Roboto" panose="02000000000000000000" pitchFamily="2" charset="0"/>
              </a:rPr>
              <a:t>Amounts Vary</a:t>
            </a:r>
          </a:p>
          <a:p>
            <a:pPr defTabSz="342900">
              <a:buClrTx/>
            </a:pPr>
            <a:endParaRPr lang="en-US" sz="1200" dirty="0">
              <a:solidFill>
                <a:srgbClr val="535552"/>
              </a:solidFill>
              <a:latin typeface="Arial" panose="020B0604020202020204" pitchFamily="34" charset="0"/>
              <a:ea typeface="Roboto" panose="02000000000000000000" pitchFamily="2" charset="0"/>
              <a:cs typeface="Arial" panose="020B0604020202020204" pitchFamily="34" charset="0"/>
            </a:endParaRPr>
          </a:p>
          <a:p>
            <a:pPr defTabSz="342900">
              <a:buClrTx/>
            </a:pPr>
            <a:r>
              <a:rPr lang="en-US" sz="1200" dirty="0">
                <a:solidFill>
                  <a:srgbClr val="737572">
                    <a:lumMod val="75000"/>
                  </a:srgbClr>
                </a:solidFill>
                <a:latin typeface="Roboto" panose="02000000000000000000" pitchFamily="2" charset="0"/>
                <a:ea typeface="Roboto" panose="02000000000000000000" pitchFamily="2" charset="0"/>
                <a:cs typeface="Roboto" panose="02000000000000000000" pitchFamily="2" charset="0"/>
              </a:rPr>
              <a:t>Benefits both an industrial partner and a smaller company and/or academic institution by lowering technical or business risk through technology demonstration.</a:t>
            </a:r>
          </a:p>
        </p:txBody>
      </p:sp>
      <p:sp>
        <p:nvSpPr>
          <p:cNvPr id="12" name="Title 20"/>
          <p:cNvSpPr txBox="1">
            <a:spLocks/>
          </p:cNvSpPr>
          <p:nvPr/>
        </p:nvSpPr>
        <p:spPr>
          <a:xfrm>
            <a:off x="5246634" y="3112594"/>
            <a:ext cx="2690804" cy="1425390"/>
          </a:xfrm>
          <a:prstGeom prst="rect">
            <a:avLst/>
          </a:prstGeom>
        </p:spPr>
        <p:txBody>
          <a:bodyPr vert="horz" wrap="square" lIns="34290" tIns="0" rIns="34290" bIns="17145" rtlCol="0" anchor="t" anchorCtr="0">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defTabSz="342900">
              <a:buClrTx/>
            </a:pPr>
            <a:r>
              <a:rPr lang="en-US" sz="1800" b="1" dirty="0">
                <a:solidFill>
                  <a:srgbClr val="FF5000"/>
                </a:solidFill>
                <a:latin typeface="Roboto" panose="02000000000000000000" pitchFamily="2" charset="0"/>
                <a:ea typeface="Roboto" panose="02000000000000000000" pitchFamily="2" charset="0"/>
                <a:cs typeface="Roboto" panose="02000000000000000000" pitchFamily="2" charset="0"/>
              </a:rPr>
              <a:t>Relocation Grants</a:t>
            </a:r>
          </a:p>
          <a:p>
            <a:pPr defTabSz="342900">
              <a:buClrTx/>
            </a:pPr>
            <a:r>
              <a:rPr lang="en-US" sz="1350" b="1" dirty="0">
                <a:solidFill>
                  <a:srgbClr val="535552"/>
                </a:solidFill>
                <a:latin typeface="Roboto" panose="02000000000000000000" pitchFamily="2" charset="0"/>
                <a:ea typeface="Roboto" panose="02000000000000000000" pitchFamily="2" charset="0"/>
                <a:cs typeface="Roboto" panose="02000000000000000000" pitchFamily="2" charset="0"/>
              </a:rPr>
              <a:t>Amounts Vary</a:t>
            </a:r>
          </a:p>
          <a:p>
            <a:pPr defTabSz="342900">
              <a:buClrTx/>
            </a:pPr>
            <a:endParaRPr lang="en-US" sz="1200" dirty="0">
              <a:solidFill>
                <a:srgbClr val="535552"/>
              </a:solidFill>
              <a:latin typeface="Arial" panose="020B0604020202020204" pitchFamily="34" charset="0"/>
              <a:ea typeface="Roboto" panose="02000000000000000000" pitchFamily="2" charset="0"/>
              <a:cs typeface="Arial" panose="020B0604020202020204" pitchFamily="34" charset="0"/>
            </a:endParaRPr>
          </a:p>
          <a:p>
            <a:pPr defTabSz="342900">
              <a:buClrTx/>
            </a:pPr>
            <a:r>
              <a:rPr lang="en-US" sz="1200" dirty="0">
                <a:solidFill>
                  <a:srgbClr val="737572">
                    <a:lumMod val="75000"/>
                  </a:srgbClr>
                </a:solidFill>
                <a:latin typeface="Roboto" panose="02000000000000000000" pitchFamily="2" charset="0"/>
                <a:ea typeface="Roboto" panose="02000000000000000000" pitchFamily="2" charset="0"/>
                <a:cs typeface="Roboto" panose="02000000000000000000" pitchFamily="2" charset="0"/>
              </a:rPr>
              <a:t>Established, technology-based companies looking to move to </a:t>
            </a:r>
          </a:p>
          <a:p>
            <a:pPr defTabSz="342900">
              <a:buClrTx/>
            </a:pPr>
            <a:r>
              <a:rPr lang="en-US" sz="1200" dirty="0">
                <a:solidFill>
                  <a:srgbClr val="737572">
                    <a:lumMod val="75000"/>
                  </a:srgbClr>
                </a:solidFill>
                <a:latin typeface="Roboto" panose="02000000000000000000" pitchFamily="2" charset="0"/>
                <a:ea typeface="Roboto" panose="02000000000000000000" pitchFamily="2" charset="0"/>
                <a:cs typeface="Roboto" panose="02000000000000000000" pitchFamily="2" charset="0"/>
              </a:rPr>
              <a:t>South Carolina can apply for the relocation grant.</a:t>
            </a:r>
          </a:p>
        </p:txBody>
      </p:sp>
      <p:sp>
        <p:nvSpPr>
          <p:cNvPr id="9" name="TextBox 8">
            <a:extLst>
              <a:ext uri="{FF2B5EF4-FFF2-40B4-BE49-F238E27FC236}">
                <a16:creationId xmlns:a16="http://schemas.microsoft.com/office/drawing/2014/main" id="{91EA70C2-90FA-FF4A-ADE5-2BDF1691760B}"/>
              </a:ext>
            </a:extLst>
          </p:cNvPr>
          <p:cNvSpPr txBox="1"/>
          <p:nvPr/>
        </p:nvSpPr>
        <p:spPr>
          <a:xfrm>
            <a:off x="645319" y="290512"/>
            <a:ext cx="7841456" cy="553998"/>
          </a:xfrm>
          <a:prstGeom prst="rect">
            <a:avLst/>
          </a:prstGeom>
          <a:noFill/>
        </p:spPr>
        <p:txBody>
          <a:bodyPr wrap="square" rtlCol="0">
            <a:spAutoFit/>
          </a:bodyPr>
          <a:lstStyle/>
          <a:p>
            <a:pPr algn="ctr" defTabSz="408240">
              <a:buClrTx/>
            </a:pPr>
            <a:r>
              <a:rPr lang="en-US" sz="3000" b="1" kern="1200" dirty="0">
                <a:solidFill>
                  <a:srgbClr val="FF5000"/>
                </a:solidFill>
                <a:latin typeface="Roboto" panose="02000000000000000000" pitchFamily="2" charset="0"/>
                <a:ea typeface="Roboto" panose="02000000000000000000" pitchFamily="2" charset="0"/>
                <a:cs typeface="Roboto" panose="02000000000000000000" pitchFamily="2" charset="0"/>
              </a:rPr>
              <a:t>Funding Opportunities</a:t>
            </a:r>
          </a:p>
        </p:txBody>
      </p:sp>
      <p:sp>
        <p:nvSpPr>
          <p:cNvPr id="10" name="Oval 9">
            <a:extLst>
              <a:ext uri="{FF2B5EF4-FFF2-40B4-BE49-F238E27FC236}">
                <a16:creationId xmlns:a16="http://schemas.microsoft.com/office/drawing/2014/main" id="{43958E28-1DFB-0D46-A28F-37D77D6CAF4A}"/>
              </a:ext>
            </a:extLst>
          </p:cNvPr>
          <p:cNvSpPr/>
          <p:nvPr/>
        </p:nvSpPr>
        <p:spPr>
          <a:xfrm>
            <a:off x="1742229" y="1146483"/>
            <a:ext cx="1799293" cy="1799293"/>
          </a:xfrm>
          <a:prstGeom prst="ellipse">
            <a:avLst/>
          </a:prstGeom>
          <a:solidFill>
            <a:srgbClr val="FF5000"/>
          </a:solidFill>
          <a:ln>
            <a:noFill/>
          </a:ln>
          <a:effectLst/>
        </p:spPr>
        <p:style>
          <a:lnRef idx="1">
            <a:schemeClr val="accent1"/>
          </a:lnRef>
          <a:fillRef idx="3">
            <a:schemeClr val="accent1"/>
          </a:fillRef>
          <a:effectRef idx="2">
            <a:schemeClr val="accent1"/>
          </a:effectRef>
          <a:fontRef idx="minor">
            <a:schemeClr val="lt1"/>
          </a:fontRef>
        </p:style>
        <p:txBody>
          <a:bodyPr lIns="91445" tIns="45722" rIns="91445" bIns="45722" rtlCol="0" anchor="ctr"/>
          <a:lstStyle/>
          <a:p>
            <a:pPr algn="ctr" defTabSz="408240">
              <a:buClrTx/>
            </a:pPr>
            <a:endParaRPr lang="en-US" sz="1650" b="1" kern="1200">
              <a:solidFill>
                <a:prstClr val="white"/>
              </a:solidFill>
              <a:latin typeface="Roboto Light"/>
              <a:cs typeface="Roboto Light"/>
            </a:endParaRPr>
          </a:p>
        </p:txBody>
      </p:sp>
      <p:pic>
        <p:nvPicPr>
          <p:cNvPr id="13" name="Graphic 12" descr="Send">
            <a:extLst>
              <a:ext uri="{FF2B5EF4-FFF2-40B4-BE49-F238E27FC236}">
                <a16:creationId xmlns:a16="http://schemas.microsoft.com/office/drawing/2014/main" id="{EEABC523-E45A-C24A-B056-84140D189A3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02958" y="1486839"/>
            <a:ext cx="1118581" cy="1118581"/>
          </a:xfrm>
          <a:prstGeom prst="rect">
            <a:avLst/>
          </a:prstGeom>
        </p:spPr>
      </p:pic>
      <p:sp>
        <p:nvSpPr>
          <p:cNvPr id="14" name="Oval 13">
            <a:extLst>
              <a:ext uri="{FF2B5EF4-FFF2-40B4-BE49-F238E27FC236}">
                <a16:creationId xmlns:a16="http://schemas.microsoft.com/office/drawing/2014/main" id="{074A570D-0DB7-074C-B75C-06399355DF8A}"/>
              </a:ext>
            </a:extLst>
          </p:cNvPr>
          <p:cNvSpPr/>
          <p:nvPr/>
        </p:nvSpPr>
        <p:spPr>
          <a:xfrm>
            <a:off x="5645652" y="1146483"/>
            <a:ext cx="1799293" cy="1799293"/>
          </a:xfrm>
          <a:prstGeom prst="ellipse">
            <a:avLst/>
          </a:prstGeom>
          <a:solidFill>
            <a:srgbClr val="EFC062"/>
          </a:solidFill>
          <a:ln>
            <a:noFill/>
          </a:ln>
          <a:effectLst/>
        </p:spPr>
        <p:style>
          <a:lnRef idx="1">
            <a:schemeClr val="accent1"/>
          </a:lnRef>
          <a:fillRef idx="3">
            <a:schemeClr val="accent1"/>
          </a:fillRef>
          <a:effectRef idx="2">
            <a:schemeClr val="accent1"/>
          </a:effectRef>
          <a:fontRef idx="minor">
            <a:schemeClr val="lt1"/>
          </a:fontRef>
        </p:style>
        <p:txBody>
          <a:bodyPr lIns="91445" tIns="45722" rIns="91445" bIns="45722" rtlCol="0" anchor="ctr"/>
          <a:lstStyle/>
          <a:p>
            <a:pPr algn="ctr" defTabSz="408240">
              <a:buClrTx/>
            </a:pPr>
            <a:endParaRPr lang="en-US" sz="1650" b="1" kern="1200">
              <a:solidFill>
                <a:srgbClr val="EFC062"/>
              </a:solidFill>
              <a:latin typeface="Roboto Light"/>
              <a:cs typeface="Roboto Light"/>
            </a:endParaRPr>
          </a:p>
        </p:txBody>
      </p:sp>
      <p:pic>
        <p:nvPicPr>
          <p:cNvPr id="15" name="Graphic 14" descr="Map with pin">
            <a:extLst>
              <a:ext uri="{FF2B5EF4-FFF2-40B4-BE49-F238E27FC236}">
                <a16:creationId xmlns:a16="http://schemas.microsoft.com/office/drawing/2014/main" id="{ACD4B536-F01E-6E49-A8BE-1502AD08BC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93458" y="1446365"/>
            <a:ext cx="1159055" cy="1159055"/>
          </a:xfrm>
          <a:prstGeom prst="rect">
            <a:avLst/>
          </a:prstGeom>
        </p:spPr>
      </p:pic>
    </p:spTree>
    <p:extLst>
      <p:ext uri="{BB962C8B-B14F-4D97-AF65-F5344CB8AC3E}">
        <p14:creationId xmlns:p14="http://schemas.microsoft.com/office/powerpoint/2010/main" val="16632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mall white car on the street&#10;&#10;Description automatically generated">
            <a:extLst>
              <a:ext uri="{FF2B5EF4-FFF2-40B4-BE49-F238E27FC236}">
                <a16:creationId xmlns:a16="http://schemas.microsoft.com/office/drawing/2014/main" id="{BE332BAF-A328-E230-668D-A27DCB7E060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2900" y="1238250"/>
            <a:ext cx="3962400" cy="2773337"/>
          </a:xfrm>
          <a:prstGeom prst="rect">
            <a:avLst/>
          </a:prstGeom>
        </p:spPr>
      </p:pic>
      <p:sp>
        <p:nvSpPr>
          <p:cNvPr id="9" name="Oval 8">
            <a:extLst>
              <a:ext uri="{FF2B5EF4-FFF2-40B4-BE49-F238E27FC236}">
                <a16:creationId xmlns:a16="http://schemas.microsoft.com/office/drawing/2014/main" id="{F672402C-BBB8-58B0-3760-CD6D089B32F0}"/>
              </a:ext>
            </a:extLst>
          </p:cNvPr>
          <p:cNvSpPr/>
          <p:nvPr/>
        </p:nvSpPr>
        <p:spPr>
          <a:xfrm>
            <a:off x="638175" y="3842508"/>
            <a:ext cx="3371850" cy="47249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08240">
              <a:buClrTx/>
            </a:pPr>
            <a:r>
              <a:rPr lang="en-US" sz="1613" kern="1200">
                <a:solidFill>
                  <a:prstClr val="white"/>
                </a:solidFill>
                <a:latin typeface="Calibri"/>
              </a:rPr>
              <a:t>[ </a:t>
            </a:r>
          </a:p>
        </p:txBody>
      </p:sp>
      <p:sp>
        <p:nvSpPr>
          <p:cNvPr id="2" name="Title 1">
            <a:extLst>
              <a:ext uri="{FF2B5EF4-FFF2-40B4-BE49-F238E27FC236}">
                <a16:creationId xmlns:a16="http://schemas.microsoft.com/office/drawing/2014/main" id="{DC58D473-8FD7-44B4-ADE4-7DB91D717238}"/>
              </a:ext>
            </a:extLst>
          </p:cNvPr>
          <p:cNvSpPr>
            <a:spLocks noGrp="1"/>
          </p:cNvSpPr>
          <p:nvPr>
            <p:ph type="title"/>
          </p:nvPr>
        </p:nvSpPr>
        <p:spPr>
          <a:xfrm>
            <a:off x="388012" y="205979"/>
            <a:ext cx="8400386" cy="857250"/>
          </a:xfrm>
        </p:spPr>
        <p:txBody>
          <a:bodyPr>
            <a:normAutofit/>
          </a:bodyPr>
          <a:lstStyle/>
          <a:p>
            <a:r>
              <a:rPr lang="en-US" sz="3000" dirty="0">
                <a:solidFill>
                  <a:srgbClr val="FC5000"/>
                </a:solidFill>
                <a:latin typeface="Roboto" panose="02000000000000000000" pitchFamily="2" charset="0"/>
                <a:ea typeface="Roboto" panose="02000000000000000000" pitchFamily="2" charset="0"/>
                <a:cs typeface="Roboto" panose="02000000000000000000" pitchFamily="2" charset="0"/>
              </a:rPr>
              <a:t>Success Story: </a:t>
            </a:r>
            <a:r>
              <a:rPr lang="en-US" sz="3000" b="0" dirty="0">
                <a:solidFill>
                  <a:srgbClr val="FC5000"/>
                </a:solidFill>
                <a:latin typeface="Roboto" panose="02000000000000000000" pitchFamily="2" charset="0"/>
                <a:ea typeface="Roboto" panose="02000000000000000000" pitchFamily="2" charset="0"/>
                <a:cs typeface="Roboto" panose="02000000000000000000" pitchFamily="2" charset="0"/>
              </a:rPr>
              <a:t>Testing New Technologies</a:t>
            </a:r>
            <a:endParaRPr lang="en-US" sz="3000" b="0" dirty="0">
              <a:latin typeface="Roboto" panose="02000000000000000000" pitchFamily="2" charset="0"/>
              <a:ea typeface="Roboto" panose="02000000000000000000" pitchFamily="2" charset="0"/>
              <a:cs typeface="Roboto" panose="02000000000000000000" pitchFamily="2" charset="0"/>
            </a:endParaRPr>
          </a:p>
        </p:txBody>
      </p:sp>
      <p:sp>
        <p:nvSpPr>
          <p:cNvPr id="5" name="Content Placeholder 4">
            <a:extLst>
              <a:ext uri="{FF2B5EF4-FFF2-40B4-BE49-F238E27FC236}">
                <a16:creationId xmlns:a16="http://schemas.microsoft.com/office/drawing/2014/main" id="{C0C03A6B-CD83-761C-8340-CD01E721F19E}"/>
              </a:ext>
            </a:extLst>
          </p:cNvPr>
          <p:cNvSpPr>
            <a:spLocks noGrp="1"/>
          </p:cNvSpPr>
          <p:nvPr>
            <p:ph idx="1"/>
          </p:nvPr>
        </p:nvSpPr>
        <p:spPr>
          <a:xfrm>
            <a:off x="4415765" y="1063229"/>
            <a:ext cx="4406898" cy="3627324"/>
          </a:xfrm>
        </p:spPr>
        <p:txBody>
          <a:bodyPr vert="horz" lIns="163296" tIns="81648" rIns="163296" bIns="81648" rtlCol="0" anchor="t">
            <a:normAutofit lnSpcReduction="10000"/>
          </a:bodyPr>
          <a:lstStyle/>
          <a:p>
            <a:pPr marL="0" indent="0">
              <a:buNone/>
            </a:pPr>
            <a:r>
              <a:rPr lang="en-US" sz="1350" dirty="0">
                <a:solidFill>
                  <a:schemeClr val="tx1">
                    <a:lumMod val="75000"/>
                  </a:schemeClr>
                </a:solidFill>
                <a:latin typeface="Roboto" panose="02000000000000000000" pitchFamily="2" charset="0"/>
                <a:ea typeface="Roboto" panose="02000000000000000000" pitchFamily="2" charset="0"/>
                <a:cs typeface="Roboto" panose="02000000000000000000" pitchFamily="2" charset="0"/>
              </a:rPr>
              <a:t>The SCRA Industry Solutions team partnered with Clemson University Watt Innovation Center to host a pilot kick-off event that showcased 24 DASH vehicles deployed around campus. The vehicles securely fed data about nearby pedestrians, location, speed, use patterns, and other critical information to a central control center. This demonstration project created a testbed for expanded operations anywhere.  </a:t>
            </a:r>
          </a:p>
          <a:p>
            <a:pPr marL="0" indent="0">
              <a:buNone/>
            </a:pPr>
            <a:endParaRPr lang="en-US" sz="1350" dirty="0">
              <a:solidFill>
                <a:schemeClr val="tx1">
                  <a:lumMod val="75000"/>
                </a:schemeClr>
              </a:solidFill>
              <a:latin typeface="Roboto" panose="02000000000000000000" pitchFamily="2" charset="0"/>
              <a:ea typeface="Roboto" panose="02000000000000000000" pitchFamily="2" charset="0"/>
              <a:cs typeface="Roboto" panose="02000000000000000000" pitchFamily="2" charset="0"/>
            </a:endParaRPr>
          </a:p>
          <a:p>
            <a:pPr marL="0" indent="0">
              <a:buNone/>
            </a:pPr>
            <a:r>
              <a:rPr lang="en-US" sz="1350" dirty="0">
                <a:solidFill>
                  <a:schemeClr val="tx1">
                    <a:lumMod val="75000"/>
                  </a:schemeClr>
                </a:solidFill>
                <a:latin typeface="Roboto" panose="02000000000000000000" pitchFamily="2" charset="0"/>
                <a:ea typeface="Roboto" panose="02000000000000000000" pitchFamily="2" charset="0"/>
                <a:cs typeface="Roboto" panose="02000000000000000000" pitchFamily="2" charset="0"/>
              </a:rPr>
              <a:t>Demonstration projects such as this one are critical for showing the impact of new technology in South Carolina. </a:t>
            </a:r>
          </a:p>
          <a:p>
            <a:pPr marL="0" indent="0">
              <a:buNone/>
            </a:pPr>
            <a:endParaRPr lang="en-US" sz="1350" dirty="0">
              <a:solidFill>
                <a:schemeClr val="tx1">
                  <a:lumMod val="75000"/>
                </a:schemeClr>
              </a:solidFill>
              <a:latin typeface="Roboto" panose="02000000000000000000" pitchFamily="2" charset="0"/>
              <a:ea typeface="Roboto" panose="02000000000000000000" pitchFamily="2" charset="0"/>
              <a:cs typeface="Roboto" panose="02000000000000000000" pitchFamily="2" charset="0"/>
            </a:endParaRPr>
          </a:p>
          <a:p>
            <a:pPr marL="0" indent="0">
              <a:buNone/>
            </a:pPr>
            <a:r>
              <a:rPr lang="en-US" sz="1350" dirty="0">
                <a:solidFill>
                  <a:schemeClr val="tx1">
                    <a:lumMod val="75000"/>
                  </a:schemeClr>
                </a:solidFill>
                <a:latin typeface="Roboto" panose="02000000000000000000" pitchFamily="2" charset="0"/>
                <a:ea typeface="Roboto" panose="02000000000000000000" pitchFamily="2" charset="0"/>
                <a:cs typeface="Roboto" panose="02000000000000000000" pitchFamily="2" charset="0"/>
              </a:rPr>
              <a:t>Relocation and demonstration grants provide a complete solution for a startup to move to the state and begin showing the impact of their new technology.</a:t>
            </a:r>
          </a:p>
        </p:txBody>
      </p:sp>
      <p:pic>
        <p:nvPicPr>
          <p:cNvPr id="7" name="Picture 6" descr="A close-up of a logo&#10;&#10;Description automatically generated">
            <a:extLst>
              <a:ext uri="{FF2B5EF4-FFF2-40B4-BE49-F238E27FC236}">
                <a16:creationId xmlns:a16="http://schemas.microsoft.com/office/drawing/2014/main" id="{26BBE082-CDD0-2B17-3B08-AD64F27B2F6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14400" y="4011587"/>
            <a:ext cx="2781300" cy="757047"/>
          </a:xfrm>
          <a:prstGeom prst="rect">
            <a:avLst/>
          </a:prstGeom>
        </p:spPr>
      </p:pic>
    </p:spTree>
    <p:extLst>
      <p:ext uri="{BB962C8B-B14F-4D97-AF65-F5344CB8AC3E}">
        <p14:creationId xmlns:p14="http://schemas.microsoft.com/office/powerpoint/2010/main" val="39635813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erson standing in front of a mirror posing for the camera&#10;&#10;Description automatically generated">
            <a:extLst>
              <a:ext uri="{FF2B5EF4-FFF2-40B4-BE49-F238E27FC236}">
                <a16:creationId xmlns:a16="http://schemas.microsoft.com/office/drawing/2014/main" id="{0E2EEA1D-9D1F-4F84-AC77-93FC7459A77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05"/>
          <a:stretch/>
        </p:blipFill>
        <p:spPr>
          <a:xfrm>
            <a:off x="-2044" y="-40639"/>
            <a:ext cx="9147763" cy="3379447"/>
          </a:xfrm>
          <a:prstGeom prst="rect">
            <a:avLst/>
          </a:prstGeom>
        </p:spPr>
      </p:pic>
      <p:sp>
        <p:nvSpPr>
          <p:cNvPr id="9" name="Rectangle 8">
            <a:extLst>
              <a:ext uri="{FF2B5EF4-FFF2-40B4-BE49-F238E27FC236}">
                <a16:creationId xmlns:a16="http://schemas.microsoft.com/office/drawing/2014/main" id="{D511E461-9E94-F64B-98E1-29916D0D3E12}"/>
              </a:ext>
            </a:extLst>
          </p:cNvPr>
          <p:cNvSpPr>
            <a:spLocks noChangeAspect="1"/>
          </p:cNvSpPr>
          <p:nvPr/>
        </p:nvSpPr>
        <p:spPr>
          <a:xfrm rot="16200000">
            <a:off x="3661831" y="-335588"/>
            <a:ext cx="1811210" cy="9145191"/>
          </a:xfrm>
          <a:prstGeom prst="rect">
            <a:avLst/>
          </a:prstGeom>
          <a:solidFill>
            <a:srgbClr val="82B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08240">
              <a:buClrTx/>
            </a:pPr>
            <a:endParaRPr lang="en-US" sz="806" kern="1200">
              <a:solidFill>
                <a:prstClr val="white"/>
              </a:solidFill>
              <a:latin typeface="Calibri"/>
            </a:endParaRPr>
          </a:p>
        </p:txBody>
      </p:sp>
      <p:sp>
        <p:nvSpPr>
          <p:cNvPr id="4" name="Rectangle 3">
            <a:extLst>
              <a:ext uri="{FF2B5EF4-FFF2-40B4-BE49-F238E27FC236}">
                <a16:creationId xmlns:a16="http://schemas.microsoft.com/office/drawing/2014/main" id="{551C15A8-37F3-4A20-818F-8E8A35A1BF80}"/>
              </a:ext>
            </a:extLst>
          </p:cNvPr>
          <p:cNvSpPr/>
          <p:nvPr/>
        </p:nvSpPr>
        <p:spPr>
          <a:xfrm>
            <a:off x="-5162" y="3287117"/>
            <a:ext cx="9145191" cy="1086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08240">
              <a:buClrTx/>
            </a:pPr>
            <a:endParaRPr lang="en-US" sz="1613" kern="1200">
              <a:solidFill>
                <a:prstClr val="white"/>
              </a:solidFill>
              <a:latin typeface="Calibri"/>
            </a:endParaRPr>
          </a:p>
        </p:txBody>
      </p:sp>
      <p:sp>
        <p:nvSpPr>
          <p:cNvPr id="16" name="Oval 15">
            <a:extLst>
              <a:ext uri="{FF2B5EF4-FFF2-40B4-BE49-F238E27FC236}">
                <a16:creationId xmlns:a16="http://schemas.microsoft.com/office/drawing/2014/main" id="{DDF3A8EF-AFFD-4411-AC24-158814664ACA}"/>
              </a:ext>
            </a:extLst>
          </p:cNvPr>
          <p:cNvSpPr/>
          <p:nvPr/>
        </p:nvSpPr>
        <p:spPr>
          <a:xfrm>
            <a:off x="4141306" y="2901133"/>
            <a:ext cx="868208" cy="868208"/>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544320" rtl="0" eaLnBrk="1" latinLnBrk="0" hangingPunct="1">
              <a:defRPr sz="2150" kern="1200">
                <a:solidFill>
                  <a:schemeClr val="lt1"/>
                </a:solidFill>
                <a:latin typeface="+mn-lt"/>
                <a:ea typeface="+mn-ea"/>
                <a:cs typeface="+mn-cs"/>
              </a:defRPr>
            </a:lvl1pPr>
            <a:lvl2pPr marL="544320" algn="l" defTabSz="544320" rtl="0" eaLnBrk="1" latinLnBrk="0" hangingPunct="1">
              <a:defRPr sz="2150" kern="1200">
                <a:solidFill>
                  <a:schemeClr val="lt1"/>
                </a:solidFill>
                <a:latin typeface="+mn-lt"/>
                <a:ea typeface="+mn-ea"/>
                <a:cs typeface="+mn-cs"/>
              </a:defRPr>
            </a:lvl2pPr>
            <a:lvl3pPr marL="1088639" algn="l" defTabSz="544320" rtl="0" eaLnBrk="1" latinLnBrk="0" hangingPunct="1">
              <a:defRPr sz="2150" kern="1200">
                <a:solidFill>
                  <a:schemeClr val="lt1"/>
                </a:solidFill>
                <a:latin typeface="+mn-lt"/>
                <a:ea typeface="+mn-ea"/>
                <a:cs typeface="+mn-cs"/>
              </a:defRPr>
            </a:lvl3pPr>
            <a:lvl4pPr marL="1632959" algn="l" defTabSz="544320" rtl="0" eaLnBrk="1" latinLnBrk="0" hangingPunct="1">
              <a:defRPr sz="2150" kern="1200">
                <a:solidFill>
                  <a:schemeClr val="lt1"/>
                </a:solidFill>
                <a:latin typeface="+mn-lt"/>
                <a:ea typeface="+mn-ea"/>
                <a:cs typeface="+mn-cs"/>
              </a:defRPr>
            </a:lvl4pPr>
            <a:lvl5pPr marL="2177278" algn="l" defTabSz="544320" rtl="0" eaLnBrk="1" latinLnBrk="0" hangingPunct="1">
              <a:defRPr sz="2150" kern="1200">
                <a:solidFill>
                  <a:schemeClr val="lt1"/>
                </a:solidFill>
                <a:latin typeface="+mn-lt"/>
                <a:ea typeface="+mn-ea"/>
                <a:cs typeface="+mn-cs"/>
              </a:defRPr>
            </a:lvl5pPr>
            <a:lvl6pPr marL="2721598" algn="l" defTabSz="544320" rtl="0" eaLnBrk="1" latinLnBrk="0" hangingPunct="1">
              <a:defRPr sz="2150" kern="1200">
                <a:solidFill>
                  <a:schemeClr val="lt1"/>
                </a:solidFill>
                <a:latin typeface="+mn-lt"/>
                <a:ea typeface="+mn-ea"/>
                <a:cs typeface="+mn-cs"/>
              </a:defRPr>
            </a:lvl6pPr>
            <a:lvl7pPr marL="3265917" algn="l" defTabSz="544320" rtl="0" eaLnBrk="1" latinLnBrk="0" hangingPunct="1">
              <a:defRPr sz="2150" kern="1200">
                <a:solidFill>
                  <a:schemeClr val="lt1"/>
                </a:solidFill>
                <a:latin typeface="+mn-lt"/>
                <a:ea typeface="+mn-ea"/>
                <a:cs typeface="+mn-cs"/>
              </a:defRPr>
            </a:lvl7pPr>
            <a:lvl8pPr marL="3810236" algn="l" defTabSz="544320" rtl="0" eaLnBrk="1" latinLnBrk="0" hangingPunct="1">
              <a:defRPr sz="2150" kern="1200">
                <a:solidFill>
                  <a:schemeClr val="lt1"/>
                </a:solidFill>
                <a:latin typeface="+mn-lt"/>
                <a:ea typeface="+mn-ea"/>
                <a:cs typeface="+mn-cs"/>
              </a:defRPr>
            </a:lvl8pPr>
            <a:lvl9pPr marL="4354556" algn="l" defTabSz="544320" rtl="0" eaLnBrk="1" latinLnBrk="0" hangingPunct="1">
              <a:defRPr sz="2150" kern="1200">
                <a:solidFill>
                  <a:schemeClr val="lt1"/>
                </a:solidFill>
                <a:latin typeface="+mn-lt"/>
                <a:ea typeface="+mn-ea"/>
                <a:cs typeface="+mn-cs"/>
              </a:defRPr>
            </a:lvl9pPr>
          </a:lstStyle>
          <a:p>
            <a:pPr algn="ctr" defTabSz="408240">
              <a:buClrTx/>
            </a:pPr>
            <a:endParaRPr lang="en-US" sz="806">
              <a:solidFill>
                <a:prstClr val="white"/>
              </a:solidFill>
              <a:latin typeface="Calibri"/>
            </a:endParaRPr>
          </a:p>
        </p:txBody>
      </p:sp>
      <p:pic>
        <p:nvPicPr>
          <p:cNvPr id="17" name="Picture 16">
            <a:extLst>
              <a:ext uri="{FF2B5EF4-FFF2-40B4-BE49-F238E27FC236}">
                <a16:creationId xmlns:a16="http://schemas.microsoft.com/office/drawing/2014/main" id="{C432F7DC-8543-44AC-A837-809CB0B67F9E}"/>
              </a:ext>
            </a:extLst>
          </p:cNvPr>
          <p:cNvPicPr>
            <a:picLocks noGrp="1" noChangeAspect="1"/>
          </p:cNvPicPr>
          <p:nvPr/>
        </p:nvPicPr>
        <p:blipFill>
          <a:blip r:embed="rId4"/>
          <a:srcRect/>
          <a:stretch/>
        </p:blipFill>
        <p:spPr>
          <a:xfrm>
            <a:off x="4351943" y="3096512"/>
            <a:ext cx="447260" cy="447260"/>
          </a:xfrm>
          <a:prstGeom prst="rect">
            <a:avLst/>
          </a:prstGeom>
        </p:spPr>
      </p:pic>
      <p:sp>
        <p:nvSpPr>
          <p:cNvPr id="14" name="Title 1">
            <a:extLst>
              <a:ext uri="{FF2B5EF4-FFF2-40B4-BE49-F238E27FC236}">
                <a16:creationId xmlns:a16="http://schemas.microsoft.com/office/drawing/2014/main" id="{3CC2CCB8-DFE2-154B-9EE7-55770342B7A9}"/>
              </a:ext>
            </a:extLst>
          </p:cNvPr>
          <p:cNvSpPr txBox="1">
            <a:spLocks/>
          </p:cNvSpPr>
          <p:nvPr/>
        </p:nvSpPr>
        <p:spPr>
          <a:xfrm>
            <a:off x="0" y="4055386"/>
            <a:ext cx="9140030" cy="857250"/>
          </a:xfrm>
          <a:prstGeom prst="rect">
            <a:avLst/>
          </a:prstGeom>
        </p:spPr>
        <p:txBody>
          <a:bodyPr lIns="68580" tIns="34290" rIns="68580" bIns="34290" anchor="t">
            <a:normAutofit fontScale="97500"/>
          </a:bodyPr>
          <a:lstStyle>
            <a:lvl1pPr algn="ctr" defTabSz="544320" rtl="0" eaLnBrk="1" latinLnBrk="0" hangingPunct="1">
              <a:spcBef>
                <a:spcPct val="0"/>
              </a:spcBef>
              <a:buNone/>
              <a:defRPr sz="3300" kern="1200">
                <a:solidFill>
                  <a:schemeClr val="tx1"/>
                </a:solidFill>
                <a:latin typeface="Arial" panose="020B0604020202020204" pitchFamily="34" charset="0"/>
                <a:ea typeface="+mj-ea"/>
                <a:cs typeface="Arial" panose="020B0604020202020204" pitchFamily="34" charset="0"/>
              </a:defRPr>
            </a:lvl1pPr>
          </a:lstStyle>
          <a:p>
            <a:pPr defTabSz="408240">
              <a:buClrTx/>
            </a:pPr>
            <a:r>
              <a:rPr lang="en-US" sz="4500" b="1" dirty="0">
                <a:solidFill>
                  <a:prstClr val="white"/>
                </a:solidFill>
                <a:latin typeface="Arial"/>
                <a:cs typeface="Arial"/>
              </a:rPr>
              <a:t>SC LAUNCH &amp; SC LAUNCH, INC.</a:t>
            </a:r>
            <a:endParaRPr lang="en-US" sz="2475" dirty="0">
              <a:solidFill>
                <a:prstClr val="white"/>
              </a:solidFill>
              <a:latin typeface="Arial"/>
              <a:cs typeface="Arial"/>
            </a:endParaRPr>
          </a:p>
        </p:txBody>
      </p:sp>
    </p:spTree>
    <p:extLst>
      <p:ext uri="{BB962C8B-B14F-4D97-AF65-F5344CB8AC3E}">
        <p14:creationId xmlns:p14="http://schemas.microsoft.com/office/powerpoint/2010/main" val="12554880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4B212-586B-B145-BD77-1A4C4AA0E2AA}"/>
              </a:ext>
            </a:extLst>
          </p:cNvPr>
          <p:cNvSpPr>
            <a:spLocks noGrp="1"/>
          </p:cNvSpPr>
          <p:nvPr>
            <p:ph type="title"/>
          </p:nvPr>
        </p:nvSpPr>
        <p:spPr/>
        <p:txBody>
          <a:bodyPr>
            <a:normAutofit/>
          </a:bodyPr>
          <a:lstStyle/>
          <a:p>
            <a:r>
              <a:rPr lang="en-US" sz="3000" dirty="0">
                <a:solidFill>
                  <a:srgbClr val="82BC00"/>
                </a:solidFill>
                <a:latin typeface="Roboto" panose="02000000000000000000" pitchFamily="2" charset="0"/>
                <a:ea typeface="Roboto" panose="02000000000000000000" pitchFamily="2" charset="0"/>
                <a:cs typeface="Roboto" panose="02000000000000000000" pitchFamily="2" charset="0"/>
              </a:rPr>
              <a:t>Funding Opportunities</a:t>
            </a:r>
          </a:p>
        </p:txBody>
      </p:sp>
      <p:sp>
        <p:nvSpPr>
          <p:cNvPr id="3" name="Content Placeholder 2">
            <a:extLst>
              <a:ext uri="{FF2B5EF4-FFF2-40B4-BE49-F238E27FC236}">
                <a16:creationId xmlns:a16="http://schemas.microsoft.com/office/drawing/2014/main" id="{C34A664F-159B-D445-9BAB-E531125DA5B4}"/>
              </a:ext>
            </a:extLst>
          </p:cNvPr>
          <p:cNvSpPr>
            <a:spLocks noGrp="1"/>
          </p:cNvSpPr>
          <p:nvPr>
            <p:ph idx="1"/>
          </p:nvPr>
        </p:nvSpPr>
        <p:spPr>
          <a:xfrm>
            <a:off x="318185" y="2898370"/>
            <a:ext cx="2611908" cy="1772487"/>
          </a:xfrm>
        </p:spPr>
        <p:txBody>
          <a:bodyPr>
            <a:normAutofit lnSpcReduction="10000"/>
          </a:bodyPr>
          <a:lstStyle/>
          <a:p>
            <a:pPr marL="0" indent="0" algn="ctr">
              <a:spcBef>
                <a:spcPts val="0"/>
              </a:spcBef>
              <a:buNone/>
            </a:pPr>
            <a:r>
              <a:rPr lang="en-US" b="1" dirty="0">
                <a:solidFill>
                  <a:srgbClr val="7FBC03"/>
                </a:solidFill>
                <a:latin typeface="Roboto" panose="02000000000000000000" pitchFamily="2" charset="0"/>
                <a:ea typeface="Roboto" panose="02000000000000000000" pitchFamily="2" charset="0"/>
                <a:cs typeface="Roboto" panose="02000000000000000000" pitchFamily="2" charset="0"/>
              </a:rPr>
              <a:t>Project Development</a:t>
            </a:r>
          </a:p>
          <a:p>
            <a:pPr marL="0" indent="0" algn="ctr">
              <a:spcBef>
                <a:spcPts val="0"/>
              </a:spcBef>
              <a:buNone/>
            </a:pPr>
            <a:r>
              <a:rPr lang="en-US" b="1" dirty="0">
                <a:solidFill>
                  <a:srgbClr val="7FBC03"/>
                </a:solidFill>
                <a:latin typeface="Roboto" panose="02000000000000000000" pitchFamily="2" charset="0"/>
                <a:ea typeface="Roboto" panose="02000000000000000000" pitchFamily="2" charset="0"/>
                <a:cs typeface="Roboto" panose="02000000000000000000" pitchFamily="2" charset="0"/>
              </a:rPr>
              <a:t>Fund Grants</a:t>
            </a:r>
          </a:p>
          <a:p>
            <a:pPr marL="0" indent="0" algn="ctr">
              <a:spcBef>
                <a:spcPts val="0"/>
              </a:spcBef>
              <a:spcAft>
                <a:spcPts val="450"/>
              </a:spcAft>
              <a:buNone/>
            </a:pPr>
            <a:r>
              <a:rPr lang="en-US" sz="1350" b="1" dirty="0">
                <a:solidFill>
                  <a:schemeClr val="tx1">
                    <a:lumMod val="75000"/>
                  </a:schemeClr>
                </a:solidFill>
                <a:latin typeface="Roboto" panose="02000000000000000000" pitchFamily="2" charset="0"/>
                <a:ea typeface="Roboto" panose="02000000000000000000" pitchFamily="2" charset="0"/>
                <a:cs typeface="Roboto" panose="02000000000000000000" pitchFamily="2" charset="0"/>
              </a:rPr>
              <a:t>Up to $25,000</a:t>
            </a:r>
            <a:endParaRPr lang="en-US" sz="1350" dirty="0">
              <a:solidFill>
                <a:schemeClr val="tx1">
                  <a:lumMod val="75000"/>
                </a:schemeClr>
              </a:solidFill>
              <a:latin typeface="Roboto" panose="02000000000000000000" pitchFamily="2" charset="0"/>
              <a:ea typeface="Roboto" panose="02000000000000000000" pitchFamily="2" charset="0"/>
              <a:cs typeface="Roboto" panose="02000000000000000000" pitchFamily="2" charset="0"/>
            </a:endParaRPr>
          </a:p>
          <a:p>
            <a:pPr marL="0" indent="0" algn="ctr">
              <a:spcBef>
                <a:spcPts val="0"/>
              </a:spcBef>
              <a:buNone/>
            </a:pPr>
            <a:r>
              <a:rPr lang="en-US" sz="1350" dirty="0">
                <a:solidFill>
                  <a:schemeClr val="tx1">
                    <a:lumMod val="75000"/>
                  </a:schemeClr>
                </a:solidFill>
                <a:latin typeface="Roboto" panose="02000000000000000000" pitchFamily="2" charset="0"/>
                <a:ea typeface="Roboto" panose="02000000000000000000" pitchFamily="2" charset="0"/>
                <a:cs typeface="Roboto" panose="02000000000000000000" pitchFamily="2" charset="0"/>
              </a:rPr>
              <a:t>Early-stage development funding for companies not affiliated with an academic institution.</a:t>
            </a:r>
          </a:p>
        </p:txBody>
      </p:sp>
      <p:sp>
        <p:nvSpPr>
          <p:cNvPr id="4" name="Content Placeholder 2">
            <a:extLst>
              <a:ext uri="{FF2B5EF4-FFF2-40B4-BE49-F238E27FC236}">
                <a16:creationId xmlns:a16="http://schemas.microsoft.com/office/drawing/2014/main" id="{E82E7A19-3EAF-B541-9F3A-879EFD7D48AC}"/>
              </a:ext>
            </a:extLst>
          </p:cNvPr>
          <p:cNvSpPr txBox="1">
            <a:spLocks/>
          </p:cNvSpPr>
          <p:nvPr/>
        </p:nvSpPr>
        <p:spPr>
          <a:xfrm>
            <a:off x="3266046" y="2898370"/>
            <a:ext cx="2611908" cy="1772487"/>
          </a:xfrm>
          <a:prstGeom prst="rect">
            <a:avLst/>
          </a:prstGeom>
        </p:spPr>
        <p:txBody>
          <a:bodyPr vert="horz" lIns="163296" tIns="81648" rIns="163296" bIns="81648" rtlCol="0">
            <a:normAutofit lnSpcReduction="10000"/>
          </a:bodyPr>
          <a:lstStyle>
            <a:lvl1pPr marL="408240" indent="-408240" algn="l" defTabSz="54432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1pPr>
            <a:lvl2pPr marL="884519" indent="-340200" algn="l" defTabSz="544320" rtl="0" eaLnBrk="1" latinLnBrk="0" hangingPunct="1">
              <a:spcBef>
                <a:spcPct val="20000"/>
              </a:spcBef>
              <a:buFont typeface="Arial"/>
              <a:buChar char="–"/>
              <a:defRPr sz="2200" kern="1200">
                <a:solidFill>
                  <a:schemeClr val="tx1"/>
                </a:solidFill>
                <a:latin typeface="Arial" panose="020B0604020202020204" pitchFamily="34" charset="0"/>
                <a:ea typeface="+mn-ea"/>
                <a:cs typeface="Arial" panose="020B0604020202020204" pitchFamily="34" charset="0"/>
              </a:defRPr>
            </a:lvl2pPr>
            <a:lvl3pPr marL="1360799" indent="-272160" algn="l" defTabSz="54432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3pPr>
            <a:lvl4pPr marL="1905118" indent="-272160" algn="l" defTabSz="544320" rtl="0" eaLnBrk="1" latinLnBrk="0" hangingPunct="1">
              <a:spcBef>
                <a:spcPct val="20000"/>
              </a:spcBef>
              <a:buFont typeface="Arial"/>
              <a:buChar char="–"/>
              <a:defRPr sz="1400" kern="1200">
                <a:solidFill>
                  <a:schemeClr val="tx1"/>
                </a:solidFill>
                <a:latin typeface="Arial" panose="020B0604020202020204" pitchFamily="34" charset="0"/>
                <a:ea typeface="+mn-ea"/>
                <a:cs typeface="Arial" panose="020B0604020202020204" pitchFamily="34" charset="0"/>
              </a:defRPr>
            </a:lvl4pPr>
            <a:lvl5pPr marL="2449438" indent="-272160" algn="l" defTabSz="544320" rtl="0" eaLnBrk="1" latinLnBrk="0" hangingPunct="1">
              <a:spcBef>
                <a:spcPct val="20000"/>
              </a:spcBef>
              <a:buFont typeface="Arial"/>
              <a:buChar char="»"/>
              <a:defRPr sz="1400" kern="1200">
                <a:solidFill>
                  <a:schemeClr val="tx1"/>
                </a:solidFill>
                <a:latin typeface="Arial" panose="020B0604020202020204" pitchFamily="34" charset="0"/>
                <a:ea typeface="+mn-ea"/>
                <a:cs typeface="Arial" panose="020B0604020202020204" pitchFamily="34" charset="0"/>
              </a:defRPr>
            </a:lvl5pPr>
            <a:lvl6pPr marL="2993757" indent="-272160" algn="l" defTabSz="544320" rtl="0" eaLnBrk="1" latinLnBrk="0" hangingPunct="1">
              <a:spcBef>
                <a:spcPct val="20000"/>
              </a:spcBef>
              <a:buFont typeface="Arial"/>
              <a:buChar char="•"/>
              <a:defRPr sz="2400" kern="1200">
                <a:solidFill>
                  <a:schemeClr val="tx1"/>
                </a:solidFill>
                <a:latin typeface="+mn-lt"/>
                <a:ea typeface="+mn-ea"/>
                <a:cs typeface="+mn-cs"/>
              </a:defRPr>
            </a:lvl6pPr>
            <a:lvl7pPr marL="3538077" indent="-272160" algn="l" defTabSz="544320" rtl="0" eaLnBrk="1" latinLnBrk="0" hangingPunct="1">
              <a:spcBef>
                <a:spcPct val="20000"/>
              </a:spcBef>
              <a:buFont typeface="Arial"/>
              <a:buChar char="•"/>
              <a:defRPr sz="2400" kern="1200">
                <a:solidFill>
                  <a:schemeClr val="tx1"/>
                </a:solidFill>
                <a:latin typeface="+mn-lt"/>
                <a:ea typeface="+mn-ea"/>
                <a:cs typeface="+mn-cs"/>
              </a:defRPr>
            </a:lvl7pPr>
            <a:lvl8pPr marL="4082396" indent="-272160" algn="l" defTabSz="544320" rtl="0" eaLnBrk="1" latinLnBrk="0" hangingPunct="1">
              <a:spcBef>
                <a:spcPct val="20000"/>
              </a:spcBef>
              <a:buFont typeface="Arial"/>
              <a:buChar char="•"/>
              <a:defRPr sz="2400" kern="1200">
                <a:solidFill>
                  <a:schemeClr val="tx1"/>
                </a:solidFill>
                <a:latin typeface="+mn-lt"/>
                <a:ea typeface="+mn-ea"/>
                <a:cs typeface="+mn-cs"/>
              </a:defRPr>
            </a:lvl8pPr>
            <a:lvl9pPr marL="4626716" indent="-272160" algn="l" defTabSz="544320" rtl="0" eaLnBrk="1" latinLnBrk="0" hangingPunct="1">
              <a:spcBef>
                <a:spcPct val="20000"/>
              </a:spcBef>
              <a:buFont typeface="Arial"/>
              <a:buChar char="•"/>
              <a:defRPr sz="2400" kern="1200">
                <a:solidFill>
                  <a:schemeClr val="tx1"/>
                </a:solidFill>
                <a:latin typeface="+mn-lt"/>
                <a:ea typeface="+mn-ea"/>
                <a:cs typeface="+mn-cs"/>
              </a:defRPr>
            </a:lvl9pPr>
          </a:lstStyle>
          <a:p>
            <a:pPr marL="0" indent="0" algn="ctr" defTabSz="408240">
              <a:spcBef>
                <a:spcPts val="0"/>
              </a:spcBef>
              <a:buClrTx/>
              <a:buNone/>
            </a:pPr>
            <a:r>
              <a:rPr lang="en-US" sz="1800" b="1" dirty="0">
                <a:solidFill>
                  <a:srgbClr val="7FBC03"/>
                </a:solidFill>
                <a:latin typeface="Roboto" panose="02000000000000000000" pitchFamily="2" charset="0"/>
                <a:ea typeface="Roboto" panose="02000000000000000000" pitchFamily="2" charset="0"/>
                <a:cs typeface="Roboto" panose="02000000000000000000" pitchFamily="2" charset="0"/>
              </a:rPr>
              <a:t>Acceleration</a:t>
            </a:r>
          </a:p>
          <a:p>
            <a:pPr marL="0" indent="0" algn="ctr" defTabSz="408240">
              <a:spcBef>
                <a:spcPts val="0"/>
              </a:spcBef>
              <a:buClrTx/>
              <a:buNone/>
            </a:pPr>
            <a:r>
              <a:rPr lang="en-US" sz="1800" b="1" dirty="0">
                <a:solidFill>
                  <a:srgbClr val="7FBC03"/>
                </a:solidFill>
                <a:latin typeface="Roboto" panose="02000000000000000000" pitchFamily="2" charset="0"/>
                <a:ea typeface="Roboto" panose="02000000000000000000" pitchFamily="2" charset="0"/>
                <a:cs typeface="Roboto" panose="02000000000000000000" pitchFamily="2" charset="0"/>
              </a:rPr>
              <a:t>Grants</a:t>
            </a:r>
          </a:p>
          <a:p>
            <a:pPr marL="0" indent="0" algn="ctr" defTabSz="408240">
              <a:spcBef>
                <a:spcPts val="0"/>
              </a:spcBef>
              <a:spcAft>
                <a:spcPts val="450"/>
              </a:spcAft>
              <a:buClrTx/>
              <a:buNone/>
            </a:pPr>
            <a:r>
              <a:rPr lang="en-US" sz="1350" b="1" dirty="0">
                <a:solidFill>
                  <a:srgbClr val="737572">
                    <a:lumMod val="75000"/>
                  </a:srgbClr>
                </a:solidFill>
                <a:latin typeface="Roboto" panose="02000000000000000000" pitchFamily="2" charset="0"/>
                <a:ea typeface="Roboto" panose="02000000000000000000" pitchFamily="2" charset="0"/>
                <a:cs typeface="Roboto" panose="02000000000000000000" pitchFamily="2" charset="0"/>
              </a:rPr>
              <a:t>Up to $50,000</a:t>
            </a:r>
            <a:endParaRPr lang="en-US" sz="1350" dirty="0">
              <a:solidFill>
                <a:srgbClr val="737572">
                  <a:lumMod val="75000"/>
                </a:srgbClr>
              </a:solidFill>
              <a:latin typeface="Roboto" panose="02000000000000000000" pitchFamily="2" charset="0"/>
              <a:ea typeface="Roboto" panose="02000000000000000000" pitchFamily="2" charset="0"/>
              <a:cs typeface="Roboto" panose="02000000000000000000" pitchFamily="2" charset="0"/>
            </a:endParaRPr>
          </a:p>
          <a:p>
            <a:pPr marL="0" indent="0" algn="ctr" defTabSz="408240">
              <a:spcBef>
                <a:spcPts val="0"/>
              </a:spcBef>
              <a:buClrTx/>
              <a:buNone/>
            </a:pPr>
            <a:r>
              <a:rPr lang="en-US" sz="1350" dirty="0">
                <a:solidFill>
                  <a:srgbClr val="737572">
                    <a:lumMod val="75000"/>
                  </a:srgbClr>
                </a:solidFill>
                <a:latin typeface="Roboto" panose="02000000000000000000" pitchFamily="2" charset="0"/>
                <a:ea typeface="Roboto" panose="02000000000000000000" pitchFamily="2" charset="0"/>
                <a:cs typeface="Roboto" panose="02000000000000000000" pitchFamily="2" charset="0"/>
              </a:rPr>
              <a:t>Later-stage development funding. Each company is eligible for one grant during </a:t>
            </a:r>
          </a:p>
          <a:p>
            <a:pPr marL="0" indent="0" algn="ctr" defTabSz="408240">
              <a:spcBef>
                <a:spcPts val="0"/>
              </a:spcBef>
              <a:buClrTx/>
              <a:buNone/>
            </a:pPr>
            <a:r>
              <a:rPr lang="en-US" sz="1350" dirty="0">
                <a:solidFill>
                  <a:srgbClr val="737572">
                    <a:lumMod val="75000"/>
                  </a:srgbClr>
                </a:solidFill>
                <a:latin typeface="Roboto" panose="02000000000000000000" pitchFamily="2" charset="0"/>
                <a:ea typeface="Roboto" panose="02000000000000000000" pitchFamily="2" charset="0"/>
                <a:cs typeface="Roboto" panose="02000000000000000000" pitchFamily="2" charset="0"/>
              </a:rPr>
              <a:t>its lifetime. </a:t>
            </a:r>
          </a:p>
        </p:txBody>
      </p:sp>
      <p:sp>
        <p:nvSpPr>
          <p:cNvPr id="5" name="Content Placeholder 2">
            <a:extLst>
              <a:ext uri="{FF2B5EF4-FFF2-40B4-BE49-F238E27FC236}">
                <a16:creationId xmlns:a16="http://schemas.microsoft.com/office/drawing/2014/main" id="{E05E3CCE-91B8-E340-9086-1157750570FD}"/>
              </a:ext>
            </a:extLst>
          </p:cNvPr>
          <p:cNvSpPr txBox="1">
            <a:spLocks/>
          </p:cNvSpPr>
          <p:nvPr/>
        </p:nvSpPr>
        <p:spPr>
          <a:xfrm>
            <a:off x="6213907" y="2898370"/>
            <a:ext cx="2611908" cy="1772487"/>
          </a:xfrm>
          <a:prstGeom prst="rect">
            <a:avLst/>
          </a:prstGeom>
        </p:spPr>
        <p:txBody>
          <a:bodyPr vert="horz" lIns="163296" tIns="81648" rIns="163296" bIns="81648" rtlCol="0" anchor="t">
            <a:noAutofit/>
          </a:bodyPr>
          <a:lstStyle>
            <a:lvl1pPr marL="408240" indent="-408240" algn="l" defTabSz="54432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1pPr>
            <a:lvl2pPr marL="884519" indent="-340200" algn="l" defTabSz="544320" rtl="0" eaLnBrk="1" latinLnBrk="0" hangingPunct="1">
              <a:spcBef>
                <a:spcPct val="20000"/>
              </a:spcBef>
              <a:buFont typeface="Arial"/>
              <a:buChar char="–"/>
              <a:defRPr sz="2200" kern="1200">
                <a:solidFill>
                  <a:schemeClr val="tx1"/>
                </a:solidFill>
                <a:latin typeface="Arial" panose="020B0604020202020204" pitchFamily="34" charset="0"/>
                <a:ea typeface="+mn-ea"/>
                <a:cs typeface="Arial" panose="020B0604020202020204" pitchFamily="34" charset="0"/>
              </a:defRPr>
            </a:lvl2pPr>
            <a:lvl3pPr marL="1360799" indent="-272160" algn="l" defTabSz="54432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3pPr>
            <a:lvl4pPr marL="1905118" indent="-272160" algn="l" defTabSz="544320" rtl="0" eaLnBrk="1" latinLnBrk="0" hangingPunct="1">
              <a:spcBef>
                <a:spcPct val="20000"/>
              </a:spcBef>
              <a:buFont typeface="Arial"/>
              <a:buChar char="–"/>
              <a:defRPr sz="1400" kern="1200">
                <a:solidFill>
                  <a:schemeClr val="tx1"/>
                </a:solidFill>
                <a:latin typeface="Arial" panose="020B0604020202020204" pitchFamily="34" charset="0"/>
                <a:ea typeface="+mn-ea"/>
                <a:cs typeface="Arial" panose="020B0604020202020204" pitchFamily="34" charset="0"/>
              </a:defRPr>
            </a:lvl4pPr>
            <a:lvl5pPr marL="2449438" indent="-272160" algn="l" defTabSz="544320" rtl="0" eaLnBrk="1" latinLnBrk="0" hangingPunct="1">
              <a:spcBef>
                <a:spcPct val="20000"/>
              </a:spcBef>
              <a:buFont typeface="Arial"/>
              <a:buChar char="»"/>
              <a:defRPr sz="1400" kern="1200">
                <a:solidFill>
                  <a:schemeClr val="tx1"/>
                </a:solidFill>
                <a:latin typeface="Arial" panose="020B0604020202020204" pitchFamily="34" charset="0"/>
                <a:ea typeface="+mn-ea"/>
                <a:cs typeface="Arial" panose="020B0604020202020204" pitchFamily="34" charset="0"/>
              </a:defRPr>
            </a:lvl5pPr>
            <a:lvl6pPr marL="2993757" indent="-272160" algn="l" defTabSz="544320" rtl="0" eaLnBrk="1" latinLnBrk="0" hangingPunct="1">
              <a:spcBef>
                <a:spcPct val="20000"/>
              </a:spcBef>
              <a:buFont typeface="Arial"/>
              <a:buChar char="•"/>
              <a:defRPr sz="2400" kern="1200">
                <a:solidFill>
                  <a:schemeClr val="tx1"/>
                </a:solidFill>
                <a:latin typeface="+mn-lt"/>
                <a:ea typeface="+mn-ea"/>
                <a:cs typeface="+mn-cs"/>
              </a:defRPr>
            </a:lvl6pPr>
            <a:lvl7pPr marL="3538077" indent="-272160" algn="l" defTabSz="544320" rtl="0" eaLnBrk="1" latinLnBrk="0" hangingPunct="1">
              <a:spcBef>
                <a:spcPct val="20000"/>
              </a:spcBef>
              <a:buFont typeface="Arial"/>
              <a:buChar char="•"/>
              <a:defRPr sz="2400" kern="1200">
                <a:solidFill>
                  <a:schemeClr val="tx1"/>
                </a:solidFill>
                <a:latin typeface="+mn-lt"/>
                <a:ea typeface="+mn-ea"/>
                <a:cs typeface="+mn-cs"/>
              </a:defRPr>
            </a:lvl7pPr>
            <a:lvl8pPr marL="4082396" indent="-272160" algn="l" defTabSz="544320" rtl="0" eaLnBrk="1" latinLnBrk="0" hangingPunct="1">
              <a:spcBef>
                <a:spcPct val="20000"/>
              </a:spcBef>
              <a:buFont typeface="Arial"/>
              <a:buChar char="•"/>
              <a:defRPr sz="2400" kern="1200">
                <a:solidFill>
                  <a:schemeClr val="tx1"/>
                </a:solidFill>
                <a:latin typeface="+mn-lt"/>
                <a:ea typeface="+mn-ea"/>
                <a:cs typeface="+mn-cs"/>
              </a:defRPr>
            </a:lvl8pPr>
            <a:lvl9pPr marL="4626716" indent="-272160" algn="l" defTabSz="544320" rtl="0" eaLnBrk="1" latinLnBrk="0" hangingPunct="1">
              <a:spcBef>
                <a:spcPct val="20000"/>
              </a:spcBef>
              <a:buFont typeface="Arial"/>
              <a:buChar char="•"/>
              <a:defRPr sz="2400" kern="1200">
                <a:solidFill>
                  <a:schemeClr val="tx1"/>
                </a:solidFill>
                <a:latin typeface="+mn-lt"/>
                <a:ea typeface="+mn-ea"/>
                <a:cs typeface="+mn-cs"/>
              </a:defRPr>
            </a:lvl9pPr>
          </a:lstStyle>
          <a:p>
            <a:pPr marL="0" indent="0" algn="ctr" defTabSz="408240">
              <a:spcBef>
                <a:spcPts val="0"/>
              </a:spcBef>
              <a:buClrTx/>
              <a:buNone/>
            </a:pPr>
            <a:r>
              <a:rPr lang="en-US" sz="1800" b="1" dirty="0">
                <a:solidFill>
                  <a:srgbClr val="7FBC03"/>
                </a:solidFill>
                <a:latin typeface="Roboto" panose="02000000000000000000" pitchFamily="2" charset="0"/>
                <a:ea typeface="Roboto" panose="02000000000000000000" pitchFamily="2" charset="0"/>
                <a:cs typeface="Roboto" panose="02000000000000000000" pitchFamily="2" charset="0"/>
              </a:rPr>
              <a:t>SC Launch Inc. </a:t>
            </a:r>
          </a:p>
          <a:p>
            <a:pPr marL="0" indent="0" algn="ctr" defTabSz="408240">
              <a:spcBef>
                <a:spcPts val="0"/>
              </a:spcBef>
              <a:spcAft>
                <a:spcPts val="450"/>
              </a:spcAft>
              <a:buClrTx/>
              <a:buNone/>
            </a:pPr>
            <a:r>
              <a:rPr lang="en-US" sz="1800" b="1" dirty="0">
                <a:solidFill>
                  <a:srgbClr val="7FBC03"/>
                </a:solidFill>
                <a:latin typeface="Roboto" panose="02000000000000000000" pitchFamily="2" charset="0"/>
                <a:ea typeface="Roboto" panose="02000000000000000000" pitchFamily="2" charset="0"/>
                <a:cs typeface="Roboto" panose="02000000000000000000" pitchFamily="2" charset="0"/>
              </a:rPr>
              <a:t>Investments</a:t>
            </a:r>
            <a:endParaRPr lang="en-US" sz="1800" dirty="0">
              <a:solidFill>
                <a:srgbClr val="7FBC03"/>
              </a:solidFill>
              <a:latin typeface="Roboto" panose="02000000000000000000" pitchFamily="2" charset="0"/>
              <a:ea typeface="Roboto" panose="02000000000000000000" pitchFamily="2" charset="0"/>
              <a:cs typeface="Roboto" panose="02000000000000000000" pitchFamily="2" charset="0"/>
            </a:endParaRPr>
          </a:p>
          <a:p>
            <a:pPr marL="0" indent="0" algn="ctr" defTabSz="408240">
              <a:spcBef>
                <a:spcPts val="0"/>
              </a:spcBef>
              <a:buClrTx/>
              <a:buNone/>
            </a:pPr>
            <a:r>
              <a:rPr lang="en-US" sz="1350" dirty="0">
                <a:solidFill>
                  <a:srgbClr val="737572">
                    <a:lumMod val="75000"/>
                  </a:srgbClr>
                </a:solidFill>
                <a:latin typeface="Roboto" panose="02000000000000000000" pitchFamily="2" charset="0"/>
                <a:ea typeface="Roboto" panose="02000000000000000000" pitchFamily="2" charset="0"/>
                <a:cs typeface="Roboto" panose="02000000000000000000" pitchFamily="2" charset="0"/>
              </a:rPr>
              <a:t>Member Companies may receive investments from SC Launch Inc. upon approval by the SC Launch Inc. Board. </a:t>
            </a:r>
          </a:p>
        </p:txBody>
      </p:sp>
      <p:grpSp>
        <p:nvGrpSpPr>
          <p:cNvPr id="9" name="Group 8">
            <a:extLst>
              <a:ext uri="{FF2B5EF4-FFF2-40B4-BE49-F238E27FC236}">
                <a16:creationId xmlns:a16="http://schemas.microsoft.com/office/drawing/2014/main" id="{9488A48B-A787-F549-8798-DAF30A88D4F5}"/>
              </a:ext>
            </a:extLst>
          </p:cNvPr>
          <p:cNvGrpSpPr/>
          <p:nvPr/>
        </p:nvGrpSpPr>
        <p:grpSpPr>
          <a:xfrm>
            <a:off x="802416" y="1186879"/>
            <a:ext cx="1643447" cy="1643447"/>
            <a:chOff x="886775" y="1553998"/>
            <a:chExt cx="1600200" cy="1600200"/>
          </a:xfrm>
        </p:grpSpPr>
        <p:sp>
          <p:nvSpPr>
            <p:cNvPr id="7" name="Oval 6">
              <a:extLst>
                <a:ext uri="{FF2B5EF4-FFF2-40B4-BE49-F238E27FC236}">
                  <a16:creationId xmlns:a16="http://schemas.microsoft.com/office/drawing/2014/main" id="{E3F3DF07-E13E-E24A-8824-477068D93FCB}"/>
                </a:ext>
              </a:extLst>
            </p:cNvPr>
            <p:cNvSpPr/>
            <p:nvPr/>
          </p:nvSpPr>
          <p:spPr>
            <a:xfrm>
              <a:off x="886775" y="1553998"/>
              <a:ext cx="1600200" cy="1600200"/>
            </a:xfrm>
            <a:prstGeom prst="ellipse">
              <a:avLst/>
            </a:prstGeom>
            <a:solidFill>
              <a:srgbClr val="FF5000"/>
            </a:solidFill>
            <a:ln>
              <a:noFill/>
            </a:ln>
            <a:effectLst/>
          </p:spPr>
          <p:style>
            <a:lnRef idx="1">
              <a:schemeClr val="accent1"/>
            </a:lnRef>
            <a:fillRef idx="3">
              <a:schemeClr val="accent1"/>
            </a:fillRef>
            <a:effectRef idx="2">
              <a:schemeClr val="accent1"/>
            </a:effectRef>
            <a:fontRef idx="minor">
              <a:schemeClr val="lt1"/>
            </a:fontRef>
          </p:style>
          <p:txBody>
            <a:bodyPr lIns="91445" tIns="45722" rIns="91445" bIns="45722" rtlCol="0" anchor="ctr"/>
            <a:lstStyle/>
            <a:p>
              <a:pPr algn="ctr" defTabSz="408240">
                <a:buClrTx/>
              </a:pPr>
              <a:endParaRPr lang="en-US" sz="1650" b="1" kern="1200">
                <a:solidFill>
                  <a:prstClr val="white"/>
                </a:solidFill>
                <a:latin typeface="Roboto Light"/>
                <a:cs typeface="Roboto Light"/>
              </a:endParaRPr>
            </a:p>
          </p:txBody>
        </p:sp>
        <p:pic>
          <p:nvPicPr>
            <p:cNvPr id="8" name="Graphic 7" descr="Playbook">
              <a:extLst>
                <a:ext uri="{FF2B5EF4-FFF2-40B4-BE49-F238E27FC236}">
                  <a16:creationId xmlns:a16="http://schemas.microsoft.com/office/drawing/2014/main" id="{AF961DAE-F4EF-A448-B449-4565D12B908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29675" y="1834725"/>
              <a:ext cx="914400" cy="914400"/>
            </a:xfrm>
            <a:prstGeom prst="rect">
              <a:avLst/>
            </a:prstGeom>
          </p:spPr>
        </p:pic>
      </p:grpSp>
      <p:grpSp>
        <p:nvGrpSpPr>
          <p:cNvPr id="12" name="Group 11">
            <a:extLst>
              <a:ext uri="{FF2B5EF4-FFF2-40B4-BE49-F238E27FC236}">
                <a16:creationId xmlns:a16="http://schemas.microsoft.com/office/drawing/2014/main" id="{87937575-6317-6D44-8083-1A85E5EF459A}"/>
              </a:ext>
            </a:extLst>
          </p:cNvPr>
          <p:cNvGrpSpPr/>
          <p:nvPr/>
        </p:nvGrpSpPr>
        <p:grpSpPr>
          <a:xfrm>
            <a:off x="3750277" y="1165174"/>
            <a:ext cx="1643447" cy="1623464"/>
            <a:chOff x="886775" y="4125024"/>
            <a:chExt cx="1600200" cy="1760220"/>
          </a:xfrm>
        </p:grpSpPr>
        <p:sp>
          <p:nvSpPr>
            <p:cNvPr id="10" name="Oval 9">
              <a:extLst>
                <a:ext uri="{FF2B5EF4-FFF2-40B4-BE49-F238E27FC236}">
                  <a16:creationId xmlns:a16="http://schemas.microsoft.com/office/drawing/2014/main" id="{2C378413-3FDC-AD45-B1A3-E1448A68B8AB}"/>
                </a:ext>
              </a:extLst>
            </p:cNvPr>
            <p:cNvSpPr/>
            <p:nvPr/>
          </p:nvSpPr>
          <p:spPr>
            <a:xfrm>
              <a:off x="886775" y="4125024"/>
              <a:ext cx="1600200" cy="1760220"/>
            </a:xfrm>
            <a:prstGeom prst="ellipse">
              <a:avLst/>
            </a:prstGeom>
            <a:solidFill>
              <a:schemeClr val="accent4"/>
            </a:solidFill>
            <a:ln w="57150" cmpd="sng">
              <a:noFill/>
            </a:ln>
            <a:effectLst/>
          </p:spPr>
          <p:style>
            <a:lnRef idx="1">
              <a:schemeClr val="accent1"/>
            </a:lnRef>
            <a:fillRef idx="3">
              <a:schemeClr val="accent1"/>
            </a:fillRef>
            <a:effectRef idx="2">
              <a:schemeClr val="accent1"/>
            </a:effectRef>
            <a:fontRef idx="minor">
              <a:schemeClr val="lt1"/>
            </a:fontRef>
          </p:style>
          <p:txBody>
            <a:bodyPr lIns="0" tIns="45722" rIns="0" bIns="45722" rtlCol="0" anchor="ctr"/>
            <a:lstStyle/>
            <a:p>
              <a:pPr algn="ctr" defTabSz="408240">
                <a:buClrTx/>
              </a:pPr>
              <a:endParaRPr lang="en-US" sz="1650" b="1" kern="1200">
                <a:solidFill>
                  <a:prstClr val="white"/>
                </a:solidFill>
                <a:latin typeface="Roboto Light"/>
                <a:cs typeface="Roboto Light"/>
              </a:endParaRPr>
            </a:p>
          </p:txBody>
        </p:sp>
        <p:pic>
          <p:nvPicPr>
            <p:cNvPr id="11" name="Graphic 10" descr="Send">
              <a:extLst>
                <a:ext uri="{FF2B5EF4-FFF2-40B4-BE49-F238E27FC236}">
                  <a16:creationId xmlns:a16="http://schemas.microsoft.com/office/drawing/2014/main" id="{1D375C0C-7CE0-D441-837E-72E714D5074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1017" y="4391329"/>
              <a:ext cx="1005840" cy="1169838"/>
            </a:xfrm>
            <a:prstGeom prst="rect">
              <a:avLst/>
            </a:prstGeom>
          </p:spPr>
        </p:pic>
      </p:grpSp>
      <p:grpSp>
        <p:nvGrpSpPr>
          <p:cNvPr id="18" name="Group 17">
            <a:extLst>
              <a:ext uri="{FF2B5EF4-FFF2-40B4-BE49-F238E27FC236}">
                <a16:creationId xmlns:a16="http://schemas.microsoft.com/office/drawing/2014/main" id="{B444DFB2-6762-0447-8246-A1863F1806A0}"/>
              </a:ext>
            </a:extLst>
          </p:cNvPr>
          <p:cNvGrpSpPr/>
          <p:nvPr/>
        </p:nvGrpSpPr>
        <p:grpSpPr>
          <a:xfrm>
            <a:off x="6698137" y="1155182"/>
            <a:ext cx="1643447" cy="1643447"/>
            <a:chOff x="6470658" y="1457937"/>
            <a:chExt cx="1600200" cy="1600200"/>
          </a:xfrm>
        </p:grpSpPr>
        <p:sp>
          <p:nvSpPr>
            <p:cNvPr id="16" name="Oval 15">
              <a:extLst>
                <a:ext uri="{FF2B5EF4-FFF2-40B4-BE49-F238E27FC236}">
                  <a16:creationId xmlns:a16="http://schemas.microsoft.com/office/drawing/2014/main" id="{F878B266-CC05-C048-ADEB-D544A6C7EFDB}"/>
                </a:ext>
              </a:extLst>
            </p:cNvPr>
            <p:cNvSpPr/>
            <p:nvPr/>
          </p:nvSpPr>
          <p:spPr>
            <a:xfrm>
              <a:off x="6470658" y="1457937"/>
              <a:ext cx="1600200" cy="16002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45" tIns="45722" rIns="91445" bIns="45722" rtlCol="0" anchor="ctr"/>
            <a:lstStyle/>
            <a:p>
              <a:pPr algn="ctr" defTabSz="408240">
                <a:buClrTx/>
              </a:pPr>
              <a:endParaRPr lang="en-US" sz="1650" b="1" kern="1200">
                <a:solidFill>
                  <a:prstClr val="white"/>
                </a:solidFill>
                <a:latin typeface="Roboto Light"/>
                <a:cs typeface="Roboto Light"/>
              </a:endParaRPr>
            </a:p>
          </p:txBody>
        </p:sp>
        <p:pic>
          <p:nvPicPr>
            <p:cNvPr id="17" name="Graphic 16" descr="Coins">
              <a:extLst>
                <a:ext uri="{FF2B5EF4-FFF2-40B4-BE49-F238E27FC236}">
                  <a16:creationId xmlns:a16="http://schemas.microsoft.com/office/drawing/2014/main" id="{81F2408A-1974-4A48-A05B-2AC5D84C652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13558" y="1753899"/>
              <a:ext cx="914400" cy="914400"/>
            </a:xfrm>
            <a:prstGeom prst="rect">
              <a:avLst/>
            </a:prstGeom>
          </p:spPr>
        </p:pic>
      </p:grpSp>
    </p:spTree>
    <p:extLst>
      <p:ext uri="{BB962C8B-B14F-4D97-AF65-F5344CB8AC3E}">
        <p14:creationId xmlns:p14="http://schemas.microsoft.com/office/powerpoint/2010/main" val="25439048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4B212-586B-B145-BD77-1A4C4AA0E2AA}"/>
              </a:ext>
            </a:extLst>
          </p:cNvPr>
          <p:cNvSpPr>
            <a:spLocks noGrp="1"/>
          </p:cNvSpPr>
          <p:nvPr>
            <p:ph type="title"/>
          </p:nvPr>
        </p:nvSpPr>
        <p:spPr/>
        <p:txBody>
          <a:bodyPr>
            <a:normAutofit/>
          </a:bodyPr>
          <a:lstStyle/>
          <a:p>
            <a:r>
              <a:rPr lang="en-US" sz="3000" dirty="0">
                <a:solidFill>
                  <a:srgbClr val="82BC00"/>
                </a:solidFill>
                <a:latin typeface="Roboto" panose="02000000000000000000" pitchFamily="2" charset="0"/>
                <a:ea typeface="Roboto" panose="02000000000000000000" pitchFamily="2" charset="0"/>
                <a:cs typeface="Roboto" panose="02000000000000000000" pitchFamily="2" charset="0"/>
              </a:rPr>
              <a:t>By the Numbers: SCL and SCL Inc.</a:t>
            </a:r>
          </a:p>
        </p:txBody>
      </p:sp>
      <p:sp>
        <p:nvSpPr>
          <p:cNvPr id="20" name="TextBox 19">
            <a:extLst>
              <a:ext uri="{FF2B5EF4-FFF2-40B4-BE49-F238E27FC236}">
                <a16:creationId xmlns:a16="http://schemas.microsoft.com/office/drawing/2014/main" id="{D4A8520F-867C-4645-B3F0-045A62183A65}"/>
              </a:ext>
            </a:extLst>
          </p:cNvPr>
          <p:cNvSpPr txBox="1"/>
          <p:nvPr/>
        </p:nvSpPr>
        <p:spPr>
          <a:xfrm>
            <a:off x="6382509" y="3678400"/>
            <a:ext cx="2236805" cy="1131079"/>
          </a:xfrm>
          <a:prstGeom prst="rect">
            <a:avLst/>
          </a:prstGeom>
          <a:noFill/>
        </p:spPr>
        <p:txBody>
          <a:bodyPr wrap="square" rtlCol="0">
            <a:spAutoFit/>
          </a:bodyPr>
          <a:lstStyle/>
          <a:p>
            <a:pPr algn="ctr" defTabSz="408240">
              <a:buClrTx/>
            </a:pPr>
            <a:r>
              <a:rPr lang="en-US" sz="1350" kern="1200" dirty="0">
                <a:solidFill>
                  <a:srgbClr val="737572">
                    <a:lumMod val="75000"/>
                  </a:srgbClr>
                </a:solidFill>
                <a:latin typeface="Roboto" panose="02000000000000000000" pitchFamily="2" charset="0"/>
                <a:ea typeface="Roboto" panose="02000000000000000000" pitchFamily="2" charset="0"/>
                <a:cs typeface="Roboto" panose="02000000000000000000" pitchFamily="2" charset="0"/>
              </a:rPr>
              <a:t>Total amount of</a:t>
            </a:r>
          </a:p>
          <a:p>
            <a:pPr algn="ctr" defTabSz="408240">
              <a:buClrTx/>
            </a:pPr>
            <a:r>
              <a:rPr lang="en-US" sz="1350" kern="1200" dirty="0">
                <a:solidFill>
                  <a:srgbClr val="737572">
                    <a:lumMod val="75000"/>
                  </a:srgbClr>
                </a:solidFill>
                <a:latin typeface="Roboto" panose="02000000000000000000" pitchFamily="2" charset="0"/>
                <a:ea typeface="Roboto" panose="02000000000000000000" pitchFamily="2" charset="0"/>
                <a:cs typeface="Roboto" panose="02000000000000000000" pitchFamily="2" charset="0"/>
              </a:rPr>
              <a:t>entrepreneurship</a:t>
            </a:r>
          </a:p>
          <a:p>
            <a:pPr algn="ctr" defTabSz="408240">
              <a:buClrTx/>
            </a:pPr>
            <a:r>
              <a:rPr lang="en-US" sz="1350" kern="1200" dirty="0">
                <a:solidFill>
                  <a:srgbClr val="737572">
                    <a:lumMod val="75000"/>
                  </a:srgbClr>
                </a:solidFill>
                <a:latin typeface="Roboto" panose="02000000000000000000" pitchFamily="2" charset="0"/>
                <a:ea typeface="Roboto" panose="02000000000000000000" pitchFamily="2" charset="0"/>
                <a:cs typeface="Roboto" panose="02000000000000000000" pitchFamily="2" charset="0"/>
              </a:rPr>
              <a:t>program grants awarded</a:t>
            </a:r>
          </a:p>
          <a:p>
            <a:pPr algn="ctr" defTabSz="408240">
              <a:buClrTx/>
            </a:pPr>
            <a:r>
              <a:rPr lang="en-US" sz="1350" kern="1200" dirty="0">
                <a:solidFill>
                  <a:srgbClr val="737572">
                    <a:lumMod val="75000"/>
                  </a:srgbClr>
                </a:solidFill>
                <a:latin typeface="Roboto" panose="02000000000000000000" pitchFamily="2" charset="0"/>
                <a:ea typeface="Roboto" panose="02000000000000000000" pitchFamily="2" charset="0"/>
                <a:cs typeface="Roboto" panose="02000000000000000000" pitchFamily="2" charset="0"/>
              </a:rPr>
              <a:t>to 257 SCRA Member Companies since 2006.</a:t>
            </a:r>
          </a:p>
        </p:txBody>
      </p:sp>
      <p:sp>
        <p:nvSpPr>
          <p:cNvPr id="21" name="TextBox 20">
            <a:extLst>
              <a:ext uri="{FF2B5EF4-FFF2-40B4-BE49-F238E27FC236}">
                <a16:creationId xmlns:a16="http://schemas.microsoft.com/office/drawing/2014/main" id="{57E77345-43B7-2040-ADDC-3BB866241500}"/>
              </a:ext>
            </a:extLst>
          </p:cNvPr>
          <p:cNvSpPr txBox="1"/>
          <p:nvPr/>
        </p:nvSpPr>
        <p:spPr>
          <a:xfrm>
            <a:off x="3149153" y="3668880"/>
            <a:ext cx="2845652" cy="1107996"/>
          </a:xfrm>
          <a:prstGeom prst="rect">
            <a:avLst/>
          </a:prstGeom>
          <a:noFill/>
        </p:spPr>
        <p:txBody>
          <a:bodyPr wrap="square" lIns="68580" tIns="34290" rIns="68580" bIns="34290" rtlCol="0" anchor="t">
            <a:spAutoFit/>
          </a:bodyPr>
          <a:lstStyle/>
          <a:p>
            <a:pPr algn="ctr" defTabSz="408240">
              <a:buClrTx/>
            </a:pPr>
            <a:r>
              <a:rPr lang="en-US" sz="1350" kern="1200" dirty="0">
                <a:solidFill>
                  <a:srgbClr val="737572">
                    <a:lumMod val="75000"/>
                  </a:srgbClr>
                </a:solidFill>
                <a:latin typeface="Roboto" panose="02000000000000000000" pitchFamily="2" charset="0"/>
                <a:ea typeface="Roboto" panose="02000000000000000000" pitchFamily="2" charset="0"/>
                <a:cs typeface="Roboto" panose="02000000000000000000" pitchFamily="2" charset="0"/>
              </a:rPr>
              <a:t>Total amount of additional capital</a:t>
            </a:r>
          </a:p>
          <a:p>
            <a:pPr algn="ctr" defTabSz="408240">
              <a:buClrTx/>
            </a:pPr>
            <a:r>
              <a:rPr lang="en-US" sz="1350" kern="1200" dirty="0">
                <a:solidFill>
                  <a:srgbClr val="737572">
                    <a:lumMod val="75000"/>
                  </a:srgbClr>
                </a:solidFill>
                <a:latin typeface="Roboto" panose="02000000000000000000" pitchFamily="2" charset="0"/>
                <a:ea typeface="Roboto" panose="02000000000000000000" pitchFamily="2" charset="0"/>
                <a:cs typeface="Roboto" panose="02000000000000000000" pitchFamily="2" charset="0"/>
              </a:rPr>
              <a:t>raised by SCRA Members Companies and SC Launch Inc.</a:t>
            </a:r>
          </a:p>
          <a:p>
            <a:pPr algn="ctr" defTabSz="408240">
              <a:buClrTx/>
            </a:pPr>
            <a:r>
              <a:rPr lang="en-US" sz="1350" kern="1200" dirty="0">
                <a:solidFill>
                  <a:srgbClr val="737572">
                    <a:lumMod val="75000"/>
                  </a:srgbClr>
                </a:solidFill>
                <a:latin typeface="Roboto" panose="02000000000000000000" pitchFamily="2" charset="0"/>
                <a:ea typeface="Roboto" panose="02000000000000000000" pitchFamily="2" charset="0"/>
                <a:cs typeface="Roboto" panose="02000000000000000000" pitchFamily="2" charset="0"/>
              </a:rPr>
              <a:t>Portfolio Companies</a:t>
            </a:r>
          </a:p>
          <a:p>
            <a:pPr algn="ctr" defTabSz="408240">
              <a:buClrTx/>
            </a:pPr>
            <a:r>
              <a:rPr lang="en-US" sz="1350" kern="1200" dirty="0">
                <a:solidFill>
                  <a:srgbClr val="737572">
                    <a:lumMod val="75000"/>
                  </a:srgbClr>
                </a:solidFill>
                <a:latin typeface="Roboto" panose="02000000000000000000" pitchFamily="2" charset="0"/>
                <a:ea typeface="Roboto" panose="02000000000000000000" pitchFamily="2" charset="0"/>
                <a:cs typeface="Roboto" panose="02000000000000000000" pitchFamily="2" charset="0"/>
              </a:rPr>
              <a:t>since 2006.</a:t>
            </a:r>
          </a:p>
        </p:txBody>
      </p:sp>
      <p:pic>
        <p:nvPicPr>
          <p:cNvPr id="25" name="Picture 24" descr="A drawing of a face&#10;&#10;Description automatically generated">
            <a:extLst>
              <a:ext uri="{FF2B5EF4-FFF2-40B4-BE49-F238E27FC236}">
                <a16:creationId xmlns:a16="http://schemas.microsoft.com/office/drawing/2014/main" id="{D798B858-81E6-2C46-A25E-A656264EDE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16236" y="1173134"/>
            <a:ext cx="980635" cy="1583803"/>
          </a:xfrm>
          <a:prstGeom prst="rect">
            <a:avLst/>
          </a:prstGeom>
        </p:spPr>
      </p:pic>
      <p:sp>
        <p:nvSpPr>
          <p:cNvPr id="26" name="TextBox 25">
            <a:extLst>
              <a:ext uri="{FF2B5EF4-FFF2-40B4-BE49-F238E27FC236}">
                <a16:creationId xmlns:a16="http://schemas.microsoft.com/office/drawing/2014/main" id="{6015EA99-91BC-A341-B9D5-4AAD42D04CD3}"/>
              </a:ext>
            </a:extLst>
          </p:cNvPr>
          <p:cNvSpPr txBox="1"/>
          <p:nvPr/>
        </p:nvSpPr>
        <p:spPr>
          <a:xfrm>
            <a:off x="6202017" y="2791070"/>
            <a:ext cx="2363029" cy="692497"/>
          </a:xfrm>
          <a:prstGeom prst="rect">
            <a:avLst/>
          </a:prstGeom>
          <a:noFill/>
        </p:spPr>
        <p:txBody>
          <a:bodyPr wrap="square" lIns="68580" tIns="34290" rIns="68580" bIns="34290" rtlCol="0" anchor="t">
            <a:spAutoFit/>
          </a:bodyPr>
          <a:lstStyle/>
          <a:p>
            <a:pPr algn="ctr" defTabSz="408240">
              <a:buClrTx/>
            </a:pPr>
            <a:r>
              <a:rPr lang="en-US" sz="4050" b="1" kern="1200" dirty="0">
                <a:solidFill>
                  <a:srgbClr val="82BC00"/>
                </a:solidFill>
                <a:latin typeface="Roboto" panose="02000000000000000000" pitchFamily="2" charset="0"/>
                <a:ea typeface="Roboto" panose="02000000000000000000" pitchFamily="2" charset="0"/>
                <a:cs typeface="Roboto" panose="02000000000000000000" pitchFamily="2" charset="0"/>
              </a:rPr>
              <a:t>$17.06M</a:t>
            </a:r>
            <a:endParaRPr lang="en-US" sz="4050" b="1" kern="1200" dirty="0">
              <a:ln>
                <a:solidFill>
                  <a:prstClr val="white"/>
                </a:solidFill>
              </a:ln>
              <a:solidFill>
                <a:srgbClr val="82BC00"/>
              </a:solidFill>
              <a:latin typeface="Roboto" panose="02000000000000000000" pitchFamily="2" charset="0"/>
              <a:ea typeface="Roboto" panose="02000000000000000000" pitchFamily="2" charset="0"/>
              <a:cs typeface="Roboto" panose="02000000000000000000" pitchFamily="2" charset="0"/>
            </a:endParaRPr>
          </a:p>
        </p:txBody>
      </p:sp>
      <p:sp>
        <p:nvSpPr>
          <p:cNvPr id="27" name="TextBox 26">
            <a:extLst>
              <a:ext uri="{FF2B5EF4-FFF2-40B4-BE49-F238E27FC236}">
                <a16:creationId xmlns:a16="http://schemas.microsoft.com/office/drawing/2014/main" id="{DE512483-8742-C445-B2C4-BA7B40579DA2}"/>
              </a:ext>
            </a:extLst>
          </p:cNvPr>
          <p:cNvSpPr txBox="1"/>
          <p:nvPr/>
        </p:nvSpPr>
        <p:spPr>
          <a:xfrm>
            <a:off x="3390466" y="2647166"/>
            <a:ext cx="2363029" cy="830997"/>
          </a:xfrm>
          <a:prstGeom prst="rect">
            <a:avLst/>
          </a:prstGeom>
          <a:noFill/>
        </p:spPr>
        <p:txBody>
          <a:bodyPr wrap="square" lIns="68580" tIns="34290" rIns="68580" bIns="34290" rtlCol="0" anchor="t">
            <a:spAutoFit/>
          </a:bodyPr>
          <a:lstStyle/>
          <a:p>
            <a:pPr algn="ctr" defTabSz="408240">
              <a:buClrTx/>
            </a:pPr>
            <a:r>
              <a:rPr lang="en-US" sz="4950" b="1" kern="1200" dirty="0">
                <a:solidFill>
                  <a:srgbClr val="FF5000"/>
                </a:solidFill>
                <a:latin typeface="Roboto" panose="02000000000000000000" pitchFamily="2" charset="0"/>
                <a:ea typeface="Roboto" panose="02000000000000000000" pitchFamily="2" charset="0"/>
                <a:cs typeface="Roboto" panose="02000000000000000000" pitchFamily="2" charset="0"/>
              </a:rPr>
              <a:t>$2.66B</a:t>
            </a:r>
            <a:endParaRPr lang="en-US" sz="4950" b="1" kern="1200" dirty="0">
              <a:ln>
                <a:solidFill>
                  <a:prstClr val="white"/>
                </a:solidFill>
              </a:ln>
              <a:solidFill>
                <a:srgbClr val="FF5000"/>
              </a:solidFill>
              <a:latin typeface="Roboto" panose="02000000000000000000" pitchFamily="2" charset="0"/>
              <a:ea typeface="Roboto" panose="02000000000000000000" pitchFamily="2" charset="0"/>
              <a:cs typeface="Roboto" panose="02000000000000000000" pitchFamily="2" charset="0"/>
            </a:endParaRPr>
          </a:p>
        </p:txBody>
      </p:sp>
      <p:pic>
        <p:nvPicPr>
          <p:cNvPr id="29" name="Picture 28" descr="A picture containing plate&#10;&#10;Description automatically generated">
            <a:extLst>
              <a:ext uri="{FF2B5EF4-FFF2-40B4-BE49-F238E27FC236}">
                <a16:creationId xmlns:a16="http://schemas.microsoft.com/office/drawing/2014/main" id="{38D7D413-576B-F642-9584-4A6F5AFA2ED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33018" y="1111510"/>
            <a:ext cx="1077965" cy="1563460"/>
          </a:xfrm>
          <a:prstGeom prst="rect">
            <a:avLst/>
          </a:prstGeom>
        </p:spPr>
      </p:pic>
      <p:sp>
        <p:nvSpPr>
          <p:cNvPr id="12" name="TextBox 11">
            <a:extLst>
              <a:ext uri="{FF2B5EF4-FFF2-40B4-BE49-F238E27FC236}">
                <a16:creationId xmlns:a16="http://schemas.microsoft.com/office/drawing/2014/main" id="{633284CC-71E0-3B46-8BB8-3F8E73E75C47}"/>
              </a:ext>
            </a:extLst>
          </p:cNvPr>
          <p:cNvSpPr txBox="1"/>
          <p:nvPr/>
        </p:nvSpPr>
        <p:spPr>
          <a:xfrm>
            <a:off x="6382510" y="3359002"/>
            <a:ext cx="2028066" cy="317459"/>
          </a:xfrm>
          <a:prstGeom prst="rect">
            <a:avLst/>
          </a:prstGeom>
          <a:noFill/>
        </p:spPr>
        <p:txBody>
          <a:bodyPr wrap="square" lIns="68580" tIns="34290" rIns="68580" bIns="34290" rtlCol="0" anchor="t">
            <a:spAutoFit/>
          </a:bodyPr>
          <a:lstStyle/>
          <a:p>
            <a:pPr algn="ctr" defTabSz="408240">
              <a:buClrTx/>
            </a:pPr>
            <a:r>
              <a:rPr lang="en-US" sz="1613" b="1" kern="1200" dirty="0">
                <a:solidFill>
                  <a:srgbClr val="7FBC03"/>
                </a:solidFill>
                <a:latin typeface="Roboto" panose="02000000000000000000" pitchFamily="2" charset="0"/>
                <a:ea typeface="Roboto" panose="02000000000000000000" pitchFamily="2" charset="0"/>
                <a:cs typeface="Roboto" panose="02000000000000000000" pitchFamily="2" charset="0"/>
              </a:rPr>
              <a:t>GRANTS AWARDED</a:t>
            </a:r>
            <a:endParaRPr lang="en-US" sz="1613" kern="1200" dirty="0">
              <a:solidFill>
                <a:srgbClr val="7FBC03"/>
              </a:solidFill>
              <a:latin typeface="Roboto" panose="02000000000000000000" pitchFamily="2" charset="0"/>
              <a:ea typeface="Roboto" panose="02000000000000000000" pitchFamily="2" charset="0"/>
              <a:cs typeface="Roboto" panose="02000000000000000000" pitchFamily="2" charset="0"/>
            </a:endParaRPr>
          </a:p>
        </p:txBody>
      </p:sp>
      <p:sp>
        <p:nvSpPr>
          <p:cNvPr id="16" name="TextBox 15">
            <a:extLst>
              <a:ext uri="{FF2B5EF4-FFF2-40B4-BE49-F238E27FC236}">
                <a16:creationId xmlns:a16="http://schemas.microsoft.com/office/drawing/2014/main" id="{06886FD9-EFD2-E549-812B-4EADC8BFACD5}"/>
              </a:ext>
            </a:extLst>
          </p:cNvPr>
          <p:cNvSpPr txBox="1"/>
          <p:nvPr/>
        </p:nvSpPr>
        <p:spPr>
          <a:xfrm>
            <a:off x="3418505" y="3359002"/>
            <a:ext cx="2308649" cy="317459"/>
          </a:xfrm>
          <a:prstGeom prst="rect">
            <a:avLst/>
          </a:prstGeom>
          <a:noFill/>
        </p:spPr>
        <p:txBody>
          <a:bodyPr wrap="square" lIns="68580" tIns="34290" rIns="68580" bIns="34290" rtlCol="0" anchor="t">
            <a:spAutoFit/>
          </a:bodyPr>
          <a:lstStyle/>
          <a:p>
            <a:pPr algn="ctr" defTabSz="408240">
              <a:buClrTx/>
            </a:pPr>
            <a:r>
              <a:rPr lang="en-US" sz="1613" b="1" kern="1200" dirty="0">
                <a:solidFill>
                  <a:srgbClr val="FF5000"/>
                </a:solidFill>
                <a:latin typeface="Roboto" panose="02000000000000000000" pitchFamily="2" charset="0"/>
                <a:ea typeface="Roboto" panose="02000000000000000000" pitchFamily="2" charset="0"/>
                <a:cs typeface="Roboto" panose="02000000000000000000" pitchFamily="2" charset="0"/>
              </a:rPr>
              <a:t>FOLLOW-ON FUNDING</a:t>
            </a:r>
            <a:endParaRPr lang="en-US" sz="1613" kern="1200" dirty="0">
              <a:solidFill>
                <a:srgbClr val="FF5000"/>
              </a:solidFill>
              <a:latin typeface="Roboto" panose="02000000000000000000" pitchFamily="2" charset="0"/>
              <a:ea typeface="Roboto" panose="02000000000000000000" pitchFamily="2" charset="0"/>
              <a:cs typeface="Roboto" panose="02000000000000000000" pitchFamily="2" charset="0"/>
            </a:endParaRPr>
          </a:p>
        </p:txBody>
      </p:sp>
      <p:sp>
        <p:nvSpPr>
          <p:cNvPr id="4" name="TextBox 3">
            <a:extLst>
              <a:ext uri="{FF2B5EF4-FFF2-40B4-BE49-F238E27FC236}">
                <a16:creationId xmlns:a16="http://schemas.microsoft.com/office/drawing/2014/main" id="{FBB48C9F-AF99-685D-3DFC-0025FF1E3DC1}"/>
              </a:ext>
            </a:extLst>
          </p:cNvPr>
          <p:cNvSpPr txBox="1"/>
          <p:nvPr/>
        </p:nvSpPr>
        <p:spPr>
          <a:xfrm>
            <a:off x="182398" y="3678400"/>
            <a:ext cx="2940414" cy="1107996"/>
          </a:xfrm>
          <a:prstGeom prst="rect">
            <a:avLst/>
          </a:prstGeom>
          <a:noFill/>
        </p:spPr>
        <p:txBody>
          <a:bodyPr wrap="square" lIns="68580" tIns="34290" rIns="68580" bIns="34290" rtlCol="0" anchor="t">
            <a:spAutoFit/>
          </a:bodyPr>
          <a:lstStyle>
            <a:defPPr>
              <a:defRPr lang="en-US"/>
            </a:defPPr>
            <a:lvl1pPr marL="0" algn="l" defTabSz="544320" rtl="0" eaLnBrk="1" latinLnBrk="0" hangingPunct="1">
              <a:defRPr sz="2150" kern="1200">
                <a:solidFill>
                  <a:schemeClr val="tx1"/>
                </a:solidFill>
                <a:latin typeface="+mn-lt"/>
                <a:ea typeface="+mn-ea"/>
                <a:cs typeface="+mn-cs"/>
              </a:defRPr>
            </a:lvl1pPr>
            <a:lvl2pPr marL="544320" algn="l" defTabSz="544320" rtl="0" eaLnBrk="1" latinLnBrk="0" hangingPunct="1">
              <a:defRPr sz="2150" kern="1200">
                <a:solidFill>
                  <a:schemeClr val="tx1"/>
                </a:solidFill>
                <a:latin typeface="+mn-lt"/>
                <a:ea typeface="+mn-ea"/>
                <a:cs typeface="+mn-cs"/>
              </a:defRPr>
            </a:lvl2pPr>
            <a:lvl3pPr marL="1088639" algn="l" defTabSz="544320" rtl="0" eaLnBrk="1" latinLnBrk="0" hangingPunct="1">
              <a:defRPr sz="2150" kern="1200">
                <a:solidFill>
                  <a:schemeClr val="tx1"/>
                </a:solidFill>
                <a:latin typeface="+mn-lt"/>
                <a:ea typeface="+mn-ea"/>
                <a:cs typeface="+mn-cs"/>
              </a:defRPr>
            </a:lvl3pPr>
            <a:lvl4pPr marL="1632959" algn="l" defTabSz="544320" rtl="0" eaLnBrk="1" latinLnBrk="0" hangingPunct="1">
              <a:defRPr sz="2150" kern="1200">
                <a:solidFill>
                  <a:schemeClr val="tx1"/>
                </a:solidFill>
                <a:latin typeface="+mn-lt"/>
                <a:ea typeface="+mn-ea"/>
                <a:cs typeface="+mn-cs"/>
              </a:defRPr>
            </a:lvl4pPr>
            <a:lvl5pPr marL="2177278" algn="l" defTabSz="544320" rtl="0" eaLnBrk="1" latinLnBrk="0" hangingPunct="1">
              <a:defRPr sz="2150" kern="1200">
                <a:solidFill>
                  <a:schemeClr val="tx1"/>
                </a:solidFill>
                <a:latin typeface="+mn-lt"/>
                <a:ea typeface="+mn-ea"/>
                <a:cs typeface="+mn-cs"/>
              </a:defRPr>
            </a:lvl5pPr>
            <a:lvl6pPr marL="2721598" algn="l" defTabSz="544320" rtl="0" eaLnBrk="1" latinLnBrk="0" hangingPunct="1">
              <a:defRPr sz="2150" kern="1200">
                <a:solidFill>
                  <a:schemeClr val="tx1"/>
                </a:solidFill>
                <a:latin typeface="+mn-lt"/>
                <a:ea typeface="+mn-ea"/>
                <a:cs typeface="+mn-cs"/>
              </a:defRPr>
            </a:lvl6pPr>
            <a:lvl7pPr marL="3265917" algn="l" defTabSz="544320" rtl="0" eaLnBrk="1" latinLnBrk="0" hangingPunct="1">
              <a:defRPr sz="2150" kern="1200">
                <a:solidFill>
                  <a:schemeClr val="tx1"/>
                </a:solidFill>
                <a:latin typeface="+mn-lt"/>
                <a:ea typeface="+mn-ea"/>
                <a:cs typeface="+mn-cs"/>
              </a:defRPr>
            </a:lvl7pPr>
            <a:lvl8pPr marL="3810236" algn="l" defTabSz="544320" rtl="0" eaLnBrk="1" latinLnBrk="0" hangingPunct="1">
              <a:defRPr sz="2150" kern="1200">
                <a:solidFill>
                  <a:schemeClr val="tx1"/>
                </a:solidFill>
                <a:latin typeface="+mn-lt"/>
                <a:ea typeface="+mn-ea"/>
                <a:cs typeface="+mn-cs"/>
              </a:defRPr>
            </a:lvl8pPr>
            <a:lvl9pPr marL="4354556" algn="l" defTabSz="544320" rtl="0" eaLnBrk="1" latinLnBrk="0" hangingPunct="1">
              <a:defRPr sz="2150" kern="1200">
                <a:solidFill>
                  <a:schemeClr val="tx1"/>
                </a:solidFill>
                <a:latin typeface="+mn-lt"/>
                <a:ea typeface="+mn-ea"/>
                <a:cs typeface="+mn-cs"/>
              </a:defRPr>
            </a:lvl9pPr>
          </a:lstStyle>
          <a:p>
            <a:pPr algn="ctr" defTabSz="408240">
              <a:buClrTx/>
            </a:pPr>
            <a:r>
              <a:rPr lang="en-US" sz="1350" dirty="0">
                <a:solidFill>
                  <a:srgbClr val="737572">
                    <a:lumMod val="75000"/>
                  </a:srgbClr>
                </a:solidFill>
                <a:latin typeface="Roboto" panose="02000000000000000000" pitchFamily="2" charset="0"/>
                <a:ea typeface="Roboto" panose="02000000000000000000" pitchFamily="2" charset="0"/>
                <a:cs typeface="Roboto" panose="02000000000000000000" pitchFamily="2" charset="0"/>
              </a:rPr>
              <a:t>Total amount of SC Launch Inc.’s</a:t>
            </a:r>
          </a:p>
          <a:p>
            <a:pPr algn="ctr" defTabSz="408240">
              <a:buClrTx/>
            </a:pPr>
            <a:r>
              <a:rPr lang="en-US" sz="1350" dirty="0">
                <a:solidFill>
                  <a:srgbClr val="737572">
                    <a:lumMod val="75000"/>
                  </a:srgbClr>
                </a:solidFill>
                <a:latin typeface="Roboto" panose="02000000000000000000" pitchFamily="2" charset="0"/>
                <a:ea typeface="Roboto" panose="02000000000000000000" pitchFamily="2" charset="0"/>
                <a:cs typeface="Roboto" panose="02000000000000000000" pitchFamily="2" charset="0"/>
              </a:rPr>
              <a:t>investments made in</a:t>
            </a:r>
          </a:p>
          <a:p>
            <a:pPr algn="ctr" defTabSz="408240">
              <a:buClrTx/>
            </a:pPr>
            <a:r>
              <a:rPr lang="en-US" sz="1350" dirty="0">
                <a:solidFill>
                  <a:srgbClr val="737572">
                    <a:lumMod val="75000"/>
                  </a:srgbClr>
                </a:solidFill>
                <a:latin typeface="Roboto" panose="02000000000000000000" pitchFamily="2" charset="0"/>
                <a:ea typeface="Roboto" panose="02000000000000000000" pitchFamily="2" charset="0"/>
                <a:cs typeface="Roboto" panose="02000000000000000000" pitchFamily="2" charset="0"/>
              </a:rPr>
              <a:t>123 SC Launch Inc.</a:t>
            </a:r>
          </a:p>
          <a:p>
            <a:pPr algn="ctr" defTabSz="408240">
              <a:buClrTx/>
            </a:pPr>
            <a:r>
              <a:rPr lang="en-US" sz="1350" dirty="0">
                <a:solidFill>
                  <a:srgbClr val="737572">
                    <a:lumMod val="75000"/>
                  </a:srgbClr>
                </a:solidFill>
                <a:latin typeface="Roboto" panose="02000000000000000000" pitchFamily="2" charset="0"/>
                <a:ea typeface="Roboto" panose="02000000000000000000" pitchFamily="2" charset="0"/>
                <a:cs typeface="Roboto" panose="02000000000000000000" pitchFamily="2" charset="0"/>
              </a:rPr>
              <a:t>Portfolio Companies</a:t>
            </a:r>
          </a:p>
          <a:p>
            <a:pPr algn="ctr" defTabSz="408240">
              <a:buClrTx/>
            </a:pPr>
            <a:r>
              <a:rPr lang="en-US" sz="1350" dirty="0">
                <a:solidFill>
                  <a:srgbClr val="737572">
                    <a:lumMod val="75000"/>
                  </a:srgbClr>
                </a:solidFill>
                <a:latin typeface="Roboto" panose="02000000000000000000" pitchFamily="2" charset="0"/>
                <a:ea typeface="Roboto" panose="02000000000000000000" pitchFamily="2" charset="0"/>
                <a:cs typeface="Roboto" panose="02000000000000000000" pitchFamily="2" charset="0"/>
              </a:rPr>
              <a:t>since 2006.</a:t>
            </a:r>
            <a:endParaRPr lang="en-US" sz="1613" dirty="0">
              <a:solidFill>
                <a:srgbClr val="737572">
                  <a:lumMod val="75000"/>
                </a:srgbClr>
              </a:solidFill>
              <a:latin typeface="Roboto" panose="02000000000000000000" pitchFamily="2" charset="0"/>
              <a:ea typeface="Roboto" panose="02000000000000000000" pitchFamily="2" charset="0"/>
              <a:cs typeface="Roboto" panose="02000000000000000000" pitchFamily="2" charset="0"/>
            </a:endParaRPr>
          </a:p>
        </p:txBody>
      </p:sp>
      <p:sp>
        <p:nvSpPr>
          <p:cNvPr id="5" name="TextBox 2">
            <a:extLst>
              <a:ext uri="{FF2B5EF4-FFF2-40B4-BE49-F238E27FC236}">
                <a16:creationId xmlns:a16="http://schemas.microsoft.com/office/drawing/2014/main" id="{59F60413-D00E-F22E-7CC3-0D8742834AE0}"/>
              </a:ext>
            </a:extLst>
          </p:cNvPr>
          <p:cNvSpPr txBox="1"/>
          <p:nvPr/>
        </p:nvSpPr>
        <p:spPr>
          <a:xfrm>
            <a:off x="354143" y="2785666"/>
            <a:ext cx="2574630" cy="692497"/>
          </a:xfrm>
          <a:prstGeom prst="rect">
            <a:avLst/>
          </a:prstGeom>
          <a:noFill/>
        </p:spPr>
        <p:txBody>
          <a:bodyPr wrap="square" lIns="68580" tIns="34290" rIns="68580" bIns="34290" rtlCol="0" anchor="t">
            <a:spAutoFit/>
          </a:bodyPr>
          <a:lstStyle>
            <a:defPPr>
              <a:defRPr lang="en-US"/>
            </a:defPPr>
            <a:lvl1pPr marL="0" algn="l" defTabSz="544320" rtl="0" eaLnBrk="1" latinLnBrk="0" hangingPunct="1">
              <a:defRPr sz="2150" kern="1200">
                <a:solidFill>
                  <a:schemeClr val="tx1"/>
                </a:solidFill>
                <a:latin typeface="+mn-lt"/>
                <a:ea typeface="+mn-ea"/>
                <a:cs typeface="+mn-cs"/>
              </a:defRPr>
            </a:lvl1pPr>
            <a:lvl2pPr marL="544320" algn="l" defTabSz="544320" rtl="0" eaLnBrk="1" latinLnBrk="0" hangingPunct="1">
              <a:defRPr sz="2150" kern="1200">
                <a:solidFill>
                  <a:schemeClr val="tx1"/>
                </a:solidFill>
                <a:latin typeface="+mn-lt"/>
                <a:ea typeface="+mn-ea"/>
                <a:cs typeface="+mn-cs"/>
              </a:defRPr>
            </a:lvl2pPr>
            <a:lvl3pPr marL="1088639" algn="l" defTabSz="544320" rtl="0" eaLnBrk="1" latinLnBrk="0" hangingPunct="1">
              <a:defRPr sz="2150" kern="1200">
                <a:solidFill>
                  <a:schemeClr val="tx1"/>
                </a:solidFill>
                <a:latin typeface="+mn-lt"/>
                <a:ea typeface="+mn-ea"/>
                <a:cs typeface="+mn-cs"/>
              </a:defRPr>
            </a:lvl3pPr>
            <a:lvl4pPr marL="1632959" algn="l" defTabSz="544320" rtl="0" eaLnBrk="1" latinLnBrk="0" hangingPunct="1">
              <a:defRPr sz="2150" kern="1200">
                <a:solidFill>
                  <a:schemeClr val="tx1"/>
                </a:solidFill>
                <a:latin typeface="+mn-lt"/>
                <a:ea typeface="+mn-ea"/>
                <a:cs typeface="+mn-cs"/>
              </a:defRPr>
            </a:lvl4pPr>
            <a:lvl5pPr marL="2177278" algn="l" defTabSz="544320" rtl="0" eaLnBrk="1" latinLnBrk="0" hangingPunct="1">
              <a:defRPr sz="2150" kern="1200">
                <a:solidFill>
                  <a:schemeClr val="tx1"/>
                </a:solidFill>
                <a:latin typeface="+mn-lt"/>
                <a:ea typeface="+mn-ea"/>
                <a:cs typeface="+mn-cs"/>
              </a:defRPr>
            </a:lvl5pPr>
            <a:lvl6pPr marL="2721598" algn="l" defTabSz="544320" rtl="0" eaLnBrk="1" latinLnBrk="0" hangingPunct="1">
              <a:defRPr sz="2150" kern="1200">
                <a:solidFill>
                  <a:schemeClr val="tx1"/>
                </a:solidFill>
                <a:latin typeface="+mn-lt"/>
                <a:ea typeface="+mn-ea"/>
                <a:cs typeface="+mn-cs"/>
              </a:defRPr>
            </a:lvl6pPr>
            <a:lvl7pPr marL="3265917" algn="l" defTabSz="544320" rtl="0" eaLnBrk="1" latinLnBrk="0" hangingPunct="1">
              <a:defRPr sz="2150" kern="1200">
                <a:solidFill>
                  <a:schemeClr val="tx1"/>
                </a:solidFill>
                <a:latin typeface="+mn-lt"/>
                <a:ea typeface="+mn-ea"/>
                <a:cs typeface="+mn-cs"/>
              </a:defRPr>
            </a:lvl7pPr>
            <a:lvl8pPr marL="3810236" algn="l" defTabSz="544320" rtl="0" eaLnBrk="1" latinLnBrk="0" hangingPunct="1">
              <a:defRPr sz="2150" kern="1200">
                <a:solidFill>
                  <a:schemeClr val="tx1"/>
                </a:solidFill>
                <a:latin typeface="+mn-lt"/>
                <a:ea typeface="+mn-ea"/>
                <a:cs typeface="+mn-cs"/>
              </a:defRPr>
            </a:lvl8pPr>
            <a:lvl9pPr marL="4354556" algn="l" defTabSz="544320" rtl="0" eaLnBrk="1" latinLnBrk="0" hangingPunct="1">
              <a:defRPr sz="2150" kern="1200">
                <a:solidFill>
                  <a:schemeClr val="tx1"/>
                </a:solidFill>
                <a:latin typeface="+mn-lt"/>
                <a:ea typeface="+mn-ea"/>
                <a:cs typeface="+mn-cs"/>
              </a:defRPr>
            </a:lvl9pPr>
          </a:lstStyle>
          <a:p>
            <a:pPr algn="ctr" defTabSz="408240">
              <a:buClrTx/>
            </a:pPr>
            <a:r>
              <a:rPr lang="en-US" sz="4050" b="1" dirty="0">
                <a:solidFill>
                  <a:srgbClr val="004987"/>
                </a:solidFill>
                <a:latin typeface="Roboto" panose="02000000000000000000" pitchFamily="2" charset="0"/>
                <a:ea typeface="Roboto" panose="02000000000000000000" pitchFamily="2" charset="0"/>
                <a:cs typeface="Roboto" panose="02000000000000000000" pitchFamily="2" charset="0"/>
              </a:rPr>
              <a:t>$45.93M+</a:t>
            </a:r>
            <a:endParaRPr lang="en-US" sz="4050" b="1" dirty="0">
              <a:ln>
                <a:solidFill>
                  <a:prstClr val="white"/>
                </a:solidFill>
              </a:ln>
              <a:solidFill>
                <a:srgbClr val="004987"/>
              </a:solidFill>
              <a:latin typeface="Roboto" panose="02000000000000000000" pitchFamily="2" charset="0"/>
              <a:ea typeface="Roboto" panose="02000000000000000000" pitchFamily="2" charset="0"/>
              <a:cs typeface="Roboto" panose="02000000000000000000" pitchFamily="2" charset="0"/>
            </a:endParaRPr>
          </a:p>
        </p:txBody>
      </p:sp>
      <p:pic>
        <p:nvPicPr>
          <p:cNvPr id="7" name="Picture 6" descr="Icon&#10;&#10;Description automatically generated">
            <a:extLst>
              <a:ext uri="{FF2B5EF4-FFF2-40B4-BE49-F238E27FC236}">
                <a16:creationId xmlns:a16="http://schemas.microsoft.com/office/drawing/2014/main" id="{4F1BD223-C332-8578-9FE8-A9E84D36E64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3885" y="1424219"/>
            <a:ext cx="1890279" cy="1351253"/>
          </a:xfrm>
          <a:prstGeom prst="rect">
            <a:avLst/>
          </a:prstGeom>
        </p:spPr>
      </p:pic>
      <p:sp>
        <p:nvSpPr>
          <p:cNvPr id="3" name="TextBox 3">
            <a:extLst>
              <a:ext uri="{FF2B5EF4-FFF2-40B4-BE49-F238E27FC236}">
                <a16:creationId xmlns:a16="http://schemas.microsoft.com/office/drawing/2014/main" id="{9E83E569-48E9-8AB7-6356-8BD26878B44C}"/>
              </a:ext>
            </a:extLst>
          </p:cNvPr>
          <p:cNvSpPr txBox="1"/>
          <p:nvPr/>
        </p:nvSpPr>
        <p:spPr>
          <a:xfrm>
            <a:off x="265671" y="3359002"/>
            <a:ext cx="2649932" cy="317459"/>
          </a:xfrm>
          <a:prstGeom prst="rect">
            <a:avLst/>
          </a:prstGeom>
          <a:noFill/>
        </p:spPr>
        <p:txBody>
          <a:bodyPr wrap="square" lIns="68580" tIns="34290" rIns="68580" bIns="34290" rtlCol="0" anchor="t">
            <a:spAutoFit/>
          </a:bodyPr>
          <a:lstStyle>
            <a:defPPr>
              <a:defRPr lang="en-US"/>
            </a:defPPr>
            <a:lvl1pPr marL="0" algn="l" defTabSz="544320" rtl="0" eaLnBrk="1" latinLnBrk="0" hangingPunct="1">
              <a:defRPr sz="2150" kern="1200">
                <a:solidFill>
                  <a:schemeClr val="tx1"/>
                </a:solidFill>
                <a:latin typeface="+mn-lt"/>
                <a:ea typeface="+mn-ea"/>
                <a:cs typeface="+mn-cs"/>
              </a:defRPr>
            </a:lvl1pPr>
            <a:lvl2pPr marL="544320" algn="l" defTabSz="544320" rtl="0" eaLnBrk="1" latinLnBrk="0" hangingPunct="1">
              <a:defRPr sz="2150" kern="1200">
                <a:solidFill>
                  <a:schemeClr val="tx1"/>
                </a:solidFill>
                <a:latin typeface="+mn-lt"/>
                <a:ea typeface="+mn-ea"/>
                <a:cs typeface="+mn-cs"/>
              </a:defRPr>
            </a:lvl2pPr>
            <a:lvl3pPr marL="1088639" algn="l" defTabSz="544320" rtl="0" eaLnBrk="1" latinLnBrk="0" hangingPunct="1">
              <a:defRPr sz="2150" kern="1200">
                <a:solidFill>
                  <a:schemeClr val="tx1"/>
                </a:solidFill>
                <a:latin typeface="+mn-lt"/>
                <a:ea typeface="+mn-ea"/>
                <a:cs typeface="+mn-cs"/>
              </a:defRPr>
            </a:lvl3pPr>
            <a:lvl4pPr marL="1632959" algn="l" defTabSz="544320" rtl="0" eaLnBrk="1" latinLnBrk="0" hangingPunct="1">
              <a:defRPr sz="2150" kern="1200">
                <a:solidFill>
                  <a:schemeClr val="tx1"/>
                </a:solidFill>
                <a:latin typeface="+mn-lt"/>
                <a:ea typeface="+mn-ea"/>
                <a:cs typeface="+mn-cs"/>
              </a:defRPr>
            </a:lvl4pPr>
            <a:lvl5pPr marL="2177278" algn="l" defTabSz="544320" rtl="0" eaLnBrk="1" latinLnBrk="0" hangingPunct="1">
              <a:defRPr sz="2150" kern="1200">
                <a:solidFill>
                  <a:schemeClr val="tx1"/>
                </a:solidFill>
                <a:latin typeface="+mn-lt"/>
                <a:ea typeface="+mn-ea"/>
                <a:cs typeface="+mn-cs"/>
              </a:defRPr>
            </a:lvl5pPr>
            <a:lvl6pPr marL="2721598" algn="l" defTabSz="544320" rtl="0" eaLnBrk="1" latinLnBrk="0" hangingPunct="1">
              <a:defRPr sz="2150" kern="1200">
                <a:solidFill>
                  <a:schemeClr val="tx1"/>
                </a:solidFill>
                <a:latin typeface="+mn-lt"/>
                <a:ea typeface="+mn-ea"/>
                <a:cs typeface="+mn-cs"/>
              </a:defRPr>
            </a:lvl6pPr>
            <a:lvl7pPr marL="3265917" algn="l" defTabSz="544320" rtl="0" eaLnBrk="1" latinLnBrk="0" hangingPunct="1">
              <a:defRPr sz="2150" kern="1200">
                <a:solidFill>
                  <a:schemeClr val="tx1"/>
                </a:solidFill>
                <a:latin typeface="+mn-lt"/>
                <a:ea typeface="+mn-ea"/>
                <a:cs typeface="+mn-cs"/>
              </a:defRPr>
            </a:lvl7pPr>
            <a:lvl8pPr marL="3810236" algn="l" defTabSz="544320" rtl="0" eaLnBrk="1" latinLnBrk="0" hangingPunct="1">
              <a:defRPr sz="2150" kern="1200">
                <a:solidFill>
                  <a:schemeClr val="tx1"/>
                </a:solidFill>
                <a:latin typeface="+mn-lt"/>
                <a:ea typeface="+mn-ea"/>
                <a:cs typeface="+mn-cs"/>
              </a:defRPr>
            </a:lvl8pPr>
            <a:lvl9pPr marL="4354556" algn="l" defTabSz="544320" rtl="0" eaLnBrk="1" latinLnBrk="0" hangingPunct="1">
              <a:defRPr sz="2150" kern="1200">
                <a:solidFill>
                  <a:schemeClr val="tx1"/>
                </a:solidFill>
                <a:latin typeface="+mn-lt"/>
                <a:ea typeface="+mn-ea"/>
                <a:cs typeface="+mn-cs"/>
              </a:defRPr>
            </a:lvl9pPr>
          </a:lstStyle>
          <a:p>
            <a:pPr algn="ctr" defTabSz="408240">
              <a:buClrTx/>
            </a:pPr>
            <a:r>
              <a:rPr lang="en-US" sz="1613" b="1" dirty="0">
                <a:solidFill>
                  <a:srgbClr val="004987"/>
                </a:solidFill>
                <a:latin typeface="Roboto" panose="02000000000000000000" pitchFamily="2" charset="0"/>
                <a:ea typeface="Roboto" panose="02000000000000000000" pitchFamily="2" charset="0"/>
                <a:cs typeface="Roboto" panose="02000000000000000000" pitchFamily="2" charset="0"/>
              </a:rPr>
              <a:t>INVESTMENTS MADE</a:t>
            </a:r>
          </a:p>
        </p:txBody>
      </p:sp>
    </p:spTree>
    <p:extLst>
      <p:ext uri="{BB962C8B-B14F-4D97-AF65-F5344CB8AC3E}">
        <p14:creationId xmlns:p14="http://schemas.microsoft.com/office/powerpoint/2010/main" val="3729402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9175706-8166-6D44-839B-16D2C68BEC42}"/>
              </a:ext>
            </a:extLst>
          </p:cNvPr>
          <p:cNvSpPr>
            <a:spLocks noGrp="1"/>
          </p:cNvSpPr>
          <p:nvPr>
            <p:ph type="title"/>
          </p:nvPr>
        </p:nvSpPr>
        <p:spPr>
          <a:xfrm>
            <a:off x="457200" y="146738"/>
            <a:ext cx="8229600" cy="857250"/>
          </a:xfrm>
        </p:spPr>
        <p:txBody>
          <a:bodyPr anchor="ctr">
            <a:normAutofit fontScale="90000"/>
          </a:bodyPr>
          <a:lstStyle/>
          <a:p>
            <a:r>
              <a:rPr lang="en-US" sz="3000" dirty="0">
                <a:solidFill>
                  <a:srgbClr val="82BC00"/>
                </a:solidFill>
                <a:latin typeface="Roboto" panose="02000000000000000000" pitchFamily="2" charset="0"/>
                <a:ea typeface="Roboto" panose="02000000000000000000" pitchFamily="2" charset="0"/>
                <a:cs typeface="Roboto" panose="02000000000000000000" pitchFamily="2" charset="0"/>
              </a:rPr>
              <a:t>Success Story: Bubble Paper </a:t>
            </a:r>
            <a:br>
              <a:rPr lang="en-US" sz="3000" dirty="0">
                <a:solidFill>
                  <a:srgbClr val="82BC00"/>
                </a:solidFill>
                <a:latin typeface="Roboto" panose="02000000000000000000" pitchFamily="2" charset="0"/>
                <a:ea typeface="Roboto" panose="02000000000000000000" pitchFamily="2" charset="0"/>
                <a:cs typeface="Roboto" panose="02000000000000000000" pitchFamily="2" charset="0"/>
              </a:rPr>
            </a:br>
            <a:r>
              <a:rPr lang="en-US" sz="3000" b="0" i="1" dirty="0">
                <a:solidFill>
                  <a:srgbClr val="82BC00"/>
                </a:solidFill>
                <a:latin typeface="Roboto" panose="02000000000000000000" pitchFamily="2" charset="0"/>
                <a:ea typeface="Roboto" panose="02000000000000000000" pitchFamily="2" charset="0"/>
                <a:cs typeface="Roboto" panose="02000000000000000000" pitchFamily="2" charset="0"/>
              </a:rPr>
              <a:t>A Gamechanger in the Packaging Industry</a:t>
            </a:r>
          </a:p>
        </p:txBody>
      </p:sp>
      <p:sp>
        <p:nvSpPr>
          <p:cNvPr id="3" name="Content Placeholder 2">
            <a:extLst>
              <a:ext uri="{FF2B5EF4-FFF2-40B4-BE49-F238E27FC236}">
                <a16:creationId xmlns:a16="http://schemas.microsoft.com/office/drawing/2014/main" id="{12D6EFE6-269E-7941-B372-4B93CCEC0120}"/>
              </a:ext>
            </a:extLst>
          </p:cNvPr>
          <p:cNvSpPr>
            <a:spLocks noGrp="1"/>
          </p:cNvSpPr>
          <p:nvPr>
            <p:ph sz="half" idx="1"/>
          </p:nvPr>
        </p:nvSpPr>
        <p:spPr>
          <a:xfrm>
            <a:off x="2887930" y="1167842"/>
            <a:ext cx="6004223" cy="3667630"/>
          </a:xfrm>
        </p:spPr>
        <p:txBody>
          <a:bodyPr vert="horz" lIns="163296" tIns="81648" rIns="163296" bIns="81648" rtlCol="0" anchor="t">
            <a:noAutofit/>
          </a:bodyPr>
          <a:lstStyle/>
          <a:p>
            <a:pPr marL="305753" indent="-305753">
              <a:lnSpc>
                <a:spcPct val="90000"/>
              </a:lnSpc>
              <a:spcAft>
                <a:spcPts val="450"/>
              </a:spcAft>
            </a:pPr>
            <a:r>
              <a:rPr lang="en-US" dirty="0">
                <a:solidFill>
                  <a:schemeClr val="tx1">
                    <a:lumMod val="75000"/>
                  </a:schemeClr>
                </a:solidFill>
                <a:latin typeface="Roboto" panose="02000000000000000000" pitchFamily="2" charset="0"/>
                <a:ea typeface="Roboto" panose="02000000000000000000" pitchFamily="2" charset="0"/>
                <a:cs typeface="Roboto" panose="02000000000000000000" pitchFamily="2" charset="0"/>
              </a:rPr>
              <a:t>Bubble Paper, an advanced manufacturer, has transformed the packaging industry by developing products that are better-performing and eco-friendly replacements for plastic and other non-sustainable shipping materials.</a:t>
            </a:r>
          </a:p>
          <a:p>
            <a:pPr marL="305753" indent="-305753">
              <a:lnSpc>
                <a:spcPct val="90000"/>
              </a:lnSpc>
              <a:spcAft>
                <a:spcPts val="450"/>
              </a:spcAft>
            </a:pPr>
            <a:endParaRPr lang="en-US" dirty="0">
              <a:solidFill>
                <a:schemeClr val="tx1">
                  <a:lumMod val="75000"/>
                </a:schemeClr>
              </a:solidFill>
              <a:latin typeface="Roboto" panose="02000000000000000000" pitchFamily="2" charset="0"/>
              <a:ea typeface="Roboto" panose="02000000000000000000" pitchFamily="2" charset="0"/>
              <a:cs typeface="Roboto" panose="02000000000000000000" pitchFamily="2" charset="0"/>
            </a:endParaRPr>
          </a:p>
          <a:p>
            <a:pPr marL="305753" indent="-305753">
              <a:lnSpc>
                <a:spcPct val="90000"/>
              </a:lnSpc>
              <a:spcAft>
                <a:spcPts val="450"/>
              </a:spcAft>
            </a:pPr>
            <a:r>
              <a:rPr lang="en-US" dirty="0">
                <a:solidFill>
                  <a:schemeClr val="tx1">
                    <a:lumMod val="75000"/>
                  </a:schemeClr>
                </a:solidFill>
                <a:latin typeface="Roboto" panose="02000000000000000000" pitchFamily="2" charset="0"/>
                <a:ea typeface="Roboto" panose="02000000000000000000" pitchFamily="2" charset="0"/>
                <a:cs typeface="Roboto" panose="02000000000000000000" pitchFamily="2" charset="0"/>
              </a:rPr>
              <a:t>Current products include: </a:t>
            </a:r>
          </a:p>
          <a:p>
            <a:pPr marL="662962" lvl="1" indent="-305753">
              <a:lnSpc>
                <a:spcPct val="90000"/>
              </a:lnSpc>
              <a:spcAft>
                <a:spcPts val="450"/>
              </a:spcAft>
            </a:pPr>
            <a:r>
              <a:rPr lang="en-US" dirty="0">
                <a:solidFill>
                  <a:schemeClr val="tx1">
                    <a:lumMod val="75000"/>
                  </a:schemeClr>
                </a:solidFill>
                <a:latin typeface="Roboto" panose="02000000000000000000" pitchFamily="2" charset="0"/>
                <a:ea typeface="Roboto" panose="02000000000000000000" pitchFamily="2" charset="0"/>
                <a:cs typeface="Roboto" panose="02000000000000000000" pitchFamily="2" charset="0"/>
              </a:rPr>
              <a:t>Bubble Paper Wrap™</a:t>
            </a:r>
          </a:p>
          <a:p>
            <a:pPr marL="662962" lvl="1" indent="-305753">
              <a:lnSpc>
                <a:spcPct val="90000"/>
              </a:lnSpc>
              <a:spcAft>
                <a:spcPts val="450"/>
              </a:spcAft>
            </a:pPr>
            <a:r>
              <a:rPr lang="en-US" dirty="0">
                <a:solidFill>
                  <a:schemeClr val="tx1">
                    <a:lumMod val="75000"/>
                  </a:schemeClr>
                </a:solidFill>
                <a:latin typeface="Roboto" panose="02000000000000000000" pitchFamily="2" charset="0"/>
                <a:ea typeface="Roboto" panose="02000000000000000000" pitchFamily="2" charset="0"/>
                <a:cs typeface="Roboto" panose="02000000000000000000" pitchFamily="2" charset="0"/>
              </a:rPr>
              <a:t>Bubble Paper Mailers™</a:t>
            </a:r>
          </a:p>
          <a:p>
            <a:pPr marL="662962" lvl="1" indent="-305753">
              <a:lnSpc>
                <a:spcPct val="90000"/>
              </a:lnSpc>
              <a:spcAft>
                <a:spcPts val="450"/>
              </a:spcAft>
            </a:pPr>
            <a:r>
              <a:rPr lang="en-US" dirty="0">
                <a:solidFill>
                  <a:schemeClr val="tx1">
                    <a:lumMod val="75000"/>
                  </a:schemeClr>
                </a:solidFill>
                <a:latin typeface="Roboto" panose="02000000000000000000" pitchFamily="2" charset="0"/>
                <a:ea typeface="Roboto" panose="02000000000000000000" pitchFamily="2" charset="0"/>
                <a:cs typeface="Roboto" panose="02000000000000000000" pitchFamily="2" charset="0"/>
              </a:rPr>
              <a:t>Bubble Paper Icebox™</a:t>
            </a:r>
          </a:p>
        </p:txBody>
      </p:sp>
      <p:pic>
        <p:nvPicPr>
          <p:cNvPr id="9" name="Picture 8" descr="A group of men holding a sign&#10;&#10;Description automatically generated with medium confidence">
            <a:extLst>
              <a:ext uri="{FF2B5EF4-FFF2-40B4-BE49-F238E27FC236}">
                <a16:creationId xmlns:a16="http://schemas.microsoft.com/office/drawing/2014/main" id="{AA60A51B-C323-F607-0629-42BEF438AD1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7088" y="1297815"/>
            <a:ext cx="2550841" cy="1780981"/>
          </a:xfrm>
          <a:prstGeom prst="rect">
            <a:avLst/>
          </a:prstGeom>
        </p:spPr>
      </p:pic>
      <p:pic>
        <p:nvPicPr>
          <p:cNvPr id="11" name="Picture 10" descr="A picture containing indoor, seat&#10;&#10;Description automatically generated">
            <a:extLst>
              <a:ext uri="{FF2B5EF4-FFF2-40B4-BE49-F238E27FC236}">
                <a16:creationId xmlns:a16="http://schemas.microsoft.com/office/drawing/2014/main" id="{38BF4C29-E464-32E0-9E2C-08CFDDF8C5A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37088" y="3207490"/>
            <a:ext cx="2550841" cy="1536338"/>
          </a:xfrm>
          <a:prstGeom prst="rect">
            <a:avLst/>
          </a:prstGeom>
        </p:spPr>
      </p:pic>
      <p:pic>
        <p:nvPicPr>
          <p:cNvPr id="14" name="Graphic 13">
            <a:extLst>
              <a:ext uri="{FF2B5EF4-FFF2-40B4-BE49-F238E27FC236}">
                <a16:creationId xmlns:a16="http://schemas.microsoft.com/office/drawing/2014/main" id="{EBAF8B7F-1FFE-FA22-9AD4-960BD06D6579}"/>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10706" y="4140865"/>
            <a:ext cx="1250277" cy="528068"/>
          </a:xfrm>
          <a:prstGeom prst="rect">
            <a:avLst/>
          </a:prstGeom>
        </p:spPr>
      </p:pic>
    </p:spTree>
    <p:extLst>
      <p:ext uri="{BB962C8B-B14F-4D97-AF65-F5344CB8AC3E}">
        <p14:creationId xmlns:p14="http://schemas.microsoft.com/office/powerpoint/2010/main" val="36752996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F6923-DF3D-DA40-8DEA-0B95C5F001D7}"/>
              </a:ext>
            </a:extLst>
          </p:cNvPr>
          <p:cNvSpPr>
            <a:spLocks noGrp="1"/>
          </p:cNvSpPr>
          <p:nvPr>
            <p:ph type="title"/>
          </p:nvPr>
        </p:nvSpPr>
        <p:spPr/>
        <p:txBody>
          <a:bodyPr>
            <a:normAutofit fontScale="90000"/>
          </a:bodyPr>
          <a:lstStyle/>
          <a:p>
            <a:r>
              <a:rPr lang="en-US" sz="4500" dirty="0"/>
              <a:t>STRATEGIC INITIATIVES</a:t>
            </a:r>
            <a:br>
              <a:rPr lang="en-US" dirty="0"/>
            </a:br>
            <a:endParaRPr lang="en-US" b="0"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7841605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3F74A-8893-BF7E-6DE4-339D0714F798}"/>
              </a:ext>
            </a:extLst>
          </p:cNvPr>
          <p:cNvSpPr>
            <a:spLocks noGrp="1"/>
          </p:cNvSpPr>
          <p:nvPr>
            <p:ph type="title"/>
          </p:nvPr>
        </p:nvSpPr>
        <p:spPr/>
        <p:txBody>
          <a:bodyPr>
            <a:normAutofit/>
          </a:bodyPr>
          <a:lstStyle/>
          <a:p>
            <a:r>
              <a:rPr lang="en-US" sz="3000" dirty="0">
                <a:solidFill>
                  <a:srgbClr val="004987"/>
                </a:solidFill>
                <a:latin typeface="Roboto" panose="02000000000000000000" pitchFamily="2" charset="0"/>
                <a:ea typeface="Roboto" panose="02000000000000000000" pitchFamily="2" charset="0"/>
                <a:cs typeface="Roboto" panose="02000000000000000000" pitchFamily="2" charset="0"/>
              </a:rPr>
              <a:t>SC Nexus for Advanced Resilient Energy</a:t>
            </a:r>
            <a:endParaRPr lang="en-US" sz="3000" dirty="0"/>
          </a:p>
        </p:txBody>
      </p:sp>
      <p:sp>
        <p:nvSpPr>
          <p:cNvPr id="3" name="Content Placeholder 2">
            <a:extLst>
              <a:ext uri="{FF2B5EF4-FFF2-40B4-BE49-F238E27FC236}">
                <a16:creationId xmlns:a16="http://schemas.microsoft.com/office/drawing/2014/main" id="{4BE94664-36FC-F132-8E0E-C8812EEBA54D}"/>
              </a:ext>
            </a:extLst>
          </p:cNvPr>
          <p:cNvSpPr>
            <a:spLocks noGrp="1"/>
          </p:cNvSpPr>
          <p:nvPr>
            <p:ph idx="1"/>
          </p:nvPr>
        </p:nvSpPr>
        <p:spPr>
          <a:xfrm>
            <a:off x="3586228" y="1137047"/>
            <a:ext cx="4967222" cy="3829049"/>
          </a:xfrm>
        </p:spPr>
        <p:txBody>
          <a:bodyPr>
            <a:normAutofit/>
          </a:bodyPr>
          <a:lstStyle/>
          <a:p>
            <a:pPr>
              <a:spcBef>
                <a:spcPts val="1350"/>
              </a:spcBef>
            </a:pPr>
            <a:r>
              <a:rPr lang="en-US" dirty="0">
                <a:solidFill>
                  <a:schemeClr val="tx1">
                    <a:lumMod val="75000"/>
                  </a:schemeClr>
                </a:solidFill>
              </a:rPr>
              <a:t>Broad consortium of public and private entities operating across the state</a:t>
            </a:r>
          </a:p>
          <a:p>
            <a:pPr>
              <a:spcBef>
                <a:spcPts val="1350"/>
              </a:spcBef>
            </a:pPr>
            <a:r>
              <a:rPr lang="en-US" dirty="0">
                <a:solidFill>
                  <a:schemeClr val="tx1">
                    <a:lumMod val="75000"/>
                  </a:schemeClr>
                </a:solidFill>
              </a:rPr>
              <a:t>Working to drive innovation in technologies that enable an end-to-end resilient, sustainable energy ecosystem</a:t>
            </a:r>
          </a:p>
          <a:p>
            <a:pPr>
              <a:spcBef>
                <a:spcPts val="1350"/>
              </a:spcBef>
            </a:pPr>
            <a:r>
              <a:rPr lang="en-US" dirty="0">
                <a:solidFill>
                  <a:schemeClr val="tx1">
                    <a:lumMod val="75000"/>
                  </a:schemeClr>
                </a:solidFill>
              </a:rPr>
              <a:t>One of only 31 U.S. Department of Commerce’s Economic Development Administration’s (EDA) designated Regional Technology and Innovation Hubs (Tech Hubs) and one of only three in the Southeast</a:t>
            </a:r>
          </a:p>
        </p:txBody>
      </p:sp>
      <p:pic>
        <p:nvPicPr>
          <p:cNvPr id="5" name="Picture 4" descr="A sign with text and a red and blue background&#10;&#10;Description automatically generated">
            <a:extLst>
              <a:ext uri="{FF2B5EF4-FFF2-40B4-BE49-F238E27FC236}">
                <a16:creationId xmlns:a16="http://schemas.microsoft.com/office/drawing/2014/main" id="{42B51A55-3BF9-119E-328E-2D97EA845F6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6275" y="1063229"/>
            <a:ext cx="2824228" cy="3524250"/>
          </a:xfrm>
          <a:prstGeom prst="rect">
            <a:avLst/>
          </a:prstGeom>
        </p:spPr>
      </p:pic>
    </p:spTree>
    <p:extLst>
      <p:ext uri="{BB962C8B-B14F-4D97-AF65-F5344CB8AC3E}">
        <p14:creationId xmlns:p14="http://schemas.microsoft.com/office/powerpoint/2010/main" val="30942844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3F74A-8893-BF7E-6DE4-339D0714F798}"/>
              </a:ext>
            </a:extLst>
          </p:cNvPr>
          <p:cNvSpPr>
            <a:spLocks noGrp="1"/>
          </p:cNvSpPr>
          <p:nvPr>
            <p:ph type="title"/>
          </p:nvPr>
        </p:nvSpPr>
        <p:spPr/>
        <p:txBody>
          <a:bodyPr>
            <a:normAutofit/>
          </a:bodyPr>
          <a:lstStyle/>
          <a:p>
            <a:r>
              <a:rPr lang="en-US" sz="3000" dirty="0">
                <a:solidFill>
                  <a:srgbClr val="004987"/>
                </a:solidFill>
                <a:latin typeface="Roboto" panose="02000000000000000000" pitchFamily="2" charset="0"/>
                <a:ea typeface="Roboto" panose="02000000000000000000" pitchFamily="2" charset="0"/>
                <a:cs typeface="Roboto" panose="02000000000000000000" pitchFamily="2" charset="0"/>
              </a:rPr>
              <a:t>Projects Included in Phase 2 Application</a:t>
            </a:r>
            <a:endParaRPr lang="en-US" sz="3000" dirty="0"/>
          </a:p>
        </p:txBody>
      </p:sp>
      <p:sp>
        <p:nvSpPr>
          <p:cNvPr id="3" name="Content Placeholder 2">
            <a:extLst>
              <a:ext uri="{FF2B5EF4-FFF2-40B4-BE49-F238E27FC236}">
                <a16:creationId xmlns:a16="http://schemas.microsoft.com/office/drawing/2014/main" id="{4BE94664-36FC-F132-8E0E-C8812EEBA54D}"/>
              </a:ext>
            </a:extLst>
          </p:cNvPr>
          <p:cNvSpPr>
            <a:spLocks noGrp="1"/>
          </p:cNvSpPr>
          <p:nvPr>
            <p:ph idx="1"/>
          </p:nvPr>
        </p:nvSpPr>
        <p:spPr>
          <a:xfrm>
            <a:off x="1290639" y="1277392"/>
            <a:ext cx="3024187" cy="3427958"/>
          </a:xfrm>
        </p:spPr>
        <p:txBody>
          <a:bodyPr>
            <a:normAutofit fontScale="92500"/>
          </a:bodyPr>
          <a:lstStyle/>
          <a:p>
            <a:pPr marL="0" indent="0">
              <a:spcBef>
                <a:spcPts val="1500"/>
              </a:spcBef>
              <a:buNone/>
            </a:pPr>
            <a:r>
              <a:rPr lang="en-US" dirty="0">
                <a:solidFill>
                  <a:schemeClr val="tx1">
                    <a:lumMod val="75000"/>
                  </a:schemeClr>
                </a:solidFill>
              </a:rPr>
              <a:t>Carolina Institute for Battery Innovation (CIBI) led by the University of SC</a:t>
            </a:r>
          </a:p>
          <a:p>
            <a:pPr marL="0" indent="0">
              <a:spcBef>
                <a:spcPts val="1500"/>
              </a:spcBef>
              <a:buNone/>
            </a:pPr>
            <a:r>
              <a:rPr lang="en-US" dirty="0">
                <a:solidFill>
                  <a:schemeClr val="tx1">
                    <a:lumMod val="75000"/>
                  </a:schemeClr>
                </a:solidFill>
              </a:rPr>
              <a:t>H2 Resilience Demonstrator and Testbed led by Rolls Royce</a:t>
            </a:r>
          </a:p>
          <a:p>
            <a:pPr marL="0" indent="0">
              <a:spcBef>
                <a:spcPts val="1500"/>
              </a:spcBef>
              <a:buNone/>
            </a:pPr>
            <a:r>
              <a:rPr lang="en-US" dirty="0">
                <a:solidFill>
                  <a:schemeClr val="tx1">
                    <a:lumMod val="75000"/>
                  </a:schemeClr>
                </a:solidFill>
              </a:rPr>
              <a:t>Economic Development through Grid Emulation (EDGE) led by Clemson University</a:t>
            </a:r>
          </a:p>
        </p:txBody>
      </p:sp>
      <p:pic>
        <p:nvPicPr>
          <p:cNvPr id="9" name="Picture 8" descr="A screenshot of a cell phone&#10;&#10;Description automatically generated">
            <a:extLst>
              <a:ext uri="{FF2B5EF4-FFF2-40B4-BE49-F238E27FC236}">
                <a16:creationId xmlns:a16="http://schemas.microsoft.com/office/drawing/2014/main" id="{10F155B6-85DF-3E2D-4AF7-B94EF540159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705350" y="1345033"/>
            <a:ext cx="714375" cy="617117"/>
          </a:xfrm>
          <a:prstGeom prst="rect">
            <a:avLst/>
          </a:prstGeom>
        </p:spPr>
      </p:pic>
      <p:pic>
        <p:nvPicPr>
          <p:cNvPr id="10" name="Picture 9" descr="A screenshot of a cell phone&#10;&#10;Description automatically generated">
            <a:extLst>
              <a:ext uri="{FF2B5EF4-FFF2-40B4-BE49-F238E27FC236}">
                <a16:creationId xmlns:a16="http://schemas.microsoft.com/office/drawing/2014/main" id="{8DB4CB49-2FB7-BA61-022C-1F4A0046462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4852" y="1345033"/>
            <a:ext cx="609600" cy="532210"/>
          </a:xfrm>
          <a:prstGeom prst="rect">
            <a:avLst/>
          </a:prstGeom>
        </p:spPr>
      </p:pic>
      <p:pic>
        <p:nvPicPr>
          <p:cNvPr id="11" name="Picture 10" descr="A screenshot of a cell phone&#10;&#10;Description automatically generated">
            <a:extLst>
              <a:ext uri="{FF2B5EF4-FFF2-40B4-BE49-F238E27FC236}">
                <a16:creationId xmlns:a16="http://schemas.microsoft.com/office/drawing/2014/main" id="{56046844-AB1A-72E9-A445-1CA891018CD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23901" y="2400895"/>
            <a:ext cx="609600" cy="532210"/>
          </a:xfrm>
          <a:prstGeom prst="rect">
            <a:avLst/>
          </a:prstGeom>
        </p:spPr>
      </p:pic>
      <p:pic>
        <p:nvPicPr>
          <p:cNvPr id="12" name="Picture 11" descr="A screenshot of a cell phone&#10;&#10;Description automatically generated">
            <a:extLst>
              <a:ext uri="{FF2B5EF4-FFF2-40B4-BE49-F238E27FC236}">
                <a16:creationId xmlns:a16="http://schemas.microsoft.com/office/drawing/2014/main" id="{57263C0C-05F5-8CA0-9E85-ACBFC670976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19139" y="3448201"/>
            <a:ext cx="609600" cy="608408"/>
          </a:xfrm>
          <a:prstGeom prst="rect">
            <a:avLst/>
          </a:prstGeom>
        </p:spPr>
      </p:pic>
      <p:sp>
        <p:nvSpPr>
          <p:cNvPr id="15" name="Content Placeholder 2">
            <a:extLst>
              <a:ext uri="{FF2B5EF4-FFF2-40B4-BE49-F238E27FC236}">
                <a16:creationId xmlns:a16="http://schemas.microsoft.com/office/drawing/2014/main" id="{00C6AA96-AD48-1DF8-8AFD-5A3A05623969}"/>
              </a:ext>
            </a:extLst>
          </p:cNvPr>
          <p:cNvSpPr txBox="1">
            <a:spLocks/>
          </p:cNvSpPr>
          <p:nvPr/>
        </p:nvSpPr>
        <p:spPr>
          <a:xfrm>
            <a:off x="5355432" y="1277392"/>
            <a:ext cx="3024187" cy="3427958"/>
          </a:xfrm>
          <a:prstGeom prst="rect">
            <a:avLst/>
          </a:prstGeom>
        </p:spPr>
        <p:txBody>
          <a:bodyPr vert="horz" lIns="163296" tIns="81648" rIns="163296" bIns="81648" rtlCol="0">
            <a:normAutofit lnSpcReduction="10000"/>
          </a:bodyPr>
          <a:lstStyle>
            <a:lvl1pPr marL="408240" indent="-408240" algn="l" defTabSz="54432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1pPr>
            <a:lvl2pPr marL="884519" indent="-340200" algn="l" defTabSz="544320" rtl="0" eaLnBrk="1" latinLnBrk="0" hangingPunct="1">
              <a:spcBef>
                <a:spcPct val="20000"/>
              </a:spcBef>
              <a:buFont typeface="Arial"/>
              <a:buChar char="–"/>
              <a:defRPr sz="2200" kern="1200">
                <a:solidFill>
                  <a:schemeClr val="tx1"/>
                </a:solidFill>
                <a:latin typeface="Arial" panose="020B0604020202020204" pitchFamily="34" charset="0"/>
                <a:ea typeface="+mn-ea"/>
                <a:cs typeface="Arial" panose="020B0604020202020204" pitchFamily="34" charset="0"/>
              </a:defRPr>
            </a:lvl2pPr>
            <a:lvl3pPr marL="1360799" indent="-272160" algn="l" defTabSz="54432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3pPr>
            <a:lvl4pPr marL="1905118" indent="-272160" algn="l" defTabSz="544320" rtl="0" eaLnBrk="1" latinLnBrk="0" hangingPunct="1">
              <a:spcBef>
                <a:spcPct val="20000"/>
              </a:spcBef>
              <a:buFont typeface="Arial"/>
              <a:buChar char="–"/>
              <a:defRPr sz="1400" kern="1200">
                <a:solidFill>
                  <a:schemeClr val="tx1"/>
                </a:solidFill>
                <a:latin typeface="Arial" panose="020B0604020202020204" pitchFamily="34" charset="0"/>
                <a:ea typeface="+mn-ea"/>
                <a:cs typeface="Arial" panose="020B0604020202020204" pitchFamily="34" charset="0"/>
              </a:defRPr>
            </a:lvl4pPr>
            <a:lvl5pPr marL="2449438" indent="-272160" algn="l" defTabSz="544320" rtl="0" eaLnBrk="1" latinLnBrk="0" hangingPunct="1">
              <a:spcBef>
                <a:spcPct val="20000"/>
              </a:spcBef>
              <a:buFont typeface="Arial"/>
              <a:buChar char="»"/>
              <a:defRPr sz="1400" kern="1200">
                <a:solidFill>
                  <a:schemeClr val="tx1"/>
                </a:solidFill>
                <a:latin typeface="Arial" panose="020B0604020202020204" pitchFamily="34" charset="0"/>
                <a:ea typeface="+mn-ea"/>
                <a:cs typeface="Arial" panose="020B0604020202020204" pitchFamily="34" charset="0"/>
              </a:defRPr>
            </a:lvl5pPr>
            <a:lvl6pPr marL="2993757" indent="-272160" algn="l" defTabSz="544320" rtl="0" eaLnBrk="1" latinLnBrk="0" hangingPunct="1">
              <a:spcBef>
                <a:spcPct val="20000"/>
              </a:spcBef>
              <a:buFont typeface="Arial"/>
              <a:buChar char="•"/>
              <a:defRPr sz="2400" kern="1200">
                <a:solidFill>
                  <a:schemeClr val="tx1"/>
                </a:solidFill>
                <a:latin typeface="+mn-lt"/>
                <a:ea typeface="+mn-ea"/>
                <a:cs typeface="+mn-cs"/>
              </a:defRPr>
            </a:lvl6pPr>
            <a:lvl7pPr marL="3538077" indent="-272160" algn="l" defTabSz="544320" rtl="0" eaLnBrk="1" latinLnBrk="0" hangingPunct="1">
              <a:spcBef>
                <a:spcPct val="20000"/>
              </a:spcBef>
              <a:buFont typeface="Arial"/>
              <a:buChar char="•"/>
              <a:defRPr sz="2400" kern="1200">
                <a:solidFill>
                  <a:schemeClr val="tx1"/>
                </a:solidFill>
                <a:latin typeface="+mn-lt"/>
                <a:ea typeface="+mn-ea"/>
                <a:cs typeface="+mn-cs"/>
              </a:defRPr>
            </a:lvl7pPr>
            <a:lvl8pPr marL="4082396" indent="-272160" algn="l" defTabSz="544320" rtl="0" eaLnBrk="1" latinLnBrk="0" hangingPunct="1">
              <a:spcBef>
                <a:spcPct val="20000"/>
              </a:spcBef>
              <a:buFont typeface="Arial"/>
              <a:buChar char="•"/>
              <a:defRPr sz="2400" kern="1200">
                <a:solidFill>
                  <a:schemeClr val="tx1"/>
                </a:solidFill>
                <a:latin typeface="+mn-lt"/>
                <a:ea typeface="+mn-ea"/>
                <a:cs typeface="+mn-cs"/>
              </a:defRPr>
            </a:lvl8pPr>
            <a:lvl9pPr marL="4626716" indent="-272160" algn="l" defTabSz="544320" rtl="0" eaLnBrk="1" latinLnBrk="0" hangingPunct="1">
              <a:spcBef>
                <a:spcPct val="20000"/>
              </a:spcBef>
              <a:buFont typeface="Arial"/>
              <a:buChar char="•"/>
              <a:defRPr sz="2400" kern="1200">
                <a:solidFill>
                  <a:schemeClr val="tx1"/>
                </a:solidFill>
                <a:latin typeface="+mn-lt"/>
                <a:ea typeface="+mn-ea"/>
                <a:cs typeface="+mn-cs"/>
              </a:defRPr>
            </a:lvl9pPr>
          </a:lstStyle>
          <a:p>
            <a:pPr marL="0" indent="0" defTabSz="408240">
              <a:spcBef>
                <a:spcPts val="1500"/>
              </a:spcBef>
              <a:buClrTx/>
              <a:buNone/>
            </a:pPr>
            <a:r>
              <a:rPr lang="en-US" sz="1800" dirty="0">
                <a:solidFill>
                  <a:srgbClr val="737572">
                    <a:lumMod val="75000"/>
                  </a:srgbClr>
                </a:solidFill>
              </a:rPr>
              <a:t>Grid Enabled Cyber Operations Range (GECO) led by Savannah River National Lab</a:t>
            </a:r>
          </a:p>
          <a:p>
            <a:pPr marL="0" indent="0" defTabSz="408240">
              <a:spcBef>
                <a:spcPts val="1500"/>
              </a:spcBef>
              <a:buClrTx/>
              <a:buNone/>
            </a:pPr>
            <a:r>
              <a:rPr lang="en-US" sz="1800" dirty="0">
                <a:solidFill>
                  <a:srgbClr val="737572">
                    <a:lumMod val="75000"/>
                  </a:srgbClr>
                </a:solidFill>
              </a:rPr>
              <a:t>Education and Workforce Center led by SC Technical College System</a:t>
            </a:r>
          </a:p>
          <a:p>
            <a:pPr marL="0" indent="0" defTabSz="408240">
              <a:spcBef>
                <a:spcPts val="1500"/>
              </a:spcBef>
              <a:buClrTx/>
              <a:buNone/>
            </a:pPr>
            <a:r>
              <a:rPr lang="en-US" sz="1800" dirty="0">
                <a:solidFill>
                  <a:srgbClr val="737572">
                    <a:lumMod val="75000"/>
                  </a:srgbClr>
                </a:solidFill>
              </a:rPr>
              <a:t>Entrepreneurship and Innovation Exchange (</a:t>
            </a:r>
            <a:r>
              <a:rPr lang="en-US" sz="1800" dirty="0" err="1">
                <a:solidFill>
                  <a:srgbClr val="737572">
                    <a:lumMod val="75000"/>
                  </a:srgbClr>
                </a:solidFill>
              </a:rPr>
              <a:t>eiX</a:t>
            </a:r>
            <a:r>
              <a:rPr lang="en-US" sz="1800" dirty="0">
                <a:solidFill>
                  <a:srgbClr val="737572">
                    <a:lumMod val="75000"/>
                  </a:srgbClr>
                </a:solidFill>
              </a:rPr>
              <a:t>) led by SC Research Authority</a:t>
            </a:r>
          </a:p>
          <a:p>
            <a:pPr marL="0" indent="0" defTabSz="408240">
              <a:spcBef>
                <a:spcPts val="1500"/>
              </a:spcBef>
              <a:buClrTx/>
              <a:buNone/>
            </a:pPr>
            <a:endParaRPr lang="en-US" sz="1800" dirty="0">
              <a:solidFill>
                <a:srgbClr val="737572">
                  <a:lumMod val="75000"/>
                </a:srgbClr>
              </a:solidFill>
            </a:endParaRPr>
          </a:p>
        </p:txBody>
      </p:sp>
      <p:pic>
        <p:nvPicPr>
          <p:cNvPr id="16" name="Picture 15" descr="A screenshot of a cell phone&#10;&#10;Description automatically generated">
            <a:extLst>
              <a:ext uri="{FF2B5EF4-FFF2-40B4-BE49-F238E27FC236}">
                <a16:creationId xmlns:a16="http://schemas.microsoft.com/office/drawing/2014/main" id="{BEDECCF6-77A9-2A12-2419-436DD5AAD53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705350" y="2571750"/>
            <a:ext cx="714375" cy="447676"/>
          </a:xfrm>
          <a:prstGeom prst="rect">
            <a:avLst/>
          </a:prstGeom>
        </p:spPr>
      </p:pic>
      <p:pic>
        <p:nvPicPr>
          <p:cNvPr id="17" name="Picture 16" descr="A screenshot of a cell phone&#10;&#10;Description automatically generated">
            <a:extLst>
              <a:ext uri="{FF2B5EF4-FFF2-40B4-BE49-F238E27FC236}">
                <a16:creationId xmlns:a16="http://schemas.microsoft.com/office/drawing/2014/main" id="{8E0CADDC-B05E-9A71-7FAA-71B3D6F8042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705350" y="3486150"/>
            <a:ext cx="714375" cy="744958"/>
          </a:xfrm>
          <a:prstGeom prst="rect">
            <a:avLst/>
          </a:prstGeom>
        </p:spPr>
      </p:pic>
    </p:spTree>
    <p:extLst>
      <p:ext uri="{BB962C8B-B14F-4D97-AF65-F5344CB8AC3E}">
        <p14:creationId xmlns:p14="http://schemas.microsoft.com/office/powerpoint/2010/main" val="31570886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235" y="221457"/>
            <a:ext cx="9156235" cy="84786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 name="Title 1"/>
          <p:cNvSpPr>
            <a:spLocks noGrp="1"/>
          </p:cNvSpPr>
          <p:nvPr>
            <p:ph type="title"/>
          </p:nvPr>
        </p:nvSpPr>
        <p:spPr>
          <a:xfrm>
            <a:off x="1421823" y="257082"/>
            <a:ext cx="5719456" cy="776618"/>
          </a:xfrm>
        </p:spPr>
        <p:txBody>
          <a:bodyPr>
            <a:normAutofit fontScale="90000"/>
          </a:bodyPr>
          <a:lstStyle/>
          <a:p>
            <a:r>
              <a:rPr lang="en-US" sz="2250" b="1" dirty="0">
                <a:solidFill>
                  <a:schemeClr val="bg1"/>
                </a:solidFill>
                <a:latin typeface="Montserrat" panose="00000500000000000000" pitchFamily="2" charset="0"/>
              </a:rPr>
              <a:t>Hughes Investments Elevate Upstate </a:t>
            </a:r>
            <a:br>
              <a:rPr lang="en-US" sz="2250" b="1" dirty="0">
                <a:solidFill>
                  <a:schemeClr val="bg1"/>
                </a:solidFill>
                <a:latin typeface="Montserrat" panose="00000500000000000000" pitchFamily="2" charset="0"/>
              </a:rPr>
            </a:br>
            <a:r>
              <a:rPr lang="en-US" sz="2250" dirty="0">
                <a:solidFill>
                  <a:schemeClr val="bg1"/>
                </a:solidFill>
                <a:latin typeface="Montserrat" panose="00000500000000000000" pitchFamily="2" charset="0"/>
              </a:rPr>
              <a:t>Community Vibrancy Grants</a:t>
            </a:r>
          </a:p>
        </p:txBody>
      </p:sp>
      <p:sp>
        <p:nvSpPr>
          <p:cNvPr id="12" name="Text Placeholder 11">
            <a:extLst>
              <a:ext uri="{FF2B5EF4-FFF2-40B4-BE49-F238E27FC236}">
                <a16:creationId xmlns:a16="http://schemas.microsoft.com/office/drawing/2014/main" id="{55A08C31-F18B-0A45-372D-E1BDF592C971}"/>
              </a:ext>
            </a:extLst>
          </p:cNvPr>
          <p:cNvSpPr>
            <a:spLocks noGrp="1"/>
          </p:cNvSpPr>
          <p:nvPr>
            <p:ph type="body" sz="half" idx="2"/>
          </p:nvPr>
        </p:nvSpPr>
        <p:spPr>
          <a:xfrm>
            <a:off x="204774" y="1543050"/>
            <a:ext cx="4005088" cy="2858691"/>
          </a:xfrm>
        </p:spPr>
        <p:txBody>
          <a:bodyPr>
            <a:normAutofit lnSpcReduction="10000"/>
          </a:bodyPr>
          <a:lstStyle/>
          <a:p>
            <a:r>
              <a:rPr lang="en-US" b="1" dirty="0">
                <a:solidFill>
                  <a:srgbClr val="444444"/>
                </a:solidFill>
                <a:latin typeface="Montserrat"/>
              </a:rPr>
              <a:t>Who Qualifies: </a:t>
            </a:r>
          </a:p>
          <a:p>
            <a:pPr marL="557213" lvl="1" indent="-214313">
              <a:buFont typeface="Arial" panose="020B0604020202020204" pitchFamily="34" charset="0"/>
              <a:buChar char="•"/>
            </a:pPr>
            <a:r>
              <a:rPr lang="en-US" b="0" i="0" u="none" strike="noStrike" noProof="0" dirty="0">
                <a:solidFill>
                  <a:srgbClr val="444444"/>
                </a:solidFill>
                <a:latin typeface="Montserrat"/>
              </a:rPr>
              <a:t>Neighborhood associations </a:t>
            </a:r>
            <a:endParaRPr lang="en-US" dirty="0">
              <a:latin typeface="Montserrat"/>
            </a:endParaRPr>
          </a:p>
          <a:p>
            <a:pPr marL="557213" lvl="1" indent="-214313">
              <a:lnSpc>
                <a:spcPct val="100000"/>
              </a:lnSpc>
              <a:spcBef>
                <a:spcPts val="0"/>
              </a:spcBef>
              <a:buFont typeface="Arial"/>
              <a:buChar char="•"/>
            </a:pPr>
            <a:r>
              <a:rPr lang="en-US" b="0" i="0" u="none" strike="noStrike" noProof="0" dirty="0">
                <a:solidFill>
                  <a:srgbClr val="444444"/>
                </a:solidFill>
                <a:latin typeface="Montserrat"/>
              </a:rPr>
              <a:t>Civic &amp; community organizations </a:t>
            </a:r>
            <a:endParaRPr lang="en-US" dirty="0">
              <a:latin typeface="Montserrat"/>
            </a:endParaRPr>
          </a:p>
          <a:p>
            <a:pPr marL="557213" lvl="1" indent="-214313">
              <a:lnSpc>
                <a:spcPct val="100000"/>
              </a:lnSpc>
              <a:spcBef>
                <a:spcPts val="0"/>
              </a:spcBef>
              <a:buFont typeface="Arial"/>
              <a:buChar char="•"/>
            </a:pPr>
            <a:r>
              <a:rPr lang="en-US" b="0" i="0" u="none" strike="noStrike" noProof="0" dirty="0">
                <a:solidFill>
                  <a:srgbClr val="444444"/>
                </a:solidFill>
                <a:latin typeface="Montserrat"/>
              </a:rPr>
              <a:t>Nonprofit organizations </a:t>
            </a:r>
            <a:endParaRPr lang="en-US" dirty="0">
              <a:latin typeface="Montserrat"/>
            </a:endParaRPr>
          </a:p>
          <a:p>
            <a:pPr marL="557213" lvl="1" indent="-214313">
              <a:lnSpc>
                <a:spcPct val="100000"/>
              </a:lnSpc>
              <a:spcBef>
                <a:spcPts val="0"/>
              </a:spcBef>
              <a:buFont typeface="Arial"/>
              <a:buChar char="•"/>
            </a:pPr>
            <a:r>
              <a:rPr lang="en-US" b="0" i="0" u="none" strike="noStrike" noProof="0" dirty="0">
                <a:solidFill>
                  <a:srgbClr val="444444"/>
                </a:solidFill>
                <a:latin typeface="Montserrat"/>
              </a:rPr>
              <a:t>Local governments </a:t>
            </a:r>
          </a:p>
          <a:p>
            <a:pPr>
              <a:lnSpc>
                <a:spcPct val="100000"/>
              </a:lnSpc>
              <a:spcBef>
                <a:spcPts val="0"/>
              </a:spcBef>
            </a:pPr>
            <a:endParaRPr lang="en-US" dirty="0">
              <a:solidFill>
                <a:srgbClr val="444444"/>
              </a:solidFill>
              <a:latin typeface="Montserrat"/>
            </a:endParaRPr>
          </a:p>
          <a:p>
            <a:pPr>
              <a:lnSpc>
                <a:spcPct val="100000"/>
              </a:lnSpc>
              <a:spcBef>
                <a:spcPts val="0"/>
              </a:spcBef>
            </a:pPr>
            <a:r>
              <a:rPr lang="en-US" b="1" dirty="0">
                <a:solidFill>
                  <a:srgbClr val="444444"/>
                </a:solidFill>
                <a:latin typeface="Montserrat"/>
              </a:rPr>
              <a:t>Where should the applicants be located?</a:t>
            </a:r>
          </a:p>
          <a:p>
            <a:pPr marL="557213" lvl="1" indent="-214313">
              <a:lnSpc>
                <a:spcPct val="100000"/>
              </a:lnSpc>
              <a:spcBef>
                <a:spcPts val="0"/>
              </a:spcBef>
              <a:buFont typeface="Arial" panose="020B0604020202020204" pitchFamily="34" charset="0"/>
              <a:buChar char="•"/>
            </a:pPr>
            <a:r>
              <a:rPr lang="en-US" dirty="0">
                <a:solidFill>
                  <a:srgbClr val="444444"/>
                </a:solidFill>
                <a:latin typeface="Montserrat"/>
              </a:rPr>
              <a:t>Each should be located and work within the 10 Upstate counties: </a:t>
            </a:r>
          </a:p>
          <a:p>
            <a:pPr lvl="2">
              <a:lnSpc>
                <a:spcPct val="100000"/>
              </a:lnSpc>
              <a:spcBef>
                <a:spcPts val="0"/>
              </a:spcBef>
            </a:pPr>
            <a:r>
              <a:rPr lang="en-US" b="0" i="0" u="none" strike="noStrike" noProof="0" dirty="0">
                <a:solidFill>
                  <a:srgbClr val="444444"/>
                </a:solidFill>
                <a:latin typeface="Montserrat"/>
              </a:rPr>
              <a:t>Abbeville, Anderson, Cherokee, Greenville, Greenwood, Laurens, Oconee, Pickens, Spartanburg, &amp; Union Counties </a:t>
            </a:r>
          </a:p>
          <a:p>
            <a:r>
              <a:rPr lang="en-US" b="1" dirty="0">
                <a:solidFill>
                  <a:srgbClr val="444444"/>
                </a:solidFill>
                <a:latin typeface="Montserrat"/>
              </a:rPr>
              <a:t>Timeline:</a:t>
            </a:r>
          </a:p>
          <a:p>
            <a:pPr marL="557213" lvl="1" indent="-214313">
              <a:lnSpc>
                <a:spcPct val="100000"/>
              </a:lnSpc>
              <a:spcBef>
                <a:spcPts val="0"/>
              </a:spcBef>
              <a:buFont typeface="Arial"/>
              <a:buChar char="•"/>
            </a:pPr>
            <a:r>
              <a:rPr lang="en-US" b="0" i="0" u="none" strike="noStrike" noProof="0" dirty="0">
                <a:solidFill>
                  <a:srgbClr val="444444"/>
                </a:solidFill>
                <a:latin typeface="Montserrat"/>
              </a:rPr>
              <a:t>Interest forms are due August 9, 2024</a:t>
            </a:r>
            <a:endParaRPr lang="en-US" dirty="0">
              <a:latin typeface="Montserrat"/>
            </a:endParaRPr>
          </a:p>
          <a:p>
            <a:pPr marL="557213" lvl="1" indent="-214313">
              <a:lnSpc>
                <a:spcPct val="100000"/>
              </a:lnSpc>
              <a:spcBef>
                <a:spcPts val="0"/>
              </a:spcBef>
              <a:buFont typeface="Arial"/>
              <a:buChar char="•"/>
            </a:pPr>
            <a:r>
              <a:rPr lang="en-US" b="0" i="0" u="none" strike="noStrike" noProof="0" dirty="0">
                <a:solidFill>
                  <a:srgbClr val="444444"/>
                </a:solidFill>
                <a:latin typeface="Montserrat"/>
              </a:rPr>
              <a:t>Final grant application due September 20, 2024 </a:t>
            </a:r>
            <a:endParaRPr lang="en-US" dirty="0">
              <a:latin typeface="Montserrat"/>
            </a:endParaRPr>
          </a:p>
          <a:p>
            <a:pPr marL="557213" lvl="1" indent="-214313">
              <a:lnSpc>
                <a:spcPct val="100000"/>
              </a:lnSpc>
              <a:spcBef>
                <a:spcPts val="0"/>
              </a:spcBef>
              <a:buFont typeface="Arial"/>
              <a:buChar char="•"/>
            </a:pPr>
            <a:r>
              <a:rPr lang="en-US" b="0" i="0" u="none" strike="noStrike" noProof="0" dirty="0">
                <a:solidFill>
                  <a:srgbClr val="444444"/>
                </a:solidFill>
                <a:latin typeface="Montserrat"/>
              </a:rPr>
              <a:t>Finalist Presentations November 19, 2024 at TATT’s Celebrating Successes Event at the Greenville Convention Center</a:t>
            </a:r>
            <a:endParaRPr lang="en-US" dirty="0">
              <a:latin typeface="Montserrat"/>
            </a:endParaRPr>
          </a:p>
          <a:p>
            <a:endParaRPr lang="en-US" dirty="0"/>
          </a:p>
        </p:txBody>
      </p:sp>
      <p:pic>
        <p:nvPicPr>
          <p:cNvPr id="7" name="Picture 6">
            <a:extLst>
              <a:ext uri="{FF2B5EF4-FFF2-40B4-BE49-F238E27FC236}">
                <a16:creationId xmlns:a16="http://schemas.microsoft.com/office/drawing/2014/main" id="{D2BDA253-CFDA-2195-A01B-0FB2BB2F7A24}"/>
              </a:ext>
            </a:extLst>
          </p:cNvPr>
          <p:cNvPicPr>
            <a:picLocks noChangeAspect="1"/>
          </p:cNvPicPr>
          <p:nvPr/>
        </p:nvPicPr>
        <p:blipFill>
          <a:blip r:embed="rId2"/>
          <a:stretch>
            <a:fillRect/>
          </a:stretch>
        </p:blipFill>
        <p:spPr>
          <a:xfrm>
            <a:off x="4053246" y="1420863"/>
            <a:ext cx="2444321" cy="1385233"/>
          </a:xfrm>
          <a:prstGeom prst="rect">
            <a:avLst/>
          </a:prstGeom>
        </p:spPr>
      </p:pic>
      <p:pic>
        <p:nvPicPr>
          <p:cNvPr id="8" name="Picture 7">
            <a:extLst>
              <a:ext uri="{FF2B5EF4-FFF2-40B4-BE49-F238E27FC236}">
                <a16:creationId xmlns:a16="http://schemas.microsoft.com/office/drawing/2014/main" id="{FBF0DE64-09F7-6685-11E5-5F98C1D22755}"/>
              </a:ext>
            </a:extLst>
          </p:cNvPr>
          <p:cNvPicPr>
            <a:picLocks noChangeAspect="1"/>
          </p:cNvPicPr>
          <p:nvPr/>
        </p:nvPicPr>
        <p:blipFill>
          <a:blip r:embed="rId3"/>
          <a:stretch>
            <a:fillRect/>
          </a:stretch>
        </p:blipFill>
        <p:spPr>
          <a:xfrm>
            <a:off x="6562087" y="1107424"/>
            <a:ext cx="2441660" cy="1385233"/>
          </a:xfrm>
          <a:prstGeom prst="rect">
            <a:avLst/>
          </a:prstGeom>
        </p:spPr>
      </p:pic>
      <p:pic>
        <p:nvPicPr>
          <p:cNvPr id="10" name="Picture 9">
            <a:extLst>
              <a:ext uri="{FF2B5EF4-FFF2-40B4-BE49-F238E27FC236}">
                <a16:creationId xmlns:a16="http://schemas.microsoft.com/office/drawing/2014/main" id="{CA7E4E5D-860A-29A3-76DC-F6A50CD1322E}"/>
              </a:ext>
            </a:extLst>
          </p:cNvPr>
          <p:cNvPicPr>
            <a:picLocks noChangeAspect="1"/>
          </p:cNvPicPr>
          <p:nvPr/>
        </p:nvPicPr>
        <p:blipFill>
          <a:blip r:embed="rId4"/>
          <a:stretch>
            <a:fillRect/>
          </a:stretch>
        </p:blipFill>
        <p:spPr>
          <a:xfrm>
            <a:off x="4209861" y="3536811"/>
            <a:ext cx="2642845" cy="1385233"/>
          </a:xfrm>
          <a:prstGeom prst="rect">
            <a:avLst/>
          </a:prstGeom>
        </p:spPr>
      </p:pic>
      <p:pic>
        <p:nvPicPr>
          <p:cNvPr id="9" name="Picture 8">
            <a:extLst>
              <a:ext uri="{FF2B5EF4-FFF2-40B4-BE49-F238E27FC236}">
                <a16:creationId xmlns:a16="http://schemas.microsoft.com/office/drawing/2014/main" id="{955B9EAA-8682-8DD0-3406-13862C1903C6}"/>
              </a:ext>
            </a:extLst>
          </p:cNvPr>
          <p:cNvPicPr>
            <a:picLocks noChangeAspect="1"/>
          </p:cNvPicPr>
          <p:nvPr/>
        </p:nvPicPr>
        <p:blipFill>
          <a:blip r:embed="rId5"/>
          <a:stretch>
            <a:fillRect/>
          </a:stretch>
        </p:blipFill>
        <p:spPr>
          <a:xfrm>
            <a:off x="7094209" y="2844184"/>
            <a:ext cx="1357272" cy="1385254"/>
          </a:xfrm>
          <a:prstGeom prst="rect">
            <a:avLst/>
          </a:prstGeom>
        </p:spPr>
      </p:pic>
      <p:pic>
        <p:nvPicPr>
          <p:cNvPr id="11" name="Picture 10">
            <a:extLst>
              <a:ext uri="{FF2B5EF4-FFF2-40B4-BE49-F238E27FC236}">
                <a16:creationId xmlns:a16="http://schemas.microsoft.com/office/drawing/2014/main" id="{1A7D229E-8B9C-64BC-24D9-51DCD973C8FD}"/>
              </a:ext>
            </a:extLst>
          </p:cNvPr>
          <p:cNvPicPr>
            <a:picLocks noChangeAspect="1"/>
          </p:cNvPicPr>
          <p:nvPr/>
        </p:nvPicPr>
        <p:blipFill rotWithShape="1">
          <a:blip r:embed="rId6"/>
          <a:srcRect l="17987" r="37617"/>
          <a:stretch/>
        </p:blipFill>
        <p:spPr>
          <a:xfrm>
            <a:off x="6014941" y="2426707"/>
            <a:ext cx="1084007" cy="1377999"/>
          </a:xfrm>
          <a:prstGeom prst="rect">
            <a:avLst/>
          </a:prstGeom>
        </p:spPr>
      </p:pic>
      <p:pic>
        <p:nvPicPr>
          <p:cNvPr id="13" name="Picture 12">
            <a:extLst>
              <a:ext uri="{FF2B5EF4-FFF2-40B4-BE49-F238E27FC236}">
                <a16:creationId xmlns:a16="http://schemas.microsoft.com/office/drawing/2014/main" id="{F81B61ED-A7C8-9BB5-02BB-15514A12AA0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3017" y="116082"/>
            <a:ext cx="823555" cy="1058617"/>
          </a:xfrm>
          <a:prstGeom prst="rect">
            <a:avLst/>
          </a:prstGeom>
        </p:spPr>
      </p:pic>
      <p:pic>
        <p:nvPicPr>
          <p:cNvPr id="14" name="Picture 13">
            <a:extLst>
              <a:ext uri="{FF2B5EF4-FFF2-40B4-BE49-F238E27FC236}">
                <a16:creationId xmlns:a16="http://schemas.microsoft.com/office/drawing/2014/main" id="{925BAC9D-16BD-0EBB-E7D8-140DE23EFB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79947" y="4172761"/>
            <a:ext cx="1123800" cy="847868"/>
          </a:xfrm>
          <a:prstGeom prst="rect">
            <a:avLst/>
          </a:prstGeom>
        </p:spPr>
      </p:pic>
    </p:spTree>
    <p:extLst>
      <p:ext uri="{BB962C8B-B14F-4D97-AF65-F5344CB8AC3E}">
        <p14:creationId xmlns:p14="http://schemas.microsoft.com/office/powerpoint/2010/main" val="2955440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3F74A-8893-BF7E-6DE4-339D0714F798}"/>
              </a:ext>
            </a:extLst>
          </p:cNvPr>
          <p:cNvSpPr>
            <a:spLocks noGrp="1"/>
          </p:cNvSpPr>
          <p:nvPr>
            <p:ph type="title"/>
          </p:nvPr>
        </p:nvSpPr>
        <p:spPr/>
        <p:txBody>
          <a:bodyPr>
            <a:normAutofit fontScale="90000"/>
          </a:bodyPr>
          <a:lstStyle/>
          <a:p>
            <a:r>
              <a:rPr lang="en-US" sz="3000" dirty="0">
                <a:solidFill>
                  <a:srgbClr val="004987"/>
                </a:solidFill>
                <a:latin typeface="Roboto" panose="02000000000000000000" pitchFamily="2" charset="0"/>
                <a:ea typeface="Roboto" panose="02000000000000000000" pitchFamily="2" charset="0"/>
                <a:cs typeface="Roboto" panose="02000000000000000000" pitchFamily="2" charset="0"/>
              </a:rPr>
              <a:t>Entrepreneurship and Innovation Exchange (</a:t>
            </a:r>
            <a:r>
              <a:rPr lang="en-US" sz="3000" dirty="0" err="1">
                <a:solidFill>
                  <a:srgbClr val="004987"/>
                </a:solidFill>
                <a:latin typeface="Roboto" panose="02000000000000000000" pitchFamily="2" charset="0"/>
                <a:ea typeface="Roboto" panose="02000000000000000000" pitchFamily="2" charset="0"/>
                <a:cs typeface="Roboto" panose="02000000000000000000" pitchFamily="2" charset="0"/>
              </a:rPr>
              <a:t>eiX</a:t>
            </a:r>
            <a:r>
              <a:rPr lang="en-US" sz="3000" dirty="0">
                <a:solidFill>
                  <a:srgbClr val="004987"/>
                </a:solidFill>
                <a:latin typeface="Roboto" panose="02000000000000000000" pitchFamily="2" charset="0"/>
                <a:ea typeface="Roboto" panose="02000000000000000000" pitchFamily="2" charset="0"/>
                <a:cs typeface="Roboto" panose="02000000000000000000" pitchFamily="2" charset="0"/>
              </a:rPr>
              <a:t>)</a:t>
            </a:r>
            <a:endParaRPr lang="en-US" sz="3000" dirty="0"/>
          </a:p>
        </p:txBody>
      </p:sp>
      <p:sp>
        <p:nvSpPr>
          <p:cNvPr id="3" name="Content Placeholder 2">
            <a:extLst>
              <a:ext uri="{FF2B5EF4-FFF2-40B4-BE49-F238E27FC236}">
                <a16:creationId xmlns:a16="http://schemas.microsoft.com/office/drawing/2014/main" id="{4BE94664-36FC-F132-8E0E-C8812EEBA54D}"/>
              </a:ext>
            </a:extLst>
          </p:cNvPr>
          <p:cNvSpPr>
            <a:spLocks noGrp="1"/>
          </p:cNvSpPr>
          <p:nvPr>
            <p:ph idx="1"/>
          </p:nvPr>
        </p:nvSpPr>
        <p:spPr>
          <a:xfrm>
            <a:off x="2836070" y="1098946"/>
            <a:ext cx="5945980" cy="4006454"/>
          </a:xfrm>
        </p:spPr>
        <p:txBody>
          <a:bodyPr>
            <a:normAutofit fontScale="85000" lnSpcReduction="20000"/>
          </a:bodyPr>
          <a:lstStyle/>
          <a:p>
            <a:pPr marL="0" indent="0">
              <a:spcBef>
                <a:spcPts val="900"/>
              </a:spcBef>
              <a:buNone/>
            </a:pPr>
            <a:r>
              <a:rPr lang="en-US" b="1" dirty="0">
                <a:solidFill>
                  <a:schemeClr val="tx1">
                    <a:lumMod val="75000"/>
                  </a:schemeClr>
                </a:solidFill>
              </a:rPr>
              <a:t>Component Programs:</a:t>
            </a:r>
          </a:p>
          <a:p>
            <a:pPr>
              <a:spcBef>
                <a:spcPts val="900"/>
              </a:spcBef>
            </a:pPr>
            <a:r>
              <a:rPr lang="en-US" dirty="0">
                <a:solidFill>
                  <a:schemeClr val="tx1">
                    <a:lumMod val="75000"/>
                  </a:schemeClr>
                </a:solidFill>
              </a:rPr>
              <a:t>Matchmaking</a:t>
            </a:r>
          </a:p>
          <a:p>
            <a:pPr lvl="1">
              <a:spcBef>
                <a:spcPts val="900"/>
              </a:spcBef>
            </a:pPr>
            <a:r>
              <a:rPr lang="en-US" b="1" dirty="0">
                <a:solidFill>
                  <a:schemeClr val="tx1">
                    <a:lumMod val="75000"/>
                  </a:schemeClr>
                </a:solidFill>
              </a:rPr>
              <a:t>Online Platform </a:t>
            </a:r>
            <a:r>
              <a:rPr lang="en-US" dirty="0">
                <a:solidFill>
                  <a:schemeClr val="tx1">
                    <a:lumMod val="75000"/>
                  </a:schemeClr>
                </a:solidFill>
              </a:rPr>
              <a:t>connecting industry researchers, entrepreneurs, grants, capital</a:t>
            </a:r>
          </a:p>
          <a:p>
            <a:pPr lvl="1">
              <a:spcBef>
                <a:spcPts val="900"/>
              </a:spcBef>
            </a:pPr>
            <a:r>
              <a:rPr lang="en-US" b="1" dirty="0">
                <a:solidFill>
                  <a:schemeClr val="tx1">
                    <a:lumMod val="75000"/>
                  </a:schemeClr>
                </a:solidFill>
              </a:rPr>
              <a:t>IP Clearinghouse (Portal) </a:t>
            </a:r>
            <a:r>
              <a:rPr lang="en-US" dirty="0">
                <a:solidFill>
                  <a:schemeClr val="tx1">
                    <a:lumMod val="75000"/>
                  </a:schemeClr>
                </a:solidFill>
              </a:rPr>
              <a:t>to accelerate technology transfer and commercialization</a:t>
            </a:r>
          </a:p>
          <a:p>
            <a:pPr>
              <a:spcBef>
                <a:spcPts val="900"/>
              </a:spcBef>
            </a:pPr>
            <a:r>
              <a:rPr lang="en-US" dirty="0">
                <a:solidFill>
                  <a:schemeClr val="tx1">
                    <a:lumMod val="75000"/>
                  </a:schemeClr>
                </a:solidFill>
              </a:rPr>
              <a:t>Entrepreneur Development</a:t>
            </a:r>
          </a:p>
          <a:p>
            <a:pPr lvl="1">
              <a:spcBef>
                <a:spcPts val="900"/>
              </a:spcBef>
            </a:pPr>
            <a:r>
              <a:rPr lang="en-US" b="1" dirty="0">
                <a:solidFill>
                  <a:schemeClr val="tx1">
                    <a:lumMod val="75000"/>
                  </a:schemeClr>
                </a:solidFill>
              </a:rPr>
              <a:t>Entrepreneurship Academy </a:t>
            </a:r>
            <a:r>
              <a:rPr lang="en-US" dirty="0">
                <a:solidFill>
                  <a:schemeClr val="tx1">
                    <a:lumMod val="75000"/>
                  </a:schemeClr>
                </a:solidFill>
              </a:rPr>
              <a:t>to train research faculty, post docs, aspiring entrepreneurs</a:t>
            </a:r>
          </a:p>
          <a:p>
            <a:pPr lvl="1">
              <a:spcBef>
                <a:spcPts val="900"/>
              </a:spcBef>
            </a:pPr>
            <a:r>
              <a:rPr lang="en-US" b="1" dirty="0">
                <a:solidFill>
                  <a:schemeClr val="tx1">
                    <a:lumMod val="75000"/>
                  </a:schemeClr>
                </a:solidFill>
              </a:rPr>
              <a:t>Grid Resilience Technology Accelerator </a:t>
            </a:r>
            <a:r>
              <a:rPr lang="en-US" dirty="0">
                <a:solidFill>
                  <a:schemeClr val="tx1">
                    <a:lumMod val="75000"/>
                  </a:schemeClr>
                </a:solidFill>
              </a:rPr>
              <a:t>for high-impact grid tech startups</a:t>
            </a:r>
          </a:p>
          <a:p>
            <a:pPr>
              <a:spcBef>
                <a:spcPts val="900"/>
              </a:spcBef>
            </a:pPr>
            <a:r>
              <a:rPr lang="en-US" dirty="0">
                <a:solidFill>
                  <a:schemeClr val="tx1">
                    <a:lumMod val="75000"/>
                  </a:schemeClr>
                </a:solidFill>
              </a:rPr>
              <a:t>Deployment of New Funding</a:t>
            </a:r>
          </a:p>
          <a:p>
            <a:pPr lvl="1">
              <a:spcBef>
                <a:spcPts val="900"/>
              </a:spcBef>
            </a:pPr>
            <a:r>
              <a:rPr lang="en-US" b="1" dirty="0">
                <a:solidFill>
                  <a:schemeClr val="tx1">
                    <a:lumMod val="75000"/>
                  </a:schemeClr>
                </a:solidFill>
              </a:rPr>
              <a:t>SBIR/STTR Phase II Match </a:t>
            </a:r>
            <a:r>
              <a:rPr lang="en-US" dirty="0">
                <a:solidFill>
                  <a:schemeClr val="tx1">
                    <a:lumMod val="75000"/>
                  </a:schemeClr>
                </a:solidFill>
              </a:rPr>
              <a:t>for grid resilient startups</a:t>
            </a:r>
          </a:p>
          <a:p>
            <a:pPr lvl="1">
              <a:spcBef>
                <a:spcPts val="900"/>
              </a:spcBef>
            </a:pPr>
            <a:r>
              <a:rPr lang="en-US" b="1" dirty="0">
                <a:solidFill>
                  <a:schemeClr val="tx1">
                    <a:lumMod val="75000"/>
                  </a:schemeClr>
                </a:solidFill>
              </a:rPr>
              <a:t>Technology Demonstration Matching Grants </a:t>
            </a:r>
            <a:r>
              <a:rPr lang="en-US" dirty="0">
                <a:solidFill>
                  <a:schemeClr val="tx1">
                    <a:lumMod val="75000"/>
                  </a:schemeClr>
                </a:solidFill>
              </a:rPr>
              <a:t>to provide industry and startups with access to the testbeds</a:t>
            </a:r>
          </a:p>
        </p:txBody>
      </p:sp>
      <p:pic>
        <p:nvPicPr>
          <p:cNvPr id="6" name="Picture 5">
            <a:extLst>
              <a:ext uri="{FF2B5EF4-FFF2-40B4-BE49-F238E27FC236}">
                <a16:creationId xmlns:a16="http://schemas.microsoft.com/office/drawing/2014/main" id="{C85E221B-B343-7B33-D731-FF191BC6ACA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42912" y="1204283"/>
            <a:ext cx="2252663" cy="2170444"/>
          </a:xfrm>
          <a:prstGeom prst="rect">
            <a:avLst/>
          </a:prstGeom>
        </p:spPr>
      </p:pic>
      <p:sp>
        <p:nvSpPr>
          <p:cNvPr id="7" name="Oval 6">
            <a:extLst>
              <a:ext uri="{FF2B5EF4-FFF2-40B4-BE49-F238E27FC236}">
                <a16:creationId xmlns:a16="http://schemas.microsoft.com/office/drawing/2014/main" id="{628D6793-C5D5-8C00-A0FC-4B7763D11E82}"/>
              </a:ext>
            </a:extLst>
          </p:cNvPr>
          <p:cNvSpPr/>
          <p:nvPr/>
        </p:nvSpPr>
        <p:spPr>
          <a:xfrm>
            <a:off x="350043" y="3177139"/>
            <a:ext cx="2393157" cy="452942"/>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08240">
              <a:buClrTx/>
            </a:pPr>
            <a:r>
              <a:rPr lang="en-US" sz="1613" kern="1200">
                <a:solidFill>
                  <a:prstClr val="white"/>
                </a:solidFill>
                <a:latin typeface="Calibri"/>
              </a:rPr>
              <a:t>[ </a:t>
            </a:r>
          </a:p>
        </p:txBody>
      </p:sp>
      <p:pic>
        <p:nvPicPr>
          <p:cNvPr id="8" name="Picture 7">
            <a:extLst>
              <a:ext uri="{FF2B5EF4-FFF2-40B4-BE49-F238E27FC236}">
                <a16:creationId xmlns:a16="http://schemas.microsoft.com/office/drawing/2014/main" id="{68A49E5A-7C04-13F7-2AE5-E21FEF8DCCE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0094" y="3339063"/>
            <a:ext cx="1638300" cy="1162050"/>
          </a:xfrm>
          <a:prstGeom prst="rect">
            <a:avLst/>
          </a:prstGeom>
        </p:spPr>
      </p:pic>
    </p:spTree>
    <p:extLst>
      <p:ext uri="{BB962C8B-B14F-4D97-AF65-F5344CB8AC3E}">
        <p14:creationId xmlns:p14="http://schemas.microsoft.com/office/powerpoint/2010/main" val="714842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FA618492-27AF-1241-8A84-7AB26D604829}"/>
              </a:ext>
            </a:extLst>
          </p:cNvPr>
          <p:cNvSpPr txBox="1"/>
          <p:nvPr/>
        </p:nvSpPr>
        <p:spPr>
          <a:xfrm>
            <a:off x="645319" y="286300"/>
            <a:ext cx="7854554" cy="553998"/>
          </a:xfrm>
          <a:prstGeom prst="rect">
            <a:avLst/>
          </a:prstGeom>
          <a:noFill/>
        </p:spPr>
        <p:txBody>
          <a:bodyPr wrap="square" rtlCol="0">
            <a:spAutoFit/>
          </a:bodyPr>
          <a:lstStyle/>
          <a:p>
            <a:pPr algn="ctr" defTabSz="408240">
              <a:buClrTx/>
            </a:pPr>
            <a:r>
              <a:rPr lang="en-US" sz="3000" b="1" kern="1200" dirty="0">
                <a:solidFill>
                  <a:srgbClr val="004987"/>
                </a:solidFill>
                <a:latin typeface="Roboto" panose="02000000000000000000" pitchFamily="2" charset="0"/>
                <a:ea typeface="Roboto" panose="02000000000000000000" pitchFamily="2" charset="0"/>
                <a:cs typeface="Roboto" panose="02000000000000000000" pitchFamily="2" charset="0"/>
              </a:rPr>
              <a:t>NSF Regional Innovation Engines</a:t>
            </a:r>
          </a:p>
        </p:txBody>
      </p:sp>
      <p:pic>
        <p:nvPicPr>
          <p:cNvPr id="3" name="Graphic 2">
            <a:extLst>
              <a:ext uri="{FF2B5EF4-FFF2-40B4-BE49-F238E27FC236}">
                <a16:creationId xmlns:a16="http://schemas.microsoft.com/office/drawing/2014/main" id="{4ED8A60B-B44A-BF47-5A7B-DB5F0B83116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6294" y="1250447"/>
            <a:ext cx="2166938" cy="935541"/>
          </a:xfrm>
          <a:prstGeom prst="rect">
            <a:avLst/>
          </a:prstGeom>
        </p:spPr>
      </p:pic>
      <p:sp>
        <p:nvSpPr>
          <p:cNvPr id="5" name="TextBox 4">
            <a:extLst>
              <a:ext uri="{FF2B5EF4-FFF2-40B4-BE49-F238E27FC236}">
                <a16:creationId xmlns:a16="http://schemas.microsoft.com/office/drawing/2014/main" id="{D091B56B-BD53-E5EE-1F63-0DD623714CD8}"/>
              </a:ext>
            </a:extLst>
          </p:cNvPr>
          <p:cNvSpPr txBox="1"/>
          <p:nvPr/>
        </p:nvSpPr>
        <p:spPr>
          <a:xfrm>
            <a:off x="3571875" y="1033463"/>
            <a:ext cx="5124450" cy="3670236"/>
          </a:xfrm>
          <a:prstGeom prst="rect">
            <a:avLst/>
          </a:prstGeom>
          <a:noFill/>
        </p:spPr>
        <p:txBody>
          <a:bodyPr wrap="square">
            <a:spAutoFit/>
          </a:bodyPr>
          <a:lstStyle/>
          <a:p>
            <a:pPr defTabSz="408240">
              <a:spcBef>
                <a:spcPts val="900"/>
              </a:spcBef>
              <a:buClrTx/>
            </a:pPr>
            <a:r>
              <a:rPr lang="en-US" sz="1800" b="1" kern="1200" dirty="0">
                <a:solidFill>
                  <a:srgbClr val="737572">
                    <a:lumMod val="75000"/>
                  </a:srgbClr>
                </a:solidFill>
                <a:latin typeface="Roboto" panose="02000000000000000000" pitchFamily="2" charset="0"/>
                <a:ea typeface="Roboto" panose="02000000000000000000" pitchFamily="2" charset="0"/>
                <a:cs typeface="Roboto" panose="02000000000000000000" pitchFamily="2" charset="0"/>
              </a:rPr>
              <a:t>Focused on tech-based economic development</a:t>
            </a:r>
          </a:p>
          <a:p>
            <a:pPr marL="257175" indent="-257175" defTabSz="408240">
              <a:spcBef>
                <a:spcPts val="900"/>
              </a:spcBef>
              <a:buClrTx/>
              <a:buFont typeface="Arial" panose="020B0604020202020204" pitchFamily="34" charset="0"/>
              <a:buChar char="•"/>
            </a:pPr>
            <a:r>
              <a:rPr lang="en-US" sz="1800" kern="1200" dirty="0">
                <a:solidFill>
                  <a:srgbClr val="737572">
                    <a:lumMod val="75000"/>
                  </a:srgbClr>
                </a:solidFill>
                <a:latin typeface="Roboto" panose="02000000000000000000" pitchFamily="2" charset="0"/>
                <a:ea typeface="Roboto" panose="02000000000000000000" pitchFamily="2" charset="0"/>
                <a:cs typeface="Roboto" panose="02000000000000000000" pitchFamily="2" charset="0"/>
              </a:rPr>
              <a:t>Type-1 Development Awards</a:t>
            </a:r>
          </a:p>
          <a:p>
            <a:pPr marL="665415" lvl="1" indent="-257175" defTabSz="408240">
              <a:spcBef>
                <a:spcPts val="900"/>
              </a:spcBef>
              <a:buClrTx/>
              <a:buFont typeface="Arial" panose="020B0604020202020204" pitchFamily="34" charset="0"/>
              <a:buChar char="•"/>
            </a:pPr>
            <a:r>
              <a:rPr lang="en-US" sz="1800" kern="1200" dirty="0">
                <a:solidFill>
                  <a:srgbClr val="737572">
                    <a:lumMod val="75000"/>
                  </a:srgbClr>
                </a:solidFill>
                <a:latin typeface="Roboto" panose="02000000000000000000" pitchFamily="2" charset="0"/>
                <a:ea typeface="Roboto" panose="02000000000000000000" pitchFamily="2" charset="0"/>
                <a:cs typeface="Roboto" panose="02000000000000000000" pitchFamily="2" charset="0"/>
              </a:rPr>
              <a:t>$1M, two years</a:t>
            </a:r>
          </a:p>
          <a:p>
            <a:pPr marL="665415" lvl="1" indent="-257175" defTabSz="408240">
              <a:spcBef>
                <a:spcPts val="900"/>
              </a:spcBef>
              <a:buClrTx/>
              <a:buFont typeface="Arial" panose="020B0604020202020204" pitchFamily="34" charset="0"/>
              <a:buChar char="•"/>
            </a:pPr>
            <a:r>
              <a:rPr lang="en-US" sz="1800" kern="1200" dirty="0">
                <a:solidFill>
                  <a:srgbClr val="737572">
                    <a:lumMod val="75000"/>
                  </a:srgbClr>
                </a:solidFill>
                <a:latin typeface="Roboto" panose="02000000000000000000" pitchFamily="2" charset="0"/>
                <a:ea typeface="Roboto" panose="02000000000000000000" pitchFamily="2" charset="0"/>
                <a:cs typeface="Roboto" panose="02000000000000000000" pitchFamily="2" charset="0"/>
              </a:rPr>
              <a:t>44 awarded from ~500 Concept Papers</a:t>
            </a:r>
          </a:p>
          <a:p>
            <a:pPr marL="665415" lvl="1" indent="-257175" defTabSz="408240">
              <a:spcBef>
                <a:spcPts val="900"/>
              </a:spcBef>
              <a:buClrTx/>
              <a:buFont typeface="Arial" panose="020B0604020202020204" pitchFamily="34" charset="0"/>
              <a:buChar char="•"/>
            </a:pPr>
            <a:r>
              <a:rPr lang="en-US" sz="1800" kern="1200" dirty="0">
                <a:solidFill>
                  <a:srgbClr val="737572">
                    <a:lumMod val="75000"/>
                  </a:srgbClr>
                </a:solidFill>
                <a:latin typeface="Roboto" panose="02000000000000000000" pitchFamily="2" charset="0"/>
                <a:ea typeface="Roboto" panose="02000000000000000000" pitchFamily="2" charset="0"/>
                <a:cs typeface="Roboto" panose="02000000000000000000" pitchFamily="2" charset="0"/>
              </a:rPr>
              <a:t>SCRA is core member of two teams: </a:t>
            </a:r>
            <a:r>
              <a:rPr lang="en-US" sz="1800" kern="1200" dirty="0" err="1">
                <a:solidFill>
                  <a:srgbClr val="737572">
                    <a:lumMod val="75000"/>
                  </a:srgbClr>
                </a:solidFill>
                <a:latin typeface="Roboto" panose="02000000000000000000" pitchFamily="2" charset="0"/>
                <a:ea typeface="Roboto" panose="02000000000000000000" pitchFamily="2" charset="0"/>
                <a:cs typeface="Roboto" panose="02000000000000000000" pitchFamily="2" charset="0"/>
              </a:rPr>
              <a:t>CLEANcarolinas</a:t>
            </a:r>
            <a:r>
              <a:rPr lang="en-US" sz="1800" kern="1200" dirty="0">
                <a:solidFill>
                  <a:srgbClr val="737572">
                    <a:lumMod val="75000"/>
                  </a:srgbClr>
                </a:solidFill>
                <a:latin typeface="Roboto" panose="02000000000000000000" pitchFamily="2" charset="0"/>
                <a:ea typeface="Roboto" panose="02000000000000000000" pitchFamily="2" charset="0"/>
                <a:cs typeface="Roboto" panose="02000000000000000000" pitchFamily="2" charset="0"/>
              </a:rPr>
              <a:t> and Maritime Cybersecurity</a:t>
            </a:r>
          </a:p>
          <a:p>
            <a:pPr marL="257175" indent="-257175" defTabSz="408240">
              <a:spcBef>
                <a:spcPts val="900"/>
              </a:spcBef>
              <a:buClrTx/>
              <a:buFont typeface="Arial" panose="020B0604020202020204" pitchFamily="34" charset="0"/>
              <a:buChar char="•"/>
            </a:pPr>
            <a:r>
              <a:rPr lang="en-US" sz="1800" kern="1200" dirty="0">
                <a:solidFill>
                  <a:srgbClr val="737572">
                    <a:lumMod val="75000"/>
                  </a:srgbClr>
                </a:solidFill>
                <a:latin typeface="Roboto" panose="02000000000000000000" pitchFamily="2" charset="0"/>
                <a:ea typeface="Roboto" panose="02000000000000000000" pitchFamily="2" charset="0"/>
                <a:cs typeface="Roboto" panose="02000000000000000000" pitchFamily="2" charset="0"/>
              </a:rPr>
              <a:t>Type-2 Awards</a:t>
            </a:r>
          </a:p>
          <a:p>
            <a:pPr marL="665415" lvl="1" indent="-257175" defTabSz="408240">
              <a:spcBef>
                <a:spcPts val="900"/>
              </a:spcBef>
              <a:buClrTx/>
              <a:buFont typeface="Arial" panose="020B0604020202020204" pitchFamily="34" charset="0"/>
              <a:buChar char="•"/>
            </a:pPr>
            <a:r>
              <a:rPr lang="en-US" sz="1800" kern="1200" dirty="0">
                <a:solidFill>
                  <a:srgbClr val="737572">
                    <a:lumMod val="75000"/>
                  </a:srgbClr>
                </a:solidFill>
                <a:latin typeface="Roboto" panose="02000000000000000000" pitchFamily="2" charset="0"/>
                <a:ea typeface="Roboto" panose="02000000000000000000" pitchFamily="2" charset="0"/>
                <a:cs typeface="Roboto" panose="02000000000000000000" pitchFamily="2" charset="0"/>
              </a:rPr>
              <a:t>Up to $160M, ten years</a:t>
            </a:r>
          </a:p>
          <a:p>
            <a:pPr marL="665415" lvl="1" indent="-257175" defTabSz="408240">
              <a:spcBef>
                <a:spcPts val="900"/>
              </a:spcBef>
              <a:buClrTx/>
              <a:buFont typeface="Arial" panose="020B0604020202020204" pitchFamily="34" charset="0"/>
              <a:buChar char="•"/>
            </a:pPr>
            <a:r>
              <a:rPr lang="en-US" sz="1800" kern="1200" dirty="0">
                <a:solidFill>
                  <a:srgbClr val="737572">
                    <a:lumMod val="75000"/>
                  </a:srgbClr>
                </a:solidFill>
                <a:latin typeface="Roboto" panose="02000000000000000000" pitchFamily="2" charset="0"/>
                <a:ea typeface="Roboto" panose="02000000000000000000" pitchFamily="2" charset="0"/>
                <a:cs typeface="Roboto" panose="02000000000000000000" pitchFamily="2" charset="0"/>
              </a:rPr>
              <a:t>Preliminary proposals due August 6 </a:t>
            </a:r>
          </a:p>
        </p:txBody>
      </p:sp>
      <p:pic>
        <p:nvPicPr>
          <p:cNvPr id="6" name="Picture 5">
            <a:extLst>
              <a:ext uri="{FF2B5EF4-FFF2-40B4-BE49-F238E27FC236}">
                <a16:creationId xmlns:a16="http://schemas.microsoft.com/office/drawing/2014/main" id="{FD2CCBA0-8A0F-C806-4D0D-E2779151E0F4}"/>
              </a:ext>
            </a:extLst>
          </p:cNvPr>
          <p:cNvPicPr>
            <a:picLocks noChangeAspect="1"/>
          </p:cNvPicPr>
          <p:nvPr/>
        </p:nvPicPr>
        <p:blipFill>
          <a:blip r:embed="rId5"/>
          <a:stretch>
            <a:fillRect/>
          </a:stretch>
        </p:blipFill>
        <p:spPr>
          <a:xfrm>
            <a:off x="370114" y="2385978"/>
            <a:ext cx="3106511" cy="2005660"/>
          </a:xfrm>
          <a:prstGeom prst="rect">
            <a:avLst/>
          </a:prstGeom>
        </p:spPr>
      </p:pic>
    </p:spTree>
    <p:extLst>
      <p:ext uri="{BB962C8B-B14F-4D97-AF65-F5344CB8AC3E}">
        <p14:creationId xmlns:p14="http://schemas.microsoft.com/office/powerpoint/2010/main" val="16631606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F6923-DF3D-DA40-8DEA-0B95C5F001D7}"/>
              </a:ext>
            </a:extLst>
          </p:cNvPr>
          <p:cNvSpPr>
            <a:spLocks noGrp="1"/>
          </p:cNvSpPr>
          <p:nvPr>
            <p:ph type="title"/>
          </p:nvPr>
        </p:nvSpPr>
        <p:spPr>
          <a:xfrm>
            <a:off x="0" y="4033954"/>
            <a:ext cx="9140030" cy="857250"/>
          </a:xfrm>
        </p:spPr>
        <p:txBody>
          <a:bodyPr>
            <a:normAutofit/>
          </a:bodyPr>
          <a:lstStyle/>
          <a:p>
            <a:r>
              <a:rPr lang="en-US" sz="4050" dirty="0"/>
              <a:t>INDUSTRY PARTNERSHIP FUND</a:t>
            </a:r>
            <a:endParaRPr lang="en-US" sz="4050" b="0"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8892357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73C930-232A-7516-5666-D5729D2FE1F5}"/>
              </a:ext>
            </a:extLst>
          </p:cNvPr>
          <p:cNvSpPr>
            <a:spLocks noGrp="1"/>
          </p:cNvSpPr>
          <p:nvPr>
            <p:ph idx="1"/>
          </p:nvPr>
        </p:nvSpPr>
        <p:spPr>
          <a:xfrm>
            <a:off x="4264818" y="1212140"/>
            <a:ext cx="4275535" cy="3484879"/>
          </a:xfrm>
        </p:spPr>
        <p:txBody>
          <a:bodyPr>
            <a:normAutofit lnSpcReduction="10000"/>
          </a:bodyPr>
          <a:lstStyle/>
          <a:p>
            <a:pPr fontAlgn="base">
              <a:spcBef>
                <a:spcPts val="0"/>
              </a:spcBef>
              <a:spcAft>
                <a:spcPts val="900"/>
              </a:spcAft>
            </a:pPr>
            <a:r>
              <a:rPr lang="en-US" sz="1500" dirty="0">
                <a:solidFill>
                  <a:schemeClr val="tx1">
                    <a:lumMod val="75000"/>
                  </a:schemeClr>
                </a:solidFill>
                <a:latin typeface="Roboto" panose="02000000000000000000" pitchFamily="2" charset="0"/>
                <a:ea typeface="Roboto" panose="02000000000000000000" pitchFamily="2" charset="0"/>
                <a:cs typeface="Roboto" panose="02000000000000000000" pitchFamily="2" charset="0"/>
              </a:rPr>
              <a:t>Contributions to this Tax Credit Program are fueling South Carolina’s innovation economy </a:t>
            </a:r>
          </a:p>
          <a:p>
            <a:pPr fontAlgn="base">
              <a:spcBef>
                <a:spcPts val="0"/>
              </a:spcBef>
              <a:spcAft>
                <a:spcPts val="900"/>
              </a:spcAft>
            </a:pPr>
            <a:r>
              <a:rPr lang="en-US" sz="1500" dirty="0">
                <a:solidFill>
                  <a:schemeClr val="tx1">
                    <a:lumMod val="75000"/>
                  </a:schemeClr>
                </a:solidFill>
                <a:latin typeface="Roboto" panose="02000000000000000000" pitchFamily="2" charset="0"/>
                <a:ea typeface="Roboto" panose="02000000000000000000" pitchFamily="2" charset="0"/>
                <a:cs typeface="Roboto" panose="02000000000000000000" pitchFamily="2" charset="0"/>
              </a:rPr>
              <a:t>Your support to the IPF gives you the ability to decide how your state will be used</a:t>
            </a:r>
          </a:p>
          <a:p>
            <a:pPr fontAlgn="base">
              <a:spcBef>
                <a:spcPts val="0"/>
              </a:spcBef>
              <a:spcAft>
                <a:spcPts val="900"/>
              </a:spcAft>
            </a:pPr>
            <a:r>
              <a:rPr lang="en-US" sz="1500" dirty="0">
                <a:solidFill>
                  <a:schemeClr val="tx1">
                    <a:lumMod val="75000"/>
                  </a:schemeClr>
                </a:solidFill>
                <a:latin typeface="Roboto" panose="02000000000000000000" pitchFamily="2" charset="0"/>
                <a:ea typeface="Roboto" panose="02000000000000000000" pitchFamily="2" charset="0"/>
                <a:cs typeface="Roboto" panose="02000000000000000000" pitchFamily="2" charset="0"/>
              </a:rPr>
              <a:t>Contributions made by individuals and organizations provide a dollar-for-dollar tax credit on your state income tax returns </a:t>
            </a:r>
          </a:p>
          <a:p>
            <a:pPr fontAlgn="base">
              <a:spcBef>
                <a:spcPts val="0"/>
              </a:spcBef>
              <a:spcAft>
                <a:spcPts val="900"/>
              </a:spcAft>
            </a:pPr>
            <a:r>
              <a:rPr lang="en-US" sz="1500" dirty="0">
                <a:solidFill>
                  <a:schemeClr val="tx1">
                    <a:lumMod val="75000"/>
                  </a:schemeClr>
                </a:solidFill>
                <a:latin typeface="Roboto" panose="02000000000000000000" pitchFamily="2" charset="0"/>
                <a:ea typeface="Roboto" panose="02000000000000000000" pitchFamily="2" charset="0"/>
                <a:cs typeface="Roboto" panose="02000000000000000000" pitchFamily="2" charset="0"/>
              </a:rPr>
              <a:t>In addition, depending on your organization’s tax status, IPF contributions may be deductible as an ordinary business expense</a:t>
            </a:r>
          </a:p>
        </p:txBody>
      </p:sp>
      <p:sp>
        <p:nvSpPr>
          <p:cNvPr id="2" name="Title 1">
            <a:extLst>
              <a:ext uri="{FF2B5EF4-FFF2-40B4-BE49-F238E27FC236}">
                <a16:creationId xmlns:a16="http://schemas.microsoft.com/office/drawing/2014/main" id="{573585F5-1836-64BB-7478-8377BA27A1F2}"/>
              </a:ext>
            </a:extLst>
          </p:cNvPr>
          <p:cNvSpPr>
            <a:spLocks noGrp="1"/>
          </p:cNvSpPr>
          <p:nvPr>
            <p:ph type="title"/>
          </p:nvPr>
        </p:nvSpPr>
        <p:spPr>
          <a:xfrm>
            <a:off x="457200" y="214298"/>
            <a:ext cx="8229600" cy="857250"/>
          </a:xfrm>
        </p:spPr>
        <p:txBody>
          <a:bodyPr anchor="ctr">
            <a:normAutofit/>
          </a:bodyPr>
          <a:lstStyle/>
          <a:p>
            <a:r>
              <a:rPr lang="en-US" sz="3000" dirty="0">
                <a:solidFill>
                  <a:srgbClr val="004A87"/>
                </a:solidFill>
                <a:latin typeface="Roboto" panose="02000000000000000000" pitchFamily="2" charset="0"/>
                <a:ea typeface="Roboto" panose="02000000000000000000" pitchFamily="2" charset="0"/>
                <a:cs typeface="Roboto" panose="02000000000000000000" pitchFamily="2" charset="0"/>
              </a:rPr>
              <a:t>Industry Partnership Fund</a:t>
            </a:r>
            <a:endParaRPr lang="en-US" sz="3000" b="0" i="1" dirty="0">
              <a:solidFill>
                <a:srgbClr val="004A87"/>
              </a:solidFill>
              <a:latin typeface="Roboto" panose="02000000000000000000" pitchFamily="2" charset="0"/>
              <a:ea typeface="Roboto" panose="02000000000000000000" pitchFamily="2" charset="0"/>
              <a:cs typeface="Roboto" panose="02000000000000000000" pitchFamily="2" charset="0"/>
            </a:endParaRPr>
          </a:p>
        </p:txBody>
      </p:sp>
      <p:pic>
        <p:nvPicPr>
          <p:cNvPr id="5" name="Picture 4" descr="A hand holding a light bulb&#10;&#10;Description automatically generated">
            <a:extLst>
              <a:ext uri="{FF2B5EF4-FFF2-40B4-BE49-F238E27FC236}">
                <a16:creationId xmlns:a16="http://schemas.microsoft.com/office/drawing/2014/main" id="{24C8976E-AB75-FBBB-986D-1C6C8423DF7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8563" y="1251572"/>
            <a:ext cx="3605516" cy="3484879"/>
          </a:xfrm>
          <a:prstGeom prst="rect">
            <a:avLst/>
          </a:prstGeom>
        </p:spPr>
      </p:pic>
      <p:pic>
        <p:nvPicPr>
          <p:cNvPr id="7" name="Picture 6" descr="Logo&#10;&#10;Description automatically generated">
            <a:extLst>
              <a:ext uri="{FF2B5EF4-FFF2-40B4-BE49-F238E27FC236}">
                <a16:creationId xmlns:a16="http://schemas.microsoft.com/office/drawing/2014/main" id="{5A93B349-EBF9-3EB2-766C-F9445AC66C1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70311" y="-88206"/>
            <a:ext cx="950447" cy="958301"/>
          </a:xfrm>
          <a:prstGeom prst="rect">
            <a:avLst/>
          </a:prstGeom>
        </p:spPr>
      </p:pic>
    </p:spTree>
    <p:extLst>
      <p:ext uri="{BB962C8B-B14F-4D97-AF65-F5344CB8AC3E}">
        <p14:creationId xmlns:p14="http://schemas.microsoft.com/office/powerpoint/2010/main" val="21505463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73C930-232A-7516-5666-D5729D2FE1F5}"/>
              </a:ext>
            </a:extLst>
          </p:cNvPr>
          <p:cNvSpPr>
            <a:spLocks noGrp="1"/>
          </p:cNvSpPr>
          <p:nvPr>
            <p:ph idx="1"/>
          </p:nvPr>
        </p:nvSpPr>
        <p:spPr>
          <a:xfrm>
            <a:off x="4264818" y="1212140"/>
            <a:ext cx="4275535" cy="3484879"/>
          </a:xfrm>
        </p:spPr>
        <p:txBody>
          <a:bodyPr>
            <a:normAutofit/>
          </a:bodyPr>
          <a:lstStyle/>
          <a:p>
            <a:pPr fontAlgn="base">
              <a:spcBef>
                <a:spcPts val="0"/>
              </a:spcBef>
              <a:spcAft>
                <a:spcPts val="900"/>
              </a:spcAft>
            </a:pPr>
            <a:r>
              <a:rPr lang="en-US" dirty="0">
                <a:solidFill>
                  <a:schemeClr val="tx1">
                    <a:lumMod val="75000"/>
                  </a:schemeClr>
                </a:solidFill>
                <a:latin typeface="Roboto" panose="02000000000000000000" pitchFamily="2" charset="0"/>
                <a:ea typeface="Roboto" panose="02000000000000000000" pitchFamily="2" charset="0"/>
                <a:cs typeface="Roboto" panose="02000000000000000000" pitchFamily="2" charset="0"/>
              </a:rPr>
              <a:t>Recognition on the SCRA website, annual report, and other venues as an innovation economy leader</a:t>
            </a:r>
          </a:p>
          <a:p>
            <a:pPr fontAlgn="base">
              <a:spcBef>
                <a:spcPts val="0"/>
              </a:spcBef>
              <a:spcAft>
                <a:spcPts val="900"/>
              </a:spcAft>
            </a:pPr>
            <a:r>
              <a:rPr lang="en-US" dirty="0">
                <a:solidFill>
                  <a:schemeClr val="tx1">
                    <a:lumMod val="75000"/>
                  </a:schemeClr>
                </a:solidFill>
                <a:latin typeface="Roboto" panose="02000000000000000000" pitchFamily="2" charset="0"/>
                <a:ea typeface="Roboto" panose="02000000000000000000" pitchFamily="2" charset="0"/>
                <a:cs typeface="Roboto" panose="02000000000000000000" pitchFamily="2" charset="0"/>
              </a:rPr>
              <a:t>Invitations to SCRA-hosted events throughout the year</a:t>
            </a:r>
          </a:p>
          <a:p>
            <a:pPr fontAlgn="base">
              <a:spcBef>
                <a:spcPts val="0"/>
              </a:spcBef>
              <a:spcAft>
                <a:spcPts val="900"/>
              </a:spcAft>
            </a:pPr>
            <a:r>
              <a:rPr lang="en-US" dirty="0">
                <a:solidFill>
                  <a:schemeClr val="tx1">
                    <a:lumMod val="75000"/>
                  </a:schemeClr>
                </a:solidFill>
                <a:latin typeface="Roboto" panose="02000000000000000000" pitchFamily="2" charset="0"/>
                <a:ea typeface="Roboto" panose="02000000000000000000" pitchFamily="2" charset="0"/>
                <a:cs typeface="Roboto" panose="02000000000000000000" pitchFamily="2" charset="0"/>
              </a:rPr>
              <a:t>Cash-flow savings</a:t>
            </a:r>
          </a:p>
          <a:p>
            <a:pPr fontAlgn="base">
              <a:spcBef>
                <a:spcPts val="0"/>
              </a:spcBef>
              <a:spcAft>
                <a:spcPts val="900"/>
              </a:spcAft>
            </a:pPr>
            <a:r>
              <a:rPr lang="en-US" dirty="0">
                <a:solidFill>
                  <a:schemeClr val="tx1">
                    <a:lumMod val="75000"/>
                  </a:schemeClr>
                </a:solidFill>
                <a:latin typeface="Roboto" panose="02000000000000000000" pitchFamily="2" charset="0"/>
                <a:ea typeface="Roboto" panose="02000000000000000000" pitchFamily="2" charset="0"/>
                <a:cs typeface="Roboto" panose="02000000000000000000" pitchFamily="2" charset="0"/>
              </a:rPr>
              <a:t>Numerous other benefits</a:t>
            </a:r>
          </a:p>
        </p:txBody>
      </p:sp>
      <p:sp>
        <p:nvSpPr>
          <p:cNvPr id="2" name="Title 1">
            <a:extLst>
              <a:ext uri="{FF2B5EF4-FFF2-40B4-BE49-F238E27FC236}">
                <a16:creationId xmlns:a16="http://schemas.microsoft.com/office/drawing/2014/main" id="{573585F5-1836-64BB-7478-8377BA27A1F2}"/>
              </a:ext>
            </a:extLst>
          </p:cNvPr>
          <p:cNvSpPr>
            <a:spLocks noGrp="1"/>
          </p:cNvSpPr>
          <p:nvPr>
            <p:ph type="title"/>
          </p:nvPr>
        </p:nvSpPr>
        <p:spPr>
          <a:xfrm>
            <a:off x="457200" y="214298"/>
            <a:ext cx="8229600" cy="857250"/>
          </a:xfrm>
        </p:spPr>
        <p:txBody>
          <a:bodyPr anchor="ctr">
            <a:normAutofit/>
          </a:bodyPr>
          <a:lstStyle/>
          <a:p>
            <a:r>
              <a:rPr lang="en-US" sz="3000" dirty="0">
                <a:solidFill>
                  <a:srgbClr val="004A87"/>
                </a:solidFill>
                <a:latin typeface="Roboto" panose="02000000000000000000" pitchFamily="2" charset="0"/>
                <a:ea typeface="Roboto" panose="02000000000000000000" pitchFamily="2" charset="0"/>
                <a:cs typeface="Roboto" panose="02000000000000000000" pitchFamily="2" charset="0"/>
              </a:rPr>
              <a:t>Benefits Beyond the SC Tax Credit</a:t>
            </a:r>
          </a:p>
        </p:txBody>
      </p:sp>
      <p:pic>
        <p:nvPicPr>
          <p:cNvPr id="8" name="Picture 7" descr="A finger pointing at a glowing light&#10;&#10;Description automatically generated">
            <a:extLst>
              <a:ext uri="{FF2B5EF4-FFF2-40B4-BE49-F238E27FC236}">
                <a16:creationId xmlns:a16="http://schemas.microsoft.com/office/drawing/2014/main" id="{E8C62BF8-BBC2-591F-67E0-BEEC5E24DE4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7200" y="1251570"/>
            <a:ext cx="3577736" cy="3511054"/>
          </a:xfrm>
          <a:prstGeom prst="rect">
            <a:avLst/>
          </a:prstGeom>
        </p:spPr>
      </p:pic>
      <p:pic>
        <p:nvPicPr>
          <p:cNvPr id="9" name="Picture 8" descr="Logo&#10;&#10;Description automatically generated">
            <a:extLst>
              <a:ext uri="{FF2B5EF4-FFF2-40B4-BE49-F238E27FC236}">
                <a16:creationId xmlns:a16="http://schemas.microsoft.com/office/drawing/2014/main" id="{95A3A09D-267B-33B2-AECF-F4FD6A34C7C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70311" y="-88206"/>
            <a:ext cx="950447" cy="958301"/>
          </a:xfrm>
          <a:prstGeom prst="rect">
            <a:avLst/>
          </a:prstGeom>
        </p:spPr>
      </p:pic>
    </p:spTree>
    <p:extLst>
      <p:ext uri="{BB962C8B-B14F-4D97-AF65-F5344CB8AC3E}">
        <p14:creationId xmlns:p14="http://schemas.microsoft.com/office/powerpoint/2010/main" val="32877790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51669-72AE-B9BC-0CC6-E51C9AF705EB}"/>
              </a:ext>
            </a:extLst>
          </p:cNvPr>
          <p:cNvSpPr>
            <a:spLocks noGrp="1"/>
          </p:cNvSpPr>
          <p:nvPr>
            <p:ph type="title"/>
          </p:nvPr>
        </p:nvSpPr>
        <p:spPr>
          <a:xfrm>
            <a:off x="457200" y="13716"/>
            <a:ext cx="8229600" cy="857250"/>
          </a:xfrm>
        </p:spPr>
        <p:txBody>
          <a:bodyPr anchor="ctr">
            <a:normAutofit/>
          </a:bodyPr>
          <a:lstStyle/>
          <a:p>
            <a:r>
              <a:rPr lang="en-US" sz="3000" dirty="0">
                <a:solidFill>
                  <a:srgbClr val="004A87"/>
                </a:solidFill>
                <a:latin typeface="Roboto" panose="02000000000000000000" pitchFamily="2" charset="0"/>
                <a:ea typeface="Roboto" panose="02000000000000000000" pitchFamily="2" charset="0"/>
                <a:cs typeface="Roboto" panose="02000000000000000000" pitchFamily="2" charset="0"/>
              </a:rPr>
              <a:t>Major Contributors to the IPF</a:t>
            </a:r>
          </a:p>
        </p:txBody>
      </p:sp>
      <p:pic>
        <p:nvPicPr>
          <p:cNvPr id="9" name="Picture 8" descr="A group of logos and logos&#10;&#10;Description automatically generated with medium confidence">
            <a:extLst>
              <a:ext uri="{FF2B5EF4-FFF2-40B4-BE49-F238E27FC236}">
                <a16:creationId xmlns:a16="http://schemas.microsoft.com/office/drawing/2014/main" id="{67C8EAA5-718C-3864-066C-A2FB7106EEC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41426" y="782483"/>
            <a:ext cx="7661148" cy="4347301"/>
          </a:xfrm>
          <a:prstGeom prst="rect">
            <a:avLst/>
          </a:prstGeom>
        </p:spPr>
      </p:pic>
      <p:pic>
        <p:nvPicPr>
          <p:cNvPr id="10" name="Picture 9" descr="Logo&#10;&#10;Description automatically generated">
            <a:extLst>
              <a:ext uri="{FF2B5EF4-FFF2-40B4-BE49-F238E27FC236}">
                <a16:creationId xmlns:a16="http://schemas.microsoft.com/office/drawing/2014/main" id="{4EEF0C67-2015-2E9B-039C-F2BFFB8CC9A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70311" y="-88206"/>
            <a:ext cx="950447" cy="958301"/>
          </a:xfrm>
          <a:prstGeom prst="rect">
            <a:avLst/>
          </a:prstGeom>
        </p:spPr>
      </p:pic>
    </p:spTree>
    <p:extLst>
      <p:ext uri="{BB962C8B-B14F-4D97-AF65-F5344CB8AC3E}">
        <p14:creationId xmlns:p14="http://schemas.microsoft.com/office/powerpoint/2010/main" val="40571675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10">
            <a:extLst>
              <a:ext uri="{FF2B5EF4-FFF2-40B4-BE49-F238E27FC236}">
                <a16:creationId xmlns:a16="http://schemas.microsoft.com/office/drawing/2014/main" id="{E779DFFC-439F-B943-9A85-CB323A816CAE}"/>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53340" y="-35124"/>
            <a:ext cx="9258300" cy="2132073"/>
          </a:xfrm>
          <a:prstGeom prst="rect">
            <a:avLst/>
          </a:prstGeom>
        </p:spPr>
      </p:pic>
      <p:sp>
        <p:nvSpPr>
          <p:cNvPr id="2" name="TextBox 1">
            <a:extLst>
              <a:ext uri="{FF2B5EF4-FFF2-40B4-BE49-F238E27FC236}">
                <a16:creationId xmlns:a16="http://schemas.microsoft.com/office/drawing/2014/main" id="{50F85905-C7C4-DF44-88F2-4BD8D818EF60}"/>
              </a:ext>
            </a:extLst>
          </p:cNvPr>
          <p:cNvSpPr txBox="1"/>
          <p:nvPr/>
        </p:nvSpPr>
        <p:spPr>
          <a:xfrm>
            <a:off x="5809594" y="3697014"/>
            <a:ext cx="184731" cy="340542"/>
          </a:xfrm>
          <a:prstGeom prst="rect">
            <a:avLst/>
          </a:prstGeom>
          <a:noFill/>
        </p:spPr>
        <p:txBody>
          <a:bodyPr wrap="none" rtlCol="0">
            <a:spAutoFit/>
          </a:bodyPr>
          <a:lstStyle/>
          <a:p>
            <a:pPr defTabSz="408240">
              <a:buClrTx/>
            </a:pPr>
            <a:endParaRPr lang="en-US" sz="1613" kern="1200">
              <a:solidFill>
                <a:srgbClr val="737572"/>
              </a:solidFill>
              <a:latin typeface="Calibri"/>
              <a:ea typeface="+mn-ea"/>
              <a:cs typeface="+mn-cs"/>
            </a:endParaRPr>
          </a:p>
        </p:txBody>
      </p:sp>
      <p:sp>
        <p:nvSpPr>
          <p:cNvPr id="5" name="TextBox 4">
            <a:extLst>
              <a:ext uri="{FF2B5EF4-FFF2-40B4-BE49-F238E27FC236}">
                <a16:creationId xmlns:a16="http://schemas.microsoft.com/office/drawing/2014/main" id="{FAA606EC-3D47-F290-9B60-C0DB63FA37C6}"/>
              </a:ext>
            </a:extLst>
          </p:cNvPr>
          <p:cNvSpPr txBox="1"/>
          <p:nvPr/>
        </p:nvSpPr>
        <p:spPr>
          <a:xfrm>
            <a:off x="188119" y="1655676"/>
            <a:ext cx="4662488" cy="600164"/>
          </a:xfrm>
          <a:prstGeom prst="rect">
            <a:avLst/>
          </a:prstGeom>
          <a:noFill/>
        </p:spPr>
        <p:txBody>
          <a:bodyPr wrap="square">
            <a:spAutoFit/>
          </a:bodyPr>
          <a:lstStyle/>
          <a:p>
            <a:pPr defTabSz="408240">
              <a:buClrTx/>
            </a:pPr>
            <a:r>
              <a:rPr lang="en-US" sz="3300" b="1" kern="1200" dirty="0">
                <a:solidFill>
                  <a:prstClr val="white"/>
                </a:solidFill>
                <a:latin typeface="Roboto Black" panose="02000000000000000000" pitchFamily="2" charset="0"/>
                <a:ea typeface="Roboto Black" panose="02000000000000000000" pitchFamily="2" charset="0"/>
                <a:cs typeface="Roboto" panose="02000000000000000000" pitchFamily="2" charset="0"/>
              </a:rPr>
              <a:t>FOLLOW SCRA</a:t>
            </a:r>
            <a:endParaRPr lang="en-US" sz="3300" b="1" kern="1200" dirty="0">
              <a:solidFill>
                <a:prstClr val="white"/>
              </a:solidFill>
              <a:latin typeface="Roboto Black" panose="02000000000000000000" pitchFamily="2" charset="0"/>
              <a:ea typeface="Roboto Black" panose="02000000000000000000" pitchFamily="2" charset="0"/>
              <a:cs typeface="+mn-cs"/>
            </a:endParaRPr>
          </a:p>
        </p:txBody>
      </p:sp>
    </p:spTree>
    <p:extLst>
      <p:ext uri="{BB962C8B-B14F-4D97-AF65-F5344CB8AC3E}">
        <p14:creationId xmlns:p14="http://schemas.microsoft.com/office/powerpoint/2010/main" val="14831924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ity with a clock tower&#10;&#10;Description automatically generated">
            <a:extLst>
              <a:ext uri="{FF2B5EF4-FFF2-40B4-BE49-F238E27FC236}">
                <a16:creationId xmlns:a16="http://schemas.microsoft.com/office/drawing/2014/main" id="{60063A39-D4BE-31E7-A10F-F81AD0E30D2B}"/>
              </a:ext>
            </a:extLst>
          </p:cNvPr>
          <p:cNvPicPr>
            <a:picLocks noChangeAspect="1"/>
          </p:cNvPicPr>
          <p:nvPr/>
        </p:nvPicPr>
        <p:blipFill rotWithShape="1">
          <a:blip r:embed="rId2"/>
          <a:srcRect r="2973"/>
          <a:stretch/>
        </p:blipFill>
        <p:spPr>
          <a:xfrm>
            <a:off x="-1" y="215695"/>
            <a:ext cx="9144001" cy="4712110"/>
          </a:xfrm>
          <a:prstGeom prst="rect">
            <a:avLst/>
          </a:prstGeom>
        </p:spPr>
      </p:pic>
    </p:spTree>
    <p:extLst>
      <p:ext uri="{BB962C8B-B14F-4D97-AF65-F5344CB8AC3E}">
        <p14:creationId xmlns:p14="http://schemas.microsoft.com/office/powerpoint/2010/main" val="17536766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5A4F6ABB-CB50-3E02-0725-AC8F98BCF3A2}"/>
              </a:ext>
            </a:extLst>
          </p:cNvPr>
          <p:cNvPicPr>
            <a:picLocks noChangeAspect="1"/>
          </p:cNvPicPr>
          <p:nvPr/>
        </p:nvPicPr>
        <p:blipFill rotWithShape="1">
          <a:blip r:embed="rId2">
            <a:duotone>
              <a:prstClr val="black"/>
              <a:schemeClr val="tx2">
                <a:tint val="45000"/>
                <a:satMod val="400000"/>
              </a:schemeClr>
            </a:duotone>
            <a:alphaModFix amt="25000"/>
          </a:blip>
          <a:srcRect t="1608" b="4643"/>
          <a:stretch/>
        </p:blipFill>
        <p:spPr>
          <a:xfrm>
            <a:off x="15" y="7"/>
            <a:ext cx="9143985" cy="5143493"/>
          </a:xfrm>
          <a:prstGeom prst="rect">
            <a:avLst/>
          </a:prstGeom>
        </p:spPr>
      </p:pic>
      <p:sp>
        <p:nvSpPr>
          <p:cNvPr id="2" name="Title 1">
            <a:extLst>
              <a:ext uri="{FF2B5EF4-FFF2-40B4-BE49-F238E27FC236}">
                <a16:creationId xmlns:a16="http://schemas.microsoft.com/office/drawing/2014/main" id="{7EED7CDD-3855-531E-DE46-03350219B7BF}"/>
              </a:ext>
            </a:extLst>
          </p:cNvPr>
          <p:cNvSpPr>
            <a:spLocks noGrp="1"/>
          </p:cNvSpPr>
          <p:nvPr>
            <p:ph type="title"/>
          </p:nvPr>
        </p:nvSpPr>
        <p:spPr>
          <a:xfrm>
            <a:off x="628650" y="273844"/>
            <a:ext cx="7886700" cy="994172"/>
          </a:xfrm>
        </p:spPr>
        <p:txBody>
          <a:bodyPr>
            <a:normAutofit/>
          </a:bodyPr>
          <a:lstStyle/>
          <a:p>
            <a:r>
              <a:rPr lang="en-US">
                <a:latin typeface="Montserrat" panose="00000500000000000000" pitchFamily="2" charset="0"/>
              </a:rPr>
              <a:t>What</a:t>
            </a:r>
          </a:p>
        </p:txBody>
      </p:sp>
      <p:graphicFrame>
        <p:nvGraphicFramePr>
          <p:cNvPr id="40" name="Content Placeholder 2">
            <a:extLst>
              <a:ext uri="{FF2B5EF4-FFF2-40B4-BE49-F238E27FC236}">
                <a16:creationId xmlns:a16="http://schemas.microsoft.com/office/drawing/2014/main" id="{0D395BC7-61AE-92C5-5A88-31ECF435062B}"/>
              </a:ext>
            </a:extLst>
          </p:cNvPr>
          <p:cNvGraphicFramePr>
            <a:graphicFrameLocks noGrp="1"/>
          </p:cNvGraphicFramePr>
          <p:nvPr>
            <p:ph idx="1"/>
          </p:nvPr>
        </p:nvGraphicFramePr>
        <p:xfrm>
          <a:off x="628650" y="1369219"/>
          <a:ext cx="7886700" cy="3263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06654036"/>
      </p:ext>
    </p:extLst>
  </p:cSld>
  <p:clrMapOvr>
    <a:overrideClrMapping bg1="dk1" tx1="lt1" bg2="dk2" tx2="lt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ptos" panose="02110004020202020204"/>
            </a:endParaRPr>
          </a:p>
        </p:txBody>
      </p:sp>
      <p:pic>
        <p:nvPicPr>
          <p:cNvPr id="50" name="Picture 49">
            <a:extLst>
              <a:ext uri="{FF2B5EF4-FFF2-40B4-BE49-F238E27FC236}">
                <a16:creationId xmlns:a16="http://schemas.microsoft.com/office/drawing/2014/main" id="{5B6AD33A-D312-E2D4-63DD-28162D7AA286}"/>
              </a:ext>
            </a:extLst>
          </p:cNvPr>
          <p:cNvPicPr>
            <a:picLocks noChangeAspect="1"/>
          </p:cNvPicPr>
          <p:nvPr/>
        </p:nvPicPr>
        <p:blipFill rotWithShape="1">
          <a:blip r:embed="rId2">
            <a:alphaModFix amt="35000"/>
          </a:blip>
          <a:srcRect t="16765" b="817"/>
          <a:stretch/>
        </p:blipFill>
        <p:spPr>
          <a:xfrm>
            <a:off x="15" y="7"/>
            <a:ext cx="9143985" cy="5143493"/>
          </a:xfrm>
          <a:prstGeom prst="rect">
            <a:avLst/>
          </a:prstGeom>
        </p:spPr>
      </p:pic>
      <p:sp>
        <p:nvSpPr>
          <p:cNvPr id="2" name="Title 1">
            <a:extLst>
              <a:ext uri="{FF2B5EF4-FFF2-40B4-BE49-F238E27FC236}">
                <a16:creationId xmlns:a16="http://schemas.microsoft.com/office/drawing/2014/main" id="{70B487BF-2FB6-0469-A28A-06A51B4CA6EE}"/>
              </a:ext>
            </a:extLst>
          </p:cNvPr>
          <p:cNvSpPr>
            <a:spLocks noGrp="1"/>
          </p:cNvSpPr>
          <p:nvPr>
            <p:ph type="title"/>
          </p:nvPr>
        </p:nvSpPr>
        <p:spPr>
          <a:xfrm>
            <a:off x="628650" y="273844"/>
            <a:ext cx="7886700" cy="994172"/>
          </a:xfrm>
        </p:spPr>
        <p:txBody>
          <a:bodyPr>
            <a:normAutofit/>
          </a:bodyPr>
          <a:lstStyle/>
          <a:p>
            <a:r>
              <a:rPr lang="en-US">
                <a:solidFill>
                  <a:srgbClr val="FFFFFF"/>
                </a:solidFill>
                <a:latin typeface="Montserrat" panose="00000500000000000000" pitchFamily="2" charset="0"/>
              </a:rPr>
              <a:t>Format – Third Thursday</a:t>
            </a:r>
          </a:p>
        </p:txBody>
      </p:sp>
      <p:graphicFrame>
        <p:nvGraphicFramePr>
          <p:cNvPr id="49" name="Content Placeholder 2">
            <a:extLst>
              <a:ext uri="{FF2B5EF4-FFF2-40B4-BE49-F238E27FC236}">
                <a16:creationId xmlns:a16="http://schemas.microsoft.com/office/drawing/2014/main" id="{31419138-1313-2FB7-8578-C88BCB002016}"/>
              </a:ext>
            </a:extLst>
          </p:cNvPr>
          <p:cNvGraphicFramePr>
            <a:graphicFrameLocks noGrp="1"/>
          </p:cNvGraphicFramePr>
          <p:nvPr>
            <p:ph idx="1"/>
          </p:nvPr>
        </p:nvGraphicFramePr>
        <p:xfrm>
          <a:off x="628650" y="1369219"/>
          <a:ext cx="7886700" cy="3263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81702163"/>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F2684-4516-E852-C26D-C26F41E47FF6}"/>
              </a:ext>
            </a:extLst>
          </p:cNvPr>
          <p:cNvSpPr>
            <a:spLocks noGrp="1"/>
          </p:cNvSpPr>
          <p:nvPr>
            <p:ph type="title"/>
          </p:nvPr>
        </p:nvSpPr>
        <p:spPr>
          <a:xfrm>
            <a:off x="562602" y="1474186"/>
            <a:ext cx="8065556" cy="540525"/>
          </a:xfrm>
        </p:spPr>
        <p:txBody>
          <a:bodyPr/>
          <a:lstStyle/>
          <a:p>
            <a:r>
              <a:rPr lang="en-US" dirty="0">
                <a:latin typeface="Roboto" panose="02000000000000000000" pitchFamily="2" charset="0"/>
                <a:ea typeface="Roboto" panose="02000000000000000000" pitchFamily="2" charset="0"/>
                <a:cs typeface="Roboto" panose="02000000000000000000" pitchFamily="2" charset="0"/>
              </a:rPr>
              <a:t>SCRA: Past, Present, and Future</a:t>
            </a:r>
          </a:p>
        </p:txBody>
      </p:sp>
      <p:sp>
        <p:nvSpPr>
          <p:cNvPr id="3" name="Content Placeholder 2">
            <a:extLst>
              <a:ext uri="{FF2B5EF4-FFF2-40B4-BE49-F238E27FC236}">
                <a16:creationId xmlns:a16="http://schemas.microsoft.com/office/drawing/2014/main" id="{B9284C7C-7D89-958B-E549-5B5443B5381F}"/>
              </a:ext>
            </a:extLst>
          </p:cNvPr>
          <p:cNvSpPr>
            <a:spLocks noGrp="1"/>
          </p:cNvSpPr>
          <p:nvPr>
            <p:ph idx="1"/>
          </p:nvPr>
        </p:nvSpPr>
        <p:spPr>
          <a:xfrm>
            <a:off x="562602" y="2159129"/>
            <a:ext cx="8065556" cy="801008"/>
          </a:xfrm>
        </p:spPr>
        <p:txBody>
          <a:bodyPr>
            <a:normAutofit lnSpcReduction="10000"/>
          </a:bodyPr>
          <a:lstStyle/>
          <a:p>
            <a:r>
              <a:rPr lang="en-US" dirty="0">
                <a:latin typeface="Roboto" panose="02000000000000000000" pitchFamily="2" charset="0"/>
                <a:ea typeface="Roboto" panose="02000000000000000000" pitchFamily="2" charset="0"/>
                <a:cs typeface="Roboto" panose="02000000000000000000" pitchFamily="2" charset="0"/>
              </a:rPr>
              <a:t>Bob Quinn</a:t>
            </a:r>
          </a:p>
          <a:p>
            <a:r>
              <a:rPr lang="en-US" dirty="0">
                <a:latin typeface="Roboto" panose="02000000000000000000" pitchFamily="2" charset="0"/>
                <a:ea typeface="Roboto" panose="02000000000000000000" pitchFamily="2" charset="0"/>
                <a:cs typeface="Roboto" panose="02000000000000000000" pitchFamily="2" charset="0"/>
              </a:rPr>
              <a:t>June 13, 2024</a:t>
            </a:r>
          </a:p>
          <a:p>
            <a:endParaRPr lang="en-US" dirty="0">
              <a:latin typeface="Roboto" panose="02000000000000000000" pitchFamily="2" charset="0"/>
              <a:ea typeface="Roboto" panose="02000000000000000000" pitchFamily="2" charset="0"/>
              <a:cs typeface="Roboto" panose="02000000000000000000" pitchFamily="2" charset="0"/>
            </a:endParaRPr>
          </a:p>
          <a:p>
            <a:endParaRPr lang="en-US" dirty="0"/>
          </a:p>
        </p:txBody>
      </p:sp>
    </p:spTree>
    <p:extLst>
      <p:ext uri="{BB962C8B-B14F-4D97-AF65-F5344CB8AC3E}">
        <p14:creationId xmlns:p14="http://schemas.microsoft.com/office/powerpoint/2010/main" val="31009479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94986-B267-BDCF-1423-9C3AFE6804A7}"/>
              </a:ext>
            </a:extLst>
          </p:cNvPr>
          <p:cNvSpPr>
            <a:spLocks noGrp="1"/>
          </p:cNvSpPr>
          <p:nvPr>
            <p:ph type="title"/>
          </p:nvPr>
        </p:nvSpPr>
        <p:spPr/>
        <p:txBody>
          <a:bodyPr/>
          <a:lstStyle/>
          <a:p>
            <a:r>
              <a:rPr lang="en-US" dirty="0">
                <a:solidFill>
                  <a:srgbClr val="002060"/>
                </a:solidFill>
                <a:latin typeface="Montserrat" panose="00000500000000000000" pitchFamily="2" charset="0"/>
              </a:rPr>
              <a:t>Local Experts (confirmed)</a:t>
            </a:r>
          </a:p>
        </p:txBody>
      </p:sp>
      <p:graphicFrame>
        <p:nvGraphicFramePr>
          <p:cNvPr id="12" name="Content Placeholder 2">
            <a:extLst>
              <a:ext uri="{FF2B5EF4-FFF2-40B4-BE49-F238E27FC236}">
                <a16:creationId xmlns:a16="http://schemas.microsoft.com/office/drawing/2014/main" id="{94CA67ED-8549-41C3-A8B0-F8F69FC0AE42}"/>
              </a:ext>
            </a:extLst>
          </p:cNvPr>
          <p:cNvGraphicFramePr>
            <a:graphicFrameLocks noGrp="1"/>
          </p:cNvGraphicFramePr>
          <p:nvPr>
            <p:ph idx="1"/>
          </p:nvPr>
        </p:nvGraphicFramePr>
        <p:xfrm>
          <a:off x="628650" y="1201994"/>
          <a:ext cx="7886700" cy="34307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024645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F6923-DF3D-DA40-8DEA-0B95C5F001D7}"/>
              </a:ext>
            </a:extLst>
          </p:cNvPr>
          <p:cNvSpPr>
            <a:spLocks noGrp="1"/>
          </p:cNvSpPr>
          <p:nvPr>
            <p:ph type="title"/>
          </p:nvPr>
        </p:nvSpPr>
        <p:spPr/>
        <p:txBody>
          <a:bodyPr>
            <a:normAutofit fontScale="90000"/>
          </a:bodyPr>
          <a:lstStyle/>
          <a:p>
            <a:r>
              <a:rPr lang="en-US" sz="4500" dirty="0">
                <a:latin typeface="Roboto" panose="02000000000000000000" pitchFamily="2" charset="0"/>
                <a:ea typeface="Roboto" panose="02000000000000000000" pitchFamily="2" charset="0"/>
                <a:cs typeface="Roboto" panose="02000000000000000000" pitchFamily="2" charset="0"/>
              </a:rPr>
              <a:t>ABOUT</a:t>
            </a:r>
            <a:r>
              <a:rPr lang="en-US" sz="4500" dirty="0"/>
              <a:t> US</a:t>
            </a:r>
            <a:br>
              <a:rPr lang="en-US" dirty="0"/>
            </a:br>
            <a:r>
              <a:rPr lang="en-US" b="0" dirty="0">
                <a:latin typeface="Roboto" panose="02000000000000000000" pitchFamily="2" charset="0"/>
                <a:ea typeface="Roboto" panose="02000000000000000000" pitchFamily="2" charset="0"/>
                <a:cs typeface="Roboto" panose="02000000000000000000" pitchFamily="2" charset="0"/>
              </a:rPr>
              <a:t>Our History &amp; Mission</a:t>
            </a:r>
          </a:p>
        </p:txBody>
      </p:sp>
    </p:spTree>
    <p:extLst>
      <p:ext uri="{BB962C8B-B14F-4D97-AF65-F5344CB8AC3E}">
        <p14:creationId xmlns:p14="http://schemas.microsoft.com/office/powerpoint/2010/main" val="34267700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FA618492-27AF-1241-8A84-7AB26D604829}"/>
              </a:ext>
            </a:extLst>
          </p:cNvPr>
          <p:cNvSpPr txBox="1"/>
          <p:nvPr/>
        </p:nvSpPr>
        <p:spPr>
          <a:xfrm>
            <a:off x="645319" y="286300"/>
            <a:ext cx="7854554" cy="553998"/>
          </a:xfrm>
          <a:prstGeom prst="rect">
            <a:avLst/>
          </a:prstGeom>
          <a:noFill/>
        </p:spPr>
        <p:txBody>
          <a:bodyPr wrap="square" rtlCol="0">
            <a:spAutoFit/>
          </a:bodyPr>
          <a:lstStyle/>
          <a:p>
            <a:pPr algn="ctr" defTabSz="408240">
              <a:buClrTx/>
            </a:pPr>
            <a:r>
              <a:rPr lang="en-US" sz="3000" b="1" kern="1200" dirty="0">
                <a:solidFill>
                  <a:srgbClr val="004987"/>
                </a:solidFill>
                <a:latin typeface="Roboto" panose="02000000000000000000" pitchFamily="2" charset="0"/>
                <a:ea typeface="Roboto" panose="02000000000000000000" pitchFamily="2" charset="0"/>
                <a:cs typeface="Roboto" panose="02000000000000000000" pitchFamily="2" charset="0"/>
              </a:rPr>
              <a:t>Our History</a:t>
            </a:r>
          </a:p>
        </p:txBody>
      </p:sp>
      <p:cxnSp>
        <p:nvCxnSpPr>
          <p:cNvPr id="3" name="Straight Connector 2">
            <a:extLst>
              <a:ext uri="{FF2B5EF4-FFF2-40B4-BE49-F238E27FC236}">
                <a16:creationId xmlns:a16="http://schemas.microsoft.com/office/drawing/2014/main" id="{F6BF466E-3073-1420-E884-F7D565E475B1}"/>
              </a:ext>
            </a:extLst>
          </p:cNvPr>
          <p:cNvCxnSpPr>
            <a:cxnSpLocks/>
          </p:cNvCxnSpPr>
          <p:nvPr/>
        </p:nvCxnSpPr>
        <p:spPr>
          <a:xfrm>
            <a:off x="4277669" y="950565"/>
            <a:ext cx="21362" cy="3740489"/>
          </a:xfrm>
          <a:prstGeom prst="line">
            <a:avLst/>
          </a:prstGeom>
          <a:ln w="57150">
            <a:solidFill>
              <a:srgbClr val="004A87"/>
            </a:solidFill>
          </a:ln>
        </p:spPr>
        <p:style>
          <a:lnRef idx="1">
            <a:schemeClr val="accent2"/>
          </a:lnRef>
          <a:fillRef idx="0">
            <a:schemeClr val="accent2"/>
          </a:fillRef>
          <a:effectRef idx="0">
            <a:schemeClr val="accent2"/>
          </a:effectRef>
          <a:fontRef idx="minor">
            <a:schemeClr val="tx1"/>
          </a:fontRef>
        </p:style>
      </p:cxnSp>
      <p:sp>
        <p:nvSpPr>
          <p:cNvPr id="8" name="TextBox 7">
            <a:extLst>
              <a:ext uri="{FF2B5EF4-FFF2-40B4-BE49-F238E27FC236}">
                <a16:creationId xmlns:a16="http://schemas.microsoft.com/office/drawing/2014/main" id="{00480F9F-3BF2-1B20-F78A-0775CDBECAD0}"/>
              </a:ext>
            </a:extLst>
          </p:cNvPr>
          <p:cNvSpPr txBox="1"/>
          <p:nvPr/>
        </p:nvSpPr>
        <p:spPr>
          <a:xfrm>
            <a:off x="4566203" y="925985"/>
            <a:ext cx="744915" cy="369332"/>
          </a:xfrm>
          <a:prstGeom prst="rect">
            <a:avLst/>
          </a:prstGeom>
          <a:noFill/>
        </p:spPr>
        <p:txBody>
          <a:bodyPr wrap="square">
            <a:spAutoFit/>
          </a:bodyPr>
          <a:lstStyle/>
          <a:p>
            <a:pPr defTabSz="408240">
              <a:buClrTx/>
            </a:pPr>
            <a:r>
              <a:rPr lang="en-US" sz="1800" b="1" kern="1200" dirty="0">
                <a:solidFill>
                  <a:srgbClr val="004A87"/>
                </a:solidFill>
                <a:latin typeface="Roboto Black" panose="02000000000000000000" pitchFamily="2" charset="0"/>
                <a:ea typeface="Roboto Black" panose="02000000000000000000" pitchFamily="2" charset="0"/>
                <a:cs typeface="Roboto" panose="02000000000000000000" pitchFamily="2" charset="0"/>
              </a:rPr>
              <a:t>1983</a:t>
            </a:r>
            <a:endParaRPr lang="en-US" sz="1613" b="1" kern="1200" dirty="0">
              <a:solidFill>
                <a:srgbClr val="004A87"/>
              </a:solidFill>
              <a:latin typeface="Roboto Black" panose="02000000000000000000" pitchFamily="2" charset="0"/>
              <a:ea typeface="Roboto Black" panose="02000000000000000000" pitchFamily="2" charset="0"/>
              <a:cs typeface="+mn-cs"/>
            </a:endParaRPr>
          </a:p>
        </p:txBody>
      </p:sp>
      <p:sp>
        <p:nvSpPr>
          <p:cNvPr id="9" name="TextBox 8">
            <a:extLst>
              <a:ext uri="{FF2B5EF4-FFF2-40B4-BE49-F238E27FC236}">
                <a16:creationId xmlns:a16="http://schemas.microsoft.com/office/drawing/2014/main" id="{39D698D0-2B35-06D1-7A9A-8BCEC3A7F8B5}"/>
              </a:ext>
            </a:extLst>
          </p:cNvPr>
          <p:cNvSpPr txBox="1"/>
          <p:nvPr/>
        </p:nvSpPr>
        <p:spPr>
          <a:xfrm>
            <a:off x="4566203" y="1832116"/>
            <a:ext cx="744915" cy="369332"/>
          </a:xfrm>
          <a:prstGeom prst="rect">
            <a:avLst/>
          </a:prstGeom>
          <a:noFill/>
        </p:spPr>
        <p:txBody>
          <a:bodyPr wrap="square">
            <a:spAutoFit/>
          </a:bodyPr>
          <a:lstStyle/>
          <a:p>
            <a:pPr defTabSz="408240">
              <a:buClrTx/>
            </a:pPr>
            <a:r>
              <a:rPr lang="en-US" sz="1800" b="1" kern="1200" dirty="0">
                <a:solidFill>
                  <a:srgbClr val="004A87"/>
                </a:solidFill>
                <a:latin typeface="Roboto Black" panose="02000000000000000000" pitchFamily="2" charset="0"/>
                <a:ea typeface="Roboto Black" panose="02000000000000000000" pitchFamily="2" charset="0"/>
                <a:cs typeface="Roboto" panose="02000000000000000000" pitchFamily="2" charset="0"/>
              </a:rPr>
              <a:t>1998</a:t>
            </a:r>
            <a:endParaRPr lang="en-US" sz="1613" b="1" kern="1200" dirty="0">
              <a:solidFill>
                <a:srgbClr val="004A87"/>
              </a:solidFill>
              <a:latin typeface="Roboto Black" panose="02000000000000000000" pitchFamily="2" charset="0"/>
              <a:ea typeface="Roboto Black" panose="02000000000000000000" pitchFamily="2" charset="0"/>
              <a:cs typeface="+mn-cs"/>
            </a:endParaRPr>
          </a:p>
        </p:txBody>
      </p:sp>
      <p:sp>
        <p:nvSpPr>
          <p:cNvPr id="10" name="TextBox 9">
            <a:extLst>
              <a:ext uri="{FF2B5EF4-FFF2-40B4-BE49-F238E27FC236}">
                <a16:creationId xmlns:a16="http://schemas.microsoft.com/office/drawing/2014/main" id="{2561C345-3322-D689-EA65-404EEE77C2FB}"/>
              </a:ext>
            </a:extLst>
          </p:cNvPr>
          <p:cNvSpPr txBox="1"/>
          <p:nvPr/>
        </p:nvSpPr>
        <p:spPr>
          <a:xfrm>
            <a:off x="4566203" y="2793381"/>
            <a:ext cx="744915" cy="369332"/>
          </a:xfrm>
          <a:prstGeom prst="rect">
            <a:avLst/>
          </a:prstGeom>
          <a:noFill/>
        </p:spPr>
        <p:txBody>
          <a:bodyPr wrap="square">
            <a:spAutoFit/>
          </a:bodyPr>
          <a:lstStyle/>
          <a:p>
            <a:pPr defTabSz="408240">
              <a:buClrTx/>
            </a:pPr>
            <a:r>
              <a:rPr lang="en-US" sz="1800" b="1" kern="1200" dirty="0">
                <a:solidFill>
                  <a:srgbClr val="004A87"/>
                </a:solidFill>
                <a:latin typeface="Roboto Black" panose="02000000000000000000" pitchFamily="2" charset="0"/>
                <a:ea typeface="Roboto Black" panose="02000000000000000000" pitchFamily="2" charset="0"/>
                <a:cs typeface="Roboto" panose="02000000000000000000" pitchFamily="2" charset="0"/>
              </a:rPr>
              <a:t>2006</a:t>
            </a:r>
            <a:endParaRPr lang="en-US" sz="1613" b="1" kern="1200" dirty="0">
              <a:solidFill>
                <a:srgbClr val="004A87"/>
              </a:solidFill>
              <a:latin typeface="Roboto Black" panose="02000000000000000000" pitchFamily="2" charset="0"/>
              <a:ea typeface="Roboto Black" panose="02000000000000000000" pitchFamily="2" charset="0"/>
              <a:cs typeface="+mn-cs"/>
            </a:endParaRPr>
          </a:p>
        </p:txBody>
      </p:sp>
      <p:sp>
        <p:nvSpPr>
          <p:cNvPr id="11" name="TextBox 10">
            <a:extLst>
              <a:ext uri="{FF2B5EF4-FFF2-40B4-BE49-F238E27FC236}">
                <a16:creationId xmlns:a16="http://schemas.microsoft.com/office/drawing/2014/main" id="{D063F8D8-5811-29A6-39E5-BCF866946A4A}"/>
              </a:ext>
            </a:extLst>
          </p:cNvPr>
          <p:cNvSpPr txBox="1"/>
          <p:nvPr/>
        </p:nvSpPr>
        <p:spPr>
          <a:xfrm>
            <a:off x="4566203" y="3711159"/>
            <a:ext cx="744915" cy="369332"/>
          </a:xfrm>
          <a:prstGeom prst="rect">
            <a:avLst/>
          </a:prstGeom>
          <a:noFill/>
        </p:spPr>
        <p:txBody>
          <a:bodyPr wrap="square">
            <a:spAutoFit/>
          </a:bodyPr>
          <a:lstStyle/>
          <a:p>
            <a:pPr defTabSz="408240">
              <a:buClrTx/>
            </a:pPr>
            <a:r>
              <a:rPr lang="en-US" sz="1800" b="1" kern="1200" dirty="0">
                <a:solidFill>
                  <a:srgbClr val="004A87"/>
                </a:solidFill>
                <a:latin typeface="Roboto Black" panose="02000000000000000000" pitchFamily="2" charset="0"/>
                <a:ea typeface="Roboto Black" panose="02000000000000000000" pitchFamily="2" charset="0"/>
                <a:cs typeface="Roboto" panose="02000000000000000000" pitchFamily="2" charset="0"/>
              </a:rPr>
              <a:t>2017</a:t>
            </a:r>
            <a:endParaRPr lang="en-US" sz="1613" b="1" kern="1200" dirty="0">
              <a:solidFill>
                <a:srgbClr val="004A87"/>
              </a:solidFill>
              <a:latin typeface="Roboto Black" panose="02000000000000000000" pitchFamily="2" charset="0"/>
              <a:ea typeface="Roboto Black" panose="02000000000000000000" pitchFamily="2" charset="0"/>
              <a:cs typeface="+mn-cs"/>
            </a:endParaRPr>
          </a:p>
        </p:txBody>
      </p:sp>
      <p:sp>
        <p:nvSpPr>
          <p:cNvPr id="15" name="TextBox 14">
            <a:extLst>
              <a:ext uri="{FF2B5EF4-FFF2-40B4-BE49-F238E27FC236}">
                <a16:creationId xmlns:a16="http://schemas.microsoft.com/office/drawing/2014/main" id="{21237D14-C1D5-3842-DA96-80C40BB49F0C}"/>
              </a:ext>
            </a:extLst>
          </p:cNvPr>
          <p:cNvSpPr txBox="1"/>
          <p:nvPr/>
        </p:nvSpPr>
        <p:spPr>
          <a:xfrm>
            <a:off x="4566204" y="1184990"/>
            <a:ext cx="4272567" cy="600164"/>
          </a:xfrm>
          <a:prstGeom prst="rect">
            <a:avLst/>
          </a:prstGeom>
          <a:noFill/>
        </p:spPr>
        <p:txBody>
          <a:bodyPr wrap="square">
            <a:spAutoFit/>
          </a:bodyPr>
          <a:lstStyle/>
          <a:p>
            <a:pPr defTabSz="408240">
              <a:buClrTx/>
            </a:pPr>
            <a:r>
              <a:rPr lang="en-US" sz="1650" kern="1200" dirty="0">
                <a:solidFill>
                  <a:srgbClr val="737572">
                    <a:lumMod val="75000"/>
                  </a:srgbClr>
                </a:solidFill>
                <a:latin typeface="Roboto" panose="02000000000000000000" pitchFamily="2" charset="0"/>
                <a:ea typeface="Roboto" panose="02000000000000000000" pitchFamily="2" charset="0"/>
                <a:cs typeface="Roboto" panose="02000000000000000000" pitchFamily="2" charset="0"/>
              </a:rPr>
              <a:t>SCRA established by SC General Assembly as a public, non-profit organization</a:t>
            </a:r>
          </a:p>
        </p:txBody>
      </p:sp>
      <p:sp>
        <p:nvSpPr>
          <p:cNvPr id="17" name="TextBox 16">
            <a:extLst>
              <a:ext uri="{FF2B5EF4-FFF2-40B4-BE49-F238E27FC236}">
                <a16:creationId xmlns:a16="http://schemas.microsoft.com/office/drawing/2014/main" id="{4AE2FC5E-0F6F-000C-84DE-8CC635D417CD}"/>
              </a:ext>
            </a:extLst>
          </p:cNvPr>
          <p:cNvSpPr txBox="1"/>
          <p:nvPr/>
        </p:nvSpPr>
        <p:spPr>
          <a:xfrm>
            <a:off x="4566203" y="2099191"/>
            <a:ext cx="3849426" cy="600164"/>
          </a:xfrm>
          <a:prstGeom prst="rect">
            <a:avLst/>
          </a:prstGeom>
          <a:noFill/>
        </p:spPr>
        <p:txBody>
          <a:bodyPr wrap="square">
            <a:spAutoFit/>
          </a:bodyPr>
          <a:lstStyle/>
          <a:p>
            <a:pPr defTabSz="408240">
              <a:buClrTx/>
            </a:pPr>
            <a:r>
              <a:rPr lang="en-US" sz="1650" kern="1200" dirty="0">
                <a:solidFill>
                  <a:srgbClr val="737572">
                    <a:lumMod val="75000"/>
                  </a:srgbClr>
                </a:solidFill>
                <a:latin typeface="Roboto" panose="02000000000000000000" pitchFamily="2" charset="0"/>
                <a:ea typeface="Roboto" panose="02000000000000000000" pitchFamily="2" charset="0"/>
                <a:cs typeface="Roboto" panose="02000000000000000000" pitchFamily="2" charset="0"/>
              </a:rPr>
              <a:t>Advanced Technology International (ATI) established </a:t>
            </a:r>
            <a:endParaRPr lang="en-US" sz="1650" kern="1200" dirty="0">
              <a:solidFill>
                <a:srgbClr val="737572"/>
              </a:solidFill>
              <a:latin typeface="Calibri"/>
              <a:ea typeface="+mn-ea"/>
              <a:cs typeface="+mn-cs"/>
            </a:endParaRPr>
          </a:p>
        </p:txBody>
      </p:sp>
      <p:sp>
        <p:nvSpPr>
          <p:cNvPr id="19" name="TextBox 18">
            <a:extLst>
              <a:ext uri="{FF2B5EF4-FFF2-40B4-BE49-F238E27FC236}">
                <a16:creationId xmlns:a16="http://schemas.microsoft.com/office/drawing/2014/main" id="{0B9AEAAD-73EF-1B6D-07EE-463A0A24EE6D}"/>
              </a:ext>
            </a:extLst>
          </p:cNvPr>
          <p:cNvSpPr txBox="1"/>
          <p:nvPr/>
        </p:nvSpPr>
        <p:spPr>
          <a:xfrm>
            <a:off x="4566203" y="3044213"/>
            <a:ext cx="3554271" cy="600164"/>
          </a:xfrm>
          <a:prstGeom prst="rect">
            <a:avLst/>
          </a:prstGeom>
          <a:noFill/>
        </p:spPr>
        <p:txBody>
          <a:bodyPr wrap="square">
            <a:spAutoFit/>
          </a:bodyPr>
          <a:lstStyle/>
          <a:p>
            <a:pPr defTabSz="408240">
              <a:buClrTx/>
            </a:pPr>
            <a:r>
              <a:rPr lang="en-US" sz="1650" kern="1200" dirty="0">
                <a:solidFill>
                  <a:srgbClr val="737572">
                    <a:lumMod val="75000"/>
                  </a:srgbClr>
                </a:solidFill>
                <a:latin typeface="Roboto" panose="02000000000000000000" pitchFamily="2" charset="0"/>
                <a:ea typeface="Roboto" panose="02000000000000000000" pitchFamily="2" charset="0"/>
                <a:cs typeface="Roboto" panose="02000000000000000000" pitchFamily="2" charset="0"/>
              </a:rPr>
              <a:t>SC Launch and Innovation Centers established</a:t>
            </a:r>
          </a:p>
        </p:txBody>
      </p:sp>
      <p:sp>
        <p:nvSpPr>
          <p:cNvPr id="21" name="TextBox 20">
            <a:extLst>
              <a:ext uri="{FF2B5EF4-FFF2-40B4-BE49-F238E27FC236}">
                <a16:creationId xmlns:a16="http://schemas.microsoft.com/office/drawing/2014/main" id="{681C9359-7516-525B-9D27-2B3F54368180}"/>
              </a:ext>
            </a:extLst>
          </p:cNvPr>
          <p:cNvSpPr txBox="1"/>
          <p:nvPr/>
        </p:nvSpPr>
        <p:spPr>
          <a:xfrm>
            <a:off x="4566203" y="3964839"/>
            <a:ext cx="2434779" cy="346249"/>
          </a:xfrm>
          <a:prstGeom prst="rect">
            <a:avLst/>
          </a:prstGeom>
          <a:noFill/>
        </p:spPr>
        <p:txBody>
          <a:bodyPr wrap="square">
            <a:spAutoFit/>
          </a:bodyPr>
          <a:lstStyle/>
          <a:p>
            <a:pPr defTabSz="408240">
              <a:buClrTx/>
            </a:pPr>
            <a:r>
              <a:rPr lang="en-US" sz="1650" kern="1200" dirty="0">
                <a:solidFill>
                  <a:srgbClr val="737572">
                    <a:lumMod val="75000"/>
                  </a:srgbClr>
                </a:solidFill>
                <a:latin typeface="Roboto" panose="02000000000000000000" pitchFamily="2" charset="0"/>
                <a:ea typeface="Roboto" panose="02000000000000000000" pitchFamily="2" charset="0"/>
                <a:cs typeface="Roboto" panose="02000000000000000000" pitchFamily="2" charset="0"/>
              </a:rPr>
              <a:t>ATI sold</a:t>
            </a:r>
          </a:p>
        </p:txBody>
      </p:sp>
      <p:cxnSp>
        <p:nvCxnSpPr>
          <p:cNvPr id="25" name="Straight Connector 24">
            <a:extLst>
              <a:ext uri="{FF2B5EF4-FFF2-40B4-BE49-F238E27FC236}">
                <a16:creationId xmlns:a16="http://schemas.microsoft.com/office/drawing/2014/main" id="{FC3D134E-9515-3FCD-23D4-EB875308C757}"/>
              </a:ext>
            </a:extLst>
          </p:cNvPr>
          <p:cNvCxnSpPr>
            <a:cxnSpLocks/>
          </p:cNvCxnSpPr>
          <p:nvPr/>
        </p:nvCxnSpPr>
        <p:spPr>
          <a:xfrm flipH="1">
            <a:off x="4277669" y="4538654"/>
            <a:ext cx="217535" cy="0"/>
          </a:xfrm>
          <a:prstGeom prst="line">
            <a:avLst/>
          </a:prstGeom>
          <a:ln w="57150">
            <a:solidFill>
              <a:srgbClr val="004A87"/>
            </a:solidFill>
          </a:ln>
        </p:spPr>
        <p:style>
          <a:lnRef idx="1">
            <a:schemeClr val="accent2"/>
          </a:lnRef>
          <a:fillRef idx="0">
            <a:schemeClr val="accent2"/>
          </a:fillRef>
          <a:effectRef idx="0">
            <a:schemeClr val="accent2"/>
          </a:effectRef>
          <a:fontRef idx="minor">
            <a:schemeClr val="tx1"/>
          </a:fontRef>
        </p:style>
      </p:cxnSp>
      <p:sp>
        <p:nvSpPr>
          <p:cNvPr id="27" name="TextBox 26">
            <a:extLst>
              <a:ext uri="{FF2B5EF4-FFF2-40B4-BE49-F238E27FC236}">
                <a16:creationId xmlns:a16="http://schemas.microsoft.com/office/drawing/2014/main" id="{1072D952-3A7E-87E0-E09A-4132C5CD0D6C}"/>
              </a:ext>
            </a:extLst>
          </p:cNvPr>
          <p:cNvSpPr txBox="1"/>
          <p:nvPr/>
        </p:nvSpPr>
        <p:spPr>
          <a:xfrm>
            <a:off x="4528751" y="4370732"/>
            <a:ext cx="744915" cy="369332"/>
          </a:xfrm>
          <a:prstGeom prst="rect">
            <a:avLst/>
          </a:prstGeom>
          <a:noFill/>
        </p:spPr>
        <p:txBody>
          <a:bodyPr wrap="square">
            <a:spAutoFit/>
          </a:bodyPr>
          <a:lstStyle/>
          <a:p>
            <a:pPr defTabSz="408240">
              <a:buClrTx/>
            </a:pPr>
            <a:r>
              <a:rPr lang="en-US" sz="1800" b="1" kern="1200" dirty="0">
                <a:solidFill>
                  <a:srgbClr val="004A87"/>
                </a:solidFill>
                <a:latin typeface="Roboto Black" panose="02000000000000000000" pitchFamily="2" charset="0"/>
                <a:ea typeface="Roboto Black" panose="02000000000000000000" pitchFamily="2" charset="0"/>
                <a:cs typeface="Roboto" panose="02000000000000000000" pitchFamily="2" charset="0"/>
              </a:rPr>
              <a:t>2023</a:t>
            </a:r>
            <a:endParaRPr lang="en-US" sz="1613" b="1" kern="1200" dirty="0">
              <a:solidFill>
                <a:srgbClr val="004A87"/>
              </a:solidFill>
              <a:latin typeface="Roboto Black" panose="02000000000000000000" pitchFamily="2" charset="0"/>
              <a:ea typeface="Roboto Black" panose="02000000000000000000" pitchFamily="2" charset="0"/>
              <a:cs typeface="+mn-cs"/>
            </a:endParaRPr>
          </a:p>
        </p:txBody>
      </p:sp>
      <p:sp>
        <p:nvSpPr>
          <p:cNvPr id="28" name="TextBox 27">
            <a:extLst>
              <a:ext uri="{FF2B5EF4-FFF2-40B4-BE49-F238E27FC236}">
                <a16:creationId xmlns:a16="http://schemas.microsoft.com/office/drawing/2014/main" id="{02103C46-5C91-B6D2-31E9-09A73CE9D8D6}"/>
              </a:ext>
            </a:extLst>
          </p:cNvPr>
          <p:cNvSpPr txBox="1"/>
          <p:nvPr/>
        </p:nvSpPr>
        <p:spPr>
          <a:xfrm>
            <a:off x="4528751" y="4627825"/>
            <a:ext cx="3075047" cy="346249"/>
          </a:xfrm>
          <a:prstGeom prst="rect">
            <a:avLst/>
          </a:prstGeom>
          <a:noFill/>
        </p:spPr>
        <p:txBody>
          <a:bodyPr wrap="square">
            <a:spAutoFit/>
          </a:bodyPr>
          <a:lstStyle/>
          <a:p>
            <a:pPr defTabSz="408240">
              <a:buClrTx/>
            </a:pPr>
            <a:r>
              <a:rPr lang="en-US" sz="1650" kern="1200" dirty="0">
                <a:solidFill>
                  <a:srgbClr val="737572">
                    <a:lumMod val="75000"/>
                  </a:srgbClr>
                </a:solidFill>
                <a:latin typeface="Roboto" panose="02000000000000000000" pitchFamily="2" charset="0"/>
                <a:ea typeface="Roboto" panose="02000000000000000000" pitchFamily="2" charset="0"/>
                <a:cs typeface="Roboto" panose="02000000000000000000" pitchFamily="2" charset="0"/>
              </a:rPr>
              <a:t>SCRA celebrates 40 years</a:t>
            </a:r>
          </a:p>
        </p:txBody>
      </p:sp>
      <p:cxnSp>
        <p:nvCxnSpPr>
          <p:cNvPr id="61" name="Straight Connector 60">
            <a:extLst>
              <a:ext uri="{FF2B5EF4-FFF2-40B4-BE49-F238E27FC236}">
                <a16:creationId xmlns:a16="http://schemas.microsoft.com/office/drawing/2014/main" id="{65A10BD2-A4B7-EF7F-2367-D7DAA98D99DE}"/>
              </a:ext>
            </a:extLst>
          </p:cNvPr>
          <p:cNvCxnSpPr>
            <a:cxnSpLocks/>
          </p:cNvCxnSpPr>
          <p:nvPr/>
        </p:nvCxnSpPr>
        <p:spPr>
          <a:xfrm flipH="1">
            <a:off x="4310383" y="2976135"/>
            <a:ext cx="217535" cy="0"/>
          </a:xfrm>
          <a:prstGeom prst="line">
            <a:avLst/>
          </a:prstGeom>
          <a:ln w="57150">
            <a:solidFill>
              <a:srgbClr val="004A87"/>
            </a:solidFill>
          </a:ln>
        </p:spPr>
        <p:style>
          <a:lnRef idx="1">
            <a:schemeClr val="accent2"/>
          </a:lnRef>
          <a:fillRef idx="0">
            <a:schemeClr val="accent2"/>
          </a:fillRef>
          <a:effectRef idx="0">
            <a:schemeClr val="accent2"/>
          </a:effectRef>
          <a:fontRef idx="minor">
            <a:schemeClr val="tx1"/>
          </a:fontRef>
        </p:style>
      </p:cxnSp>
      <p:cxnSp>
        <p:nvCxnSpPr>
          <p:cNvPr id="62" name="Straight Connector 61">
            <a:extLst>
              <a:ext uri="{FF2B5EF4-FFF2-40B4-BE49-F238E27FC236}">
                <a16:creationId xmlns:a16="http://schemas.microsoft.com/office/drawing/2014/main" id="{C020D62D-E800-30F8-FFF7-B535D0095F96}"/>
              </a:ext>
            </a:extLst>
          </p:cNvPr>
          <p:cNvCxnSpPr>
            <a:cxnSpLocks/>
          </p:cNvCxnSpPr>
          <p:nvPr/>
        </p:nvCxnSpPr>
        <p:spPr>
          <a:xfrm flipH="1">
            <a:off x="4310383" y="2003957"/>
            <a:ext cx="217535" cy="0"/>
          </a:xfrm>
          <a:prstGeom prst="line">
            <a:avLst/>
          </a:prstGeom>
          <a:ln w="57150">
            <a:solidFill>
              <a:srgbClr val="004A87"/>
            </a:solidFill>
          </a:ln>
        </p:spPr>
        <p:style>
          <a:lnRef idx="1">
            <a:schemeClr val="accent2"/>
          </a:lnRef>
          <a:fillRef idx="0">
            <a:schemeClr val="accent2"/>
          </a:fillRef>
          <a:effectRef idx="0">
            <a:schemeClr val="accent2"/>
          </a:effectRef>
          <a:fontRef idx="minor">
            <a:schemeClr val="tx1"/>
          </a:fontRef>
        </p:style>
      </p:cxnSp>
      <p:cxnSp>
        <p:nvCxnSpPr>
          <p:cNvPr id="63" name="Straight Connector 62">
            <a:extLst>
              <a:ext uri="{FF2B5EF4-FFF2-40B4-BE49-F238E27FC236}">
                <a16:creationId xmlns:a16="http://schemas.microsoft.com/office/drawing/2014/main" id="{2683BB6D-2162-6FD2-6EB6-84B9EDB4D15C}"/>
              </a:ext>
            </a:extLst>
          </p:cNvPr>
          <p:cNvCxnSpPr>
            <a:cxnSpLocks/>
          </p:cNvCxnSpPr>
          <p:nvPr/>
        </p:nvCxnSpPr>
        <p:spPr>
          <a:xfrm flipH="1">
            <a:off x="4299031" y="1088900"/>
            <a:ext cx="217535" cy="0"/>
          </a:xfrm>
          <a:prstGeom prst="line">
            <a:avLst/>
          </a:prstGeom>
          <a:ln w="57150">
            <a:solidFill>
              <a:srgbClr val="004A87"/>
            </a:solidFill>
          </a:ln>
        </p:spPr>
        <p:style>
          <a:lnRef idx="1">
            <a:schemeClr val="accent2"/>
          </a:lnRef>
          <a:fillRef idx="0">
            <a:schemeClr val="accent2"/>
          </a:fillRef>
          <a:effectRef idx="0">
            <a:schemeClr val="accent2"/>
          </a:effectRef>
          <a:fontRef idx="minor">
            <a:schemeClr val="tx1"/>
          </a:fontRef>
        </p:style>
      </p:cxnSp>
      <p:cxnSp>
        <p:nvCxnSpPr>
          <p:cNvPr id="66" name="Straight Connector 65">
            <a:extLst>
              <a:ext uri="{FF2B5EF4-FFF2-40B4-BE49-F238E27FC236}">
                <a16:creationId xmlns:a16="http://schemas.microsoft.com/office/drawing/2014/main" id="{FC6FA4C0-C9CE-C892-8B69-4D710776E432}"/>
              </a:ext>
            </a:extLst>
          </p:cNvPr>
          <p:cNvCxnSpPr>
            <a:cxnSpLocks/>
          </p:cNvCxnSpPr>
          <p:nvPr/>
        </p:nvCxnSpPr>
        <p:spPr>
          <a:xfrm flipH="1">
            <a:off x="4310383" y="3874352"/>
            <a:ext cx="217535" cy="0"/>
          </a:xfrm>
          <a:prstGeom prst="line">
            <a:avLst/>
          </a:prstGeom>
          <a:ln w="57150">
            <a:solidFill>
              <a:srgbClr val="004A87"/>
            </a:solidFill>
          </a:ln>
        </p:spPr>
        <p:style>
          <a:lnRef idx="1">
            <a:schemeClr val="accent2"/>
          </a:lnRef>
          <a:fillRef idx="0">
            <a:schemeClr val="accent2"/>
          </a:fillRef>
          <a:effectRef idx="0">
            <a:schemeClr val="accent2"/>
          </a:effectRef>
          <a:fontRef idx="minor">
            <a:schemeClr val="tx1"/>
          </a:fontRef>
        </p:style>
      </p:cxnSp>
      <p:pic>
        <p:nvPicPr>
          <p:cNvPr id="70" name="Picture 69" descr="A building with a lawn and trees&#10;&#10;Description automatically generated">
            <a:extLst>
              <a:ext uri="{FF2B5EF4-FFF2-40B4-BE49-F238E27FC236}">
                <a16:creationId xmlns:a16="http://schemas.microsoft.com/office/drawing/2014/main" id="{814953D6-CE20-E6A5-D25C-C974230771B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359107" y="896974"/>
            <a:ext cx="1513117" cy="1368352"/>
          </a:xfrm>
          <a:prstGeom prst="rect">
            <a:avLst/>
          </a:prstGeom>
        </p:spPr>
      </p:pic>
      <p:pic>
        <p:nvPicPr>
          <p:cNvPr id="72" name="Picture 71" descr="A group of people in white t-shirts&#10;&#10;Description automatically generated">
            <a:extLst>
              <a:ext uri="{FF2B5EF4-FFF2-40B4-BE49-F238E27FC236}">
                <a16:creationId xmlns:a16="http://schemas.microsoft.com/office/drawing/2014/main" id="{CE625345-40D3-982E-CD25-554AD03D985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82336" y="904118"/>
            <a:ext cx="1919288" cy="1368352"/>
          </a:xfrm>
          <a:prstGeom prst="rect">
            <a:avLst/>
          </a:prstGeom>
        </p:spPr>
      </p:pic>
      <p:pic>
        <p:nvPicPr>
          <p:cNvPr id="74" name="Picture 73" descr="A person in a suit talking to another person&#10;&#10;Description automatically generated">
            <a:extLst>
              <a:ext uri="{FF2B5EF4-FFF2-40B4-BE49-F238E27FC236}">
                <a16:creationId xmlns:a16="http://schemas.microsoft.com/office/drawing/2014/main" id="{240E883A-3339-E777-EFDC-A4BCFFCBDBA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60236" y="2524027"/>
            <a:ext cx="3542225" cy="2119313"/>
          </a:xfrm>
          <a:prstGeom prst="rect">
            <a:avLst/>
          </a:prstGeom>
        </p:spPr>
      </p:pic>
      <p:sp>
        <p:nvSpPr>
          <p:cNvPr id="77" name="TextBox 76">
            <a:extLst>
              <a:ext uri="{FF2B5EF4-FFF2-40B4-BE49-F238E27FC236}">
                <a16:creationId xmlns:a16="http://schemas.microsoft.com/office/drawing/2014/main" id="{C7DB25EA-C459-771D-2A9F-810BB337C797}"/>
              </a:ext>
            </a:extLst>
          </p:cNvPr>
          <p:cNvSpPr txBox="1"/>
          <p:nvPr/>
        </p:nvSpPr>
        <p:spPr>
          <a:xfrm>
            <a:off x="360236" y="4627362"/>
            <a:ext cx="3542225" cy="253916"/>
          </a:xfrm>
          <a:prstGeom prst="rect">
            <a:avLst/>
          </a:prstGeom>
          <a:solidFill>
            <a:srgbClr val="004A87"/>
          </a:solidFill>
        </p:spPr>
        <p:txBody>
          <a:bodyPr wrap="square">
            <a:spAutoFit/>
          </a:bodyPr>
          <a:lstStyle/>
          <a:p>
            <a:pPr defTabSz="408240" fontAlgn="base">
              <a:spcAft>
                <a:spcPts val="900"/>
              </a:spcAft>
              <a:buClrTx/>
            </a:pPr>
            <a:r>
              <a:rPr lang="en-US" sz="1050" kern="1200" dirty="0">
                <a:solidFill>
                  <a:prstClr val="white"/>
                </a:solidFill>
                <a:latin typeface="Roboto" panose="02000000000000000000" pitchFamily="2" charset="0"/>
                <a:ea typeface="Roboto" panose="02000000000000000000" pitchFamily="2" charset="0"/>
                <a:cs typeface="+mn-cs"/>
              </a:rPr>
              <a:t>Secretary Richard Riley and Bob Quinn</a:t>
            </a:r>
          </a:p>
        </p:txBody>
      </p:sp>
      <p:sp>
        <p:nvSpPr>
          <p:cNvPr id="78" name="TextBox 77">
            <a:extLst>
              <a:ext uri="{FF2B5EF4-FFF2-40B4-BE49-F238E27FC236}">
                <a16:creationId xmlns:a16="http://schemas.microsoft.com/office/drawing/2014/main" id="{3CC1E0C8-46C7-878B-C439-5BD2CDBA213F}"/>
              </a:ext>
            </a:extLst>
          </p:cNvPr>
          <p:cNvSpPr txBox="1"/>
          <p:nvPr/>
        </p:nvSpPr>
        <p:spPr>
          <a:xfrm>
            <a:off x="1981207" y="2178347"/>
            <a:ext cx="1920416" cy="253916"/>
          </a:xfrm>
          <a:prstGeom prst="rect">
            <a:avLst/>
          </a:prstGeom>
          <a:solidFill>
            <a:srgbClr val="004A87"/>
          </a:solidFill>
        </p:spPr>
        <p:txBody>
          <a:bodyPr wrap="square">
            <a:spAutoFit/>
          </a:bodyPr>
          <a:lstStyle/>
          <a:p>
            <a:pPr defTabSz="408240" fontAlgn="base">
              <a:spcAft>
                <a:spcPts val="900"/>
              </a:spcAft>
              <a:buClrTx/>
            </a:pPr>
            <a:r>
              <a:rPr lang="en-US" sz="1050" kern="1200" dirty="0">
                <a:solidFill>
                  <a:prstClr val="white"/>
                </a:solidFill>
                <a:latin typeface="Roboto" panose="02000000000000000000" pitchFamily="2" charset="0"/>
                <a:ea typeface="Roboto" panose="02000000000000000000" pitchFamily="2" charset="0"/>
                <a:cs typeface="+mn-cs"/>
              </a:rPr>
              <a:t>Staff celebrating 40 years</a:t>
            </a:r>
          </a:p>
        </p:txBody>
      </p:sp>
      <p:sp>
        <p:nvSpPr>
          <p:cNvPr id="79" name="TextBox 78">
            <a:extLst>
              <a:ext uri="{FF2B5EF4-FFF2-40B4-BE49-F238E27FC236}">
                <a16:creationId xmlns:a16="http://schemas.microsoft.com/office/drawing/2014/main" id="{AC82F8B9-56E1-EB59-3D6F-A56C8F6B766A}"/>
              </a:ext>
            </a:extLst>
          </p:cNvPr>
          <p:cNvSpPr txBox="1"/>
          <p:nvPr/>
        </p:nvSpPr>
        <p:spPr>
          <a:xfrm>
            <a:off x="360236" y="2178347"/>
            <a:ext cx="1511988" cy="253916"/>
          </a:xfrm>
          <a:prstGeom prst="rect">
            <a:avLst/>
          </a:prstGeom>
          <a:solidFill>
            <a:srgbClr val="004A87"/>
          </a:solidFill>
        </p:spPr>
        <p:txBody>
          <a:bodyPr wrap="square">
            <a:spAutoFit/>
          </a:bodyPr>
          <a:lstStyle/>
          <a:p>
            <a:pPr defTabSz="408240" fontAlgn="base">
              <a:spcAft>
                <a:spcPts val="900"/>
              </a:spcAft>
              <a:buClrTx/>
            </a:pPr>
            <a:r>
              <a:rPr lang="en-US" sz="1050" kern="1200" dirty="0">
                <a:solidFill>
                  <a:prstClr val="white"/>
                </a:solidFill>
                <a:latin typeface="Roboto" panose="02000000000000000000" pitchFamily="2" charset="0"/>
                <a:ea typeface="Roboto" panose="02000000000000000000" pitchFamily="2" charset="0"/>
                <a:cs typeface="+mn-cs"/>
              </a:rPr>
              <a:t>Henderson Building</a:t>
            </a:r>
          </a:p>
        </p:txBody>
      </p:sp>
    </p:spTree>
    <p:extLst>
      <p:ext uri="{BB962C8B-B14F-4D97-AF65-F5344CB8AC3E}">
        <p14:creationId xmlns:p14="http://schemas.microsoft.com/office/powerpoint/2010/main" val="35813845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0"/>
          <p:cNvSpPr txBox="1">
            <a:spLocks/>
          </p:cNvSpPr>
          <p:nvPr/>
        </p:nvSpPr>
        <p:spPr>
          <a:xfrm>
            <a:off x="551620" y="1173626"/>
            <a:ext cx="8035103" cy="415498"/>
          </a:xfrm>
          <a:prstGeom prst="rect">
            <a:avLst/>
          </a:prstGeom>
        </p:spPr>
        <p:txBody>
          <a:bodyPr vert="horz" wrap="square" lIns="91442" tIns="0" rIns="91442"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defTabSz="342900">
              <a:buClrTx/>
            </a:pPr>
            <a:r>
              <a:rPr lang="en-US" sz="2700" dirty="0">
                <a:solidFill>
                  <a:srgbClr val="737572">
                    <a:lumMod val="75000"/>
                  </a:srgbClr>
                </a:solidFill>
                <a:latin typeface="Roboto" panose="02000000000000000000" pitchFamily="2" charset="0"/>
                <a:ea typeface="Roboto" panose="02000000000000000000" pitchFamily="2" charset="0"/>
                <a:cs typeface="Roboto" panose="02000000000000000000" pitchFamily="2" charset="0"/>
              </a:rPr>
              <a:t>SCRA fuels </a:t>
            </a:r>
            <a:r>
              <a:rPr lang="en-US" sz="2700" b="1" dirty="0">
                <a:solidFill>
                  <a:srgbClr val="004987"/>
                </a:solidFill>
                <a:latin typeface="Roboto" panose="02000000000000000000" pitchFamily="2" charset="0"/>
                <a:ea typeface="Roboto" panose="02000000000000000000" pitchFamily="2" charset="0"/>
                <a:cs typeface="Roboto" panose="02000000000000000000" pitchFamily="2" charset="0"/>
              </a:rPr>
              <a:t>South Carolina’s </a:t>
            </a:r>
            <a:r>
              <a:rPr lang="en-US" sz="2700" dirty="0">
                <a:solidFill>
                  <a:srgbClr val="737572">
                    <a:lumMod val="75000"/>
                  </a:srgbClr>
                </a:solidFill>
                <a:latin typeface="Roboto" panose="02000000000000000000" pitchFamily="2" charset="0"/>
                <a:ea typeface="Roboto" panose="02000000000000000000" pitchFamily="2" charset="0"/>
                <a:cs typeface="Roboto" panose="02000000000000000000" pitchFamily="2" charset="0"/>
              </a:rPr>
              <a:t>innovation economy</a:t>
            </a:r>
          </a:p>
        </p:txBody>
      </p:sp>
      <p:sp>
        <p:nvSpPr>
          <p:cNvPr id="17" name="TextBox 16"/>
          <p:cNvSpPr txBox="1"/>
          <p:nvPr/>
        </p:nvSpPr>
        <p:spPr>
          <a:xfrm>
            <a:off x="1499923" y="2015736"/>
            <a:ext cx="6138498" cy="2100575"/>
          </a:xfrm>
          <a:prstGeom prst="rect">
            <a:avLst/>
          </a:prstGeom>
          <a:noFill/>
        </p:spPr>
        <p:txBody>
          <a:bodyPr wrap="square" lIns="68580" tIns="34290" rIns="68580" bIns="34290" rtlCol="0" anchor="t">
            <a:spAutoFit/>
          </a:bodyPr>
          <a:lstStyle/>
          <a:p>
            <a:pPr algn="ctr" defTabSz="408240">
              <a:buClrTx/>
            </a:pPr>
            <a:r>
              <a:rPr lang="en-US" sz="2700" kern="1200" dirty="0">
                <a:solidFill>
                  <a:srgbClr val="737572">
                    <a:lumMod val="75000"/>
                  </a:srgbClr>
                </a:solidFill>
                <a:latin typeface="Roboto" panose="02000000000000000000" pitchFamily="2" charset="0"/>
                <a:ea typeface="Roboto" panose="02000000000000000000" pitchFamily="2" charset="0"/>
                <a:cs typeface="Roboto" panose="02000000000000000000" pitchFamily="2" charset="0"/>
              </a:rPr>
              <a:t>…</a:t>
            </a:r>
            <a:r>
              <a:rPr lang="en-US" sz="3300" kern="1200" dirty="0">
                <a:solidFill>
                  <a:srgbClr val="737572">
                    <a:lumMod val="75000"/>
                  </a:srgbClr>
                </a:solidFill>
                <a:latin typeface="Roboto" panose="02000000000000000000" pitchFamily="2" charset="0"/>
                <a:ea typeface="Roboto" panose="02000000000000000000" pitchFamily="2" charset="0"/>
                <a:cs typeface="Roboto" panose="02000000000000000000" pitchFamily="2" charset="0"/>
              </a:rPr>
              <a:t>by accelerating </a:t>
            </a:r>
          </a:p>
          <a:p>
            <a:pPr algn="ctr" defTabSz="408240">
              <a:buClrTx/>
            </a:pPr>
            <a:r>
              <a:rPr lang="en-US" sz="3300" kern="1200" dirty="0">
                <a:solidFill>
                  <a:srgbClr val="737572">
                    <a:lumMod val="75000"/>
                  </a:srgbClr>
                </a:solidFill>
                <a:latin typeface="Roboto" panose="02000000000000000000" pitchFamily="2" charset="0"/>
                <a:ea typeface="Roboto" panose="02000000000000000000" pitchFamily="2" charset="0"/>
                <a:cs typeface="Roboto" panose="02000000000000000000" pitchFamily="2" charset="0"/>
              </a:rPr>
              <a:t>technology-enabled growth of </a:t>
            </a:r>
            <a:r>
              <a:rPr lang="en-US" sz="3300" b="1" kern="1200" dirty="0">
                <a:solidFill>
                  <a:srgbClr val="004987"/>
                </a:solidFill>
                <a:latin typeface="Roboto" panose="02000000000000000000" pitchFamily="2" charset="0"/>
                <a:ea typeface="Roboto" panose="02000000000000000000" pitchFamily="2" charset="0"/>
                <a:cs typeface="Roboto" panose="02000000000000000000" pitchFamily="2" charset="0"/>
              </a:rPr>
              <a:t>academia</a:t>
            </a:r>
            <a:r>
              <a:rPr lang="en-US" sz="3300" kern="1200" dirty="0">
                <a:solidFill>
                  <a:srgbClr val="737572">
                    <a:lumMod val="75000"/>
                  </a:srgbClr>
                </a:solidFill>
                <a:latin typeface="Roboto" panose="02000000000000000000" pitchFamily="2" charset="0"/>
                <a:ea typeface="Roboto" panose="02000000000000000000" pitchFamily="2" charset="0"/>
                <a:cs typeface="Roboto" panose="02000000000000000000" pitchFamily="2" charset="0"/>
              </a:rPr>
              <a:t>, </a:t>
            </a:r>
            <a:r>
              <a:rPr lang="en-US" sz="3300" b="1" kern="1200" dirty="0">
                <a:solidFill>
                  <a:srgbClr val="82BC00"/>
                </a:solidFill>
                <a:latin typeface="Roboto" panose="02000000000000000000" pitchFamily="2" charset="0"/>
                <a:ea typeface="Roboto" panose="02000000000000000000" pitchFamily="2" charset="0"/>
                <a:cs typeface="Roboto" panose="02000000000000000000" pitchFamily="2" charset="0"/>
              </a:rPr>
              <a:t>entrepreneurship,</a:t>
            </a:r>
            <a:r>
              <a:rPr lang="en-US" sz="3300" kern="1200" dirty="0">
                <a:solidFill>
                  <a:srgbClr val="737572">
                    <a:lumMod val="75000"/>
                  </a:srgbClr>
                </a:solidFill>
                <a:latin typeface="Roboto" panose="02000000000000000000" pitchFamily="2" charset="0"/>
                <a:ea typeface="Roboto" panose="02000000000000000000" pitchFamily="2" charset="0"/>
                <a:cs typeface="Roboto" panose="02000000000000000000" pitchFamily="2" charset="0"/>
              </a:rPr>
              <a:t> and </a:t>
            </a:r>
            <a:r>
              <a:rPr lang="en-US" sz="3300" b="1" kern="1200" dirty="0">
                <a:solidFill>
                  <a:srgbClr val="FF5000"/>
                </a:solidFill>
                <a:latin typeface="Roboto" panose="02000000000000000000" pitchFamily="2" charset="0"/>
                <a:ea typeface="Roboto" panose="02000000000000000000" pitchFamily="2" charset="0"/>
                <a:cs typeface="Roboto" panose="02000000000000000000" pitchFamily="2" charset="0"/>
              </a:rPr>
              <a:t>industry</a:t>
            </a:r>
            <a:r>
              <a:rPr lang="en-US" sz="3300" kern="1200" dirty="0">
                <a:solidFill>
                  <a:srgbClr val="737572">
                    <a:lumMod val="75000"/>
                  </a:srgbClr>
                </a:solidFill>
                <a:latin typeface="Roboto" panose="02000000000000000000" pitchFamily="2" charset="0"/>
                <a:ea typeface="Roboto" panose="02000000000000000000" pitchFamily="2" charset="0"/>
                <a:cs typeface="Roboto" panose="02000000000000000000" pitchFamily="2" charset="0"/>
              </a:rPr>
              <a:t>.</a:t>
            </a:r>
          </a:p>
        </p:txBody>
      </p:sp>
      <p:pic>
        <p:nvPicPr>
          <p:cNvPr id="22" name="Picture Placeholder 4">
            <a:extLst>
              <a:ext uri="{FF2B5EF4-FFF2-40B4-BE49-F238E27FC236}">
                <a16:creationId xmlns:a16="http://schemas.microsoft.com/office/drawing/2014/main" id="{31038BA6-7360-7047-9AD5-A2401F701012}"/>
              </a:ext>
            </a:extLst>
          </p:cNvPr>
          <p:cNvPicPr>
            <a:picLocks noChangeAspect="1"/>
          </p:cNvPicPr>
          <p:nvPr/>
        </p:nvPicPr>
        <p:blipFill>
          <a:blip r:embed="rId3">
            <a:biLevel thresh="25000"/>
          </a:blip>
          <a:srcRect/>
          <a:stretch/>
        </p:blipFill>
        <p:spPr>
          <a:xfrm>
            <a:off x="1358544" y="3820227"/>
            <a:ext cx="447260" cy="447260"/>
          </a:xfrm>
          <a:prstGeom prst="rect">
            <a:avLst/>
          </a:prstGeom>
        </p:spPr>
      </p:pic>
      <p:pic>
        <p:nvPicPr>
          <p:cNvPr id="24" name="Picture Placeholder 4">
            <a:extLst>
              <a:ext uri="{FF2B5EF4-FFF2-40B4-BE49-F238E27FC236}">
                <a16:creationId xmlns:a16="http://schemas.microsoft.com/office/drawing/2014/main" id="{BD6DA509-E146-8046-9A90-B986371B9A58}"/>
              </a:ext>
            </a:extLst>
          </p:cNvPr>
          <p:cNvPicPr>
            <a:picLocks noChangeAspect="1"/>
          </p:cNvPicPr>
          <p:nvPr/>
        </p:nvPicPr>
        <p:blipFill>
          <a:blip r:embed="rId4" cstate="screen">
            <a:biLevel thresh="25000"/>
            <a:extLst>
              <a:ext uri="{28A0092B-C50C-407E-A947-70E740481C1C}">
                <a14:useLocalDpi xmlns:a14="http://schemas.microsoft.com/office/drawing/2010/main"/>
              </a:ext>
            </a:extLst>
          </a:blip>
          <a:srcRect/>
          <a:stretch/>
        </p:blipFill>
        <p:spPr>
          <a:xfrm>
            <a:off x="2391867" y="1697813"/>
            <a:ext cx="447260" cy="447260"/>
          </a:xfrm>
          <a:prstGeom prst="rect">
            <a:avLst/>
          </a:prstGeom>
        </p:spPr>
      </p:pic>
      <p:pic>
        <p:nvPicPr>
          <p:cNvPr id="25" name="Picture Placeholder 4">
            <a:extLst>
              <a:ext uri="{FF2B5EF4-FFF2-40B4-BE49-F238E27FC236}">
                <a16:creationId xmlns:a16="http://schemas.microsoft.com/office/drawing/2014/main" id="{0B586909-EAEE-AE49-B97C-74D771CB27DD}"/>
              </a:ext>
            </a:extLst>
          </p:cNvPr>
          <p:cNvPicPr>
            <a:picLocks noChangeAspect="1"/>
          </p:cNvPicPr>
          <p:nvPr/>
        </p:nvPicPr>
        <p:blipFill>
          <a:blip r:embed="rId5">
            <a:biLevel thresh="25000"/>
          </a:blip>
          <a:srcRect/>
          <a:stretch/>
        </p:blipFill>
        <p:spPr>
          <a:xfrm>
            <a:off x="2391866" y="2962071"/>
            <a:ext cx="447260" cy="426457"/>
          </a:xfrm>
          <a:prstGeom prst="rect">
            <a:avLst/>
          </a:prstGeom>
        </p:spPr>
      </p:pic>
      <p:sp>
        <p:nvSpPr>
          <p:cNvPr id="14" name="TextBox 13">
            <a:extLst>
              <a:ext uri="{FF2B5EF4-FFF2-40B4-BE49-F238E27FC236}">
                <a16:creationId xmlns:a16="http://schemas.microsoft.com/office/drawing/2014/main" id="{FA618492-27AF-1241-8A84-7AB26D604829}"/>
              </a:ext>
            </a:extLst>
          </p:cNvPr>
          <p:cNvSpPr txBox="1"/>
          <p:nvPr/>
        </p:nvSpPr>
        <p:spPr>
          <a:xfrm>
            <a:off x="645319" y="286300"/>
            <a:ext cx="7854554" cy="553998"/>
          </a:xfrm>
          <a:prstGeom prst="rect">
            <a:avLst/>
          </a:prstGeom>
          <a:noFill/>
        </p:spPr>
        <p:txBody>
          <a:bodyPr wrap="square" rtlCol="0">
            <a:spAutoFit/>
          </a:bodyPr>
          <a:lstStyle/>
          <a:p>
            <a:pPr algn="ctr" defTabSz="408240">
              <a:buClrTx/>
            </a:pPr>
            <a:r>
              <a:rPr lang="en-US" sz="3000" b="1" kern="1200" dirty="0">
                <a:solidFill>
                  <a:srgbClr val="004987"/>
                </a:solidFill>
                <a:latin typeface="Roboto" panose="02000000000000000000" pitchFamily="2" charset="0"/>
                <a:ea typeface="Roboto" panose="02000000000000000000" pitchFamily="2" charset="0"/>
                <a:cs typeface="Roboto" panose="02000000000000000000" pitchFamily="2" charset="0"/>
              </a:rPr>
              <a:t>Our Mission</a:t>
            </a:r>
          </a:p>
        </p:txBody>
      </p:sp>
    </p:spTree>
    <p:extLst>
      <p:ext uri="{BB962C8B-B14F-4D97-AF65-F5344CB8AC3E}">
        <p14:creationId xmlns:p14="http://schemas.microsoft.com/office/powerpoint/2010/main" val="42003707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0D4338-0655-EC5F-CB34-27F1B75CB628}"/>
              </a:ext>
            </a:extLst>
          </p:cNvPr>
          <p:cNvSpPr>
            <a:spLocks noGrp="1"/>
          </p:cNvSpPr>
          <p:nvPr>
            <p:ph type="title"/>
          </p:nvPr>
        </p:nvSpPr>
        <p:spPr>
          <a:xfrm>
            <a:off x="384048" y="205979"/>
            <a:ext cx="8229600" cy="857250"/>
          </a:xfrm>
        </p:spPr>
        <p:txBody>
          <a:bodyPr>
            <a:normAutofit/>
          </a:bodyPr>
          <a:lstStyle/>
          <a:p>
            <a:pPr algn="l"/>
            <a:r>
              <a:rPr lang="en-US" sz="2700" dirty="0">
                <a:solidFill>
                  <a:srgbClr val="004987"/>
                </a:solidFill>
                <a:latin typeface="Roboto" panose="02000000000000000000" pitchFamily="2" charset="0"/>
                <a:ea typeface="Roboto" panose="02000000000000000000" pitchFamily="2" charset="0"/>
                <a:cs typeface="Roboto" panose="02000000000000000000" pitchFamily="2" charset="0"/>
              </a:rPr>
              <a:t>Sectors of Focus</a:t>
            </a:r>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4" name="Content Placeholder 3">
            <a:extLst>
              <a:ext uri="{FF2B5EF4-FFF2-40B4-BE49-F238E27FC236}">
                <a16:creationId xmlns:a16="http://schemas.microsoft.com/office/drawing/2014/main" id="{6BAFE108-A405-8CC1-9100-8D2A3894DE01}"/>
              </a:ext>
            </a:extLst>
          </p:cNvPr>
          <p:cNvSpPr>
            <a:spLocks noGrp="1"/>
          </p:cNvSpPr>
          <p:nvPr>
            <p:ph idx="1"/>
          </p:nvPr>
        </p:nvSpPr>
        <p:spPr>
          <a:xfrm>
            <a:off x="518922" y="1063229"/>
            <a:ext cx="4665726" cy="3874293"/>
          </a:xfrm>
        </p:spPr>
        <p:txBody>
          <a:bodyPr/>
          <a:lstStyle/>
          <a:p>
            <a:pPr marL="0" indent="0">
              <a:buNone/>
            </a:pPr>
            <a:r>
              <a:rPr lang="en-US" dirty="0">
                <a:solidFill>
                  <a:schemeClr val="tx1">
                    <a:lumMod val="75000"/>
                  </a:schemeClr>
                </a:solidFill>
                <a:effectLst/>
                <a:latin typeface="Roboto" panose="02000000000000000000" pitchFamily="2" charset="0"/>
              </a:rPr>
              <a:t>SCRA brings together the key players in innovation. By working in close alignment with academic institutions, entrepreneurs, and industry, four key areas of focus have been defined as being the drivers of South Carolina’s innovation economy:</a:t>
            </a:r>
          </a:p>
          <a:p>
            <a:r>
              <a:rPr lang="en-US" dirty="0">
                <a:solidFill>
                  <a:schemeClr val="tx1">
                    <a:lumMod val="75000"/>
                  </a:schemeClr>
                </a:solidFill>
                <a:effectLst/>
                <a:latin typeface="Roboto" panose="02000000000000000000" pitchFamily="2" charset="0"/>
              </a:rPr>
              <a:t>Advanced Manufacturing and Materials</a:t>
            </a:r>
          </a:p>
          <a:p>
            <a:r>
              <a:rPr lang="en-US" dirty="0">
                <a:solidFill>
                  <a:schemeClr val="tx1">
                    <a:lumMod val="75000"/>
                  </a:schemeClr>
                </a:solidFill>
                <a:effectLst/>
                <a:latin typeface="Roboto" panose="02000000000000000000" pitchFamily="2" charset="0"/>
              </a:rPr>
              <a:t>Information Technology</a:t>
            </a:r>
          </a:p>
          <a:p>
            <a:r>
              <a:rPr lang="en-US" dirty="0">
                <a:solidFill>
                  <a:schemeClr val="tx1">
                    <a:lumMod val="75000"/>
                  </a:schemeClr>
                </a:solidFill>
                <a:effectLst/>
                <a:latin typeface="Roboto" panose="02000000000000000000" pitchFamily="2" charset="0"/>
              </a:rPr>
              <a:t>Life Sciences</a:t>
            </a:r>
          </a:p>
          <a:p>
            <a:r>
              <a:rPr lang="en-US" dirty="0">
                <a:solidFill>
                  <a:schemeClr val="tx1">
                    <a:lumMod val="75000"/>
                  </a:schemeClr>
                </a:solidFill>
                <a:effectLst/>
                <a:latin typeface="Roboto" panose="02000000000000000000" pitchFamily="2" charset="0"/>
              </a:rPr>
              <a:t>Clean Tech, Sustainability,  and Resilience</a:t>
            </a:r>
          </a:p>
        </p:txBody>
      </p:sp>
      <p:pic>
        <p:nvPicPr>
          <p:cNvPr id="8" name="Picture 7" descr="A diagram of different types of manufacturing&#10;&#10;Description automatically generated">
            <a:extLst>
              <a:ext uri="{FF2B5EF4-FFF2-40B4-BE49-F238E27FC236}">
                <a16:creationId xmlns:a16="http://schemas.microsoft.com/office/drawing/2014/main" id="{1496A425-AB50-96A0-2F1A-C9E9FD01E188}"/>
              </a:ext>
            </a:extLst>
          </p:cNvPr>
          <p:cNvPicPr>
            <a:picLocks noChangeAspect="1"/>
          </p:cNvPicPr>
          <p:nvPr/>
        </p:nvPicPr>
        <p:blipFill>
          <a:blip r:embed="rId3"/>
          <a:stretch>
            <a:fillRect/>
          </a:stretch>
        </p:blipFill>
        <p:spPr>
          <a:xfrm>
            <a:off x="5108448" y="285750"/>
            <a:ext cx="3810000" cy="4572000"/>
          </a:xfrm>
          <a:prstGeom prst="rect">
            <a:avLst/>
          </a:prstGeom>
        </p:spPr>
      </p:pic>
    </p:spTree>
    <p:extLst>
      <p:ext uri="{BB962C8B-B14F-4D97-AF65-F5344CB8AC3E}">
        <p14:creationId xmlns:p14="http://schemas.microsoft.com/office/powerpoint/2010/main" val="356585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2609023" y="4329536"/>
            <a:ext cx="3834698" cy="692497"/>
          </a:xfrm>
          <a:prstGeom prst="rect">
            <a:avLst/>
          </a:prstGeom>
          <a:noFill/>
        </p:spPr>
        <p:txBody>
          <a:bodyPr wrap="square" lIns="68580" tIns="34290" rIns="68580" bIns="34290" rtlCol="0" anchor="t">
            <a:spAutoFit/>
          </a:bodyPr>
          <a:lstStyle/>
          <a:p>
            <a:pPr algn="ctr" defTabSz="408240">
              <a:buClrTx/>
            </a:pPr>
            <a:r>
              <a:rPr lang="en-US" sz="1350" kern="1200" dirty="0">
                <a:solidFill>
                  <a:srgbClr val="737572">
                    <a:lumMod val="75000"/>
                  </a:srgbClr>
                </a:solidFill>
                <a:latin typeface="Roboto" panose="02000000000000000000" pitchFamily="2" charset="0"/>
                <a:ea typeface="Roboto" panose="02000000000000000000" pitchFamily="2" charset="0"/>
                <a:cs typeface="Roboto" panose="02000000000000000000" pitchFamily="2" charset="0"/>
              </a:rPr>
              <a:t>Through follow-on funding to member and portfolio companies, up to an additional $680 million was contributed to the state's economy. </a:t>
            </a:r>
          </a:p>
        </p:txBody>
      </p:sp>
      <p:sp>
        <p:nvSpPr>
          <p:cNvPr id="4" name="TextBox 3"/>
          <p:cNvSpPr txBox="1"/>
          <p:nvPr/>
        </p:nvSpPr>
        <p:spPr>
          <a:xfrm>
            <a:off x="618259" y="2960533"/>
            <a:ext cx="1608631" cy="715581"/>
          </a:xfrm>
          <a:prstGeom prst="rect">
            <a:avLst/>
          </a:prstGeom>
          <a:noFill/>
        </p:spPr>
        <p:txBody>
          <a:bodyPr wrap="square" rtlCol="0">
            <a:spAutoFit/>
          </a:bodyPr>
          <a:lstStyle/>
          <a:p>
            <a:pPr algn="ctr" defTabSz="408240">
              <a:buClrTx/>
            </a:pPr>
            <a:r>
              <a:rPr lang="en-US" sz="4050" b="1" kern="1200">
                <a:solidFill>
                  <a:srgbClr val="004987"/>
                </a:solidFill>
                <a:latin typeface="Arial" panose="020B0604020202020204" pitchFamily="34" charset="0"/>
                <a:ea typeface="+mn-ea"/>
                <a:cs typeface="Arial" panose="020B0604020202020204" pitchFamily="34" charset="0"/>
              </a:rPr>
              <a:t>5.8K</a:t>
            </a:r>
            <a:endParaRPr lang="en-US" sz="4050" b="1" kern="1200">
              <a:ln>
                <a:solidFill>
                  <a:prstClr val="white"/>
                </a:solidFill>
              </a:ln>
              <a:solidFill>
                <a:srgbClr val="004987"/>
              </a:solidFill>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C1613438-6A38-F54C-8C3A-F8EA77CEAE07}"/>
              </a:ext>
            </a:extLst>
          </p:cNvPr>
          <p:cNvSpPr txBox="1"/>
          <p:nvPr/>
        </p:nvSpPr>
        <p:spPr>
          <a:xfrm>
            <a:off x="645319" y="286300"/>
            <a:ext cx="7854554" cy="553998"/>
          </a:xfrm>
          <a:prstGeom prst="rect">
            <a:avLst/>
          </a:prstGeom>
          <a:noFill/>
        </p:spPr>
        <p:txBody>
          <a:bodyPr wrap="square" rtlCol="0">
            <a:spAutoFit/>
          </a:bodyPr>
          <a:lstStyle/>
          <a:p>
            <a:pPr algn="ctr" defTabSz="408240">
              <a:buClrTx/>
            </a:pPr>
            <a:r>
              <a:rPr lang="en-US" sz="3000" b="1" kern="1200" dirty="0">
                <a:solidFill>
                  <a:srgbClr val="004987"/>
                </a:solidFill>
                <a:latin typeface="Roboto" panose="02000000000000000000" pitchFamily="2" charset="0"/>
                <a:ea typeface="Roboto" panose="02000000000000000000" pitchFamily="2" charset="0"/>
                <a:cs typeface="Roboto" panose="02000000000000000000" pitchFamily="2" charset="0"/>
              </a:rPr>
              <a:t>Our Economic Impact (FY23)</a:t>
            </a:r>
          </a:p>
        </p:txBody>
      </p:sp>
      <p:pic>
        <p:nvPicPr>
          <p:cNvPr id="3" name="Picture 2">
            <a:extLst>
              <a:ext uri="{FF2B5EF4-FFF2-40B4-BE49-F238E27FC236}">
                <a16:creationId xmlns:a16="http://schemas.microsoft.com/office/drawing/2014/main" id="{3FD33744-871E-344E-B043-84293FFA68B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05364" y="643257"/>
            <a:ext cx="4018436" cy="3200832"/>
          </a:xfrm>
          <a:prstGeom prst="rect">
            <a:avLst/>
          </a:prstGeom>
        </p:spPr>
      </p:pic>
      <p:sp>
        <p:nvSpPr>
          <p:cNvPr id="14" name="TextBox 13">
            <a:extLst>
              <a:ext uri="{FF2B5EF4-FFF2-40B4-BE49-F238E27FC236}">
                <a16:creationId xmlns:a16="http://schemas.microsoft.com/office/drawing/2014/main" id="{623FC0E9-7DD5-FD48-9D7A-CACAA4F30C21}"/>
              </a:ext>
            </a:extLst>
          </p:cNvPr>
          <p:cNvSpPr txBox="1"/>
          <p:nvPr/>
        </p:nvSpPr>
        <p:spPr>
          <a:xfrm>
            <a:off x="3655850" y="1998202"/>
            <a:ext cx="2177241" cy="623248"/>
          </a:xfrm>
          <a:prstGeom prst="rect">
            <a:avLst/>
          </a:prstGeom>
          <a:noFill/>
        </p:spPr>
        <p:txBody>
          <a:bodyPr wrap="square" lIns="68580" tIns="34290" rIns="68580" bIns="34290" rtlCol="0" anchor="t">
            <a:spAutoFit/>
          </a:bodyPr>
          <a:lstStyle/>
          <a:p>
            <a:pPr algn="ctr" defTabSz="408240">
              <a:buClrTx/>
            </a:pPr>
            <a:r>
              <a:rPr lang="en-US" sz="3600" b="1" kern="1200" dirty="0">
                <a:solidFill>
                  <a:prstClr val="white"/>
                </a:solidFill>
                <a:ea typeface="+mn-ea"/>
              </a:rPr>
              <a:t>$1.19</a:t>
            </a:r>
            <a:endParaRPr lang="en-US" sz="1613" kern="1200" dirty="0">
              <a:solidFill>
                <a:prstClr val="white"/>
              </a:solidFill>
              <a:latin typeface="Calibri"/>
              <a:ea typeface="+mn-ea"/>
              <a:cs typeface="+mn-cs"/>
            </a:endParaRPr>
          </a:p>
        </p:txBody>
      </p:sp>
      <p:pic>
        <p:nvPicPr>
          <p:cNvPr id="15" name="Picture 14" descr="A picture containing clock&#10;&#10;Description automatically generated">
            <a:extLst>
              <a:ext uri="{FF2B5EF4-FFF2-40B4-BE49-F238E27FC236}">
                <a16:creationId xmlns:a16="http://schemas.microsoft.com/office/drawing/2014/main" id="{252935E5-7F45-3A41-8F83-EE5D59FC1F7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9790" y="1434963"/>
            <a:ext cx="1609076" cy="1583803"/>
          </a:xfrm>
          <a:prstGeom prst="rect">
            <a:avLst/>
          </a:prstGeom>
        </p:spPr>
      </p:pic>
      <p:sp>
        <p:nvSpPr>
          <p:cNvPr id="16" name="TextBox 15">
            <a:extLst>
              <a:ext uri="{FF2B5EF4-FFF2-40B4-BE49-F238E27FC236}">
                <a16:creationId xmlns:a16="http://schemas.microsoft.com/office/drawing/2014/main" id="{5DD0E0F5-0C00-8148-8532-A3BCD313F429}"/>
              </a:ext>
            </a:extLst>
          </p:cNvPr>
          <p:cNvSpPr txBox="1"/>
          <p:nvPr/>
        </p:nvSpPr>
        <p:spPr>
          <a:xfrm>
            <a:off x="566283" y="3528382"/>
            <a:ext cx="1608631" cy="317459"/>
          </a:xfrm>
          <a:prstGeom prst="rect">
            <a:avLst/>
          </a:prstGeom>
          <a:noFill/>
        </p:spPr>
        <p:txBody>
          <a:bodyPr wrap="square" lIns="68580" tIns="34290" rIns="68580" bIns="34290" rtlCol="0" anchor="t">
            <a:spAutoFit/>
          </a:bodyPr>
          <a:lstStyle/>
          <a:p>
            <a:pPr algn="ctr" defTabSz="408240">
              <a:buClrTx/>
            </a:pPr>
            <a:r>
              <a:rPr lang="en-US" sz="1613" b="1" kern="1200">
                <a:solidFill>
                  <a:srgbClr val="004987"/>
                </a:solidFill>
                <a:latin typeface="Calibri"/>
                <a:ea typeface="+mn-ea"/>
                <a:cs typeface="+mn-cs"/>
              </a:rPr>
              <a:t>SC JOBS</a:t>
            </a:r>
            <a:endParaRPr lang="en-US" sz="1613" kern="1200">
              <a:solidFill>
                <a:srgbClr val="004987"/>
              </a:solidFill>
              <a:latin typeface="Calibri"/>
              <a:ea typeface="+mn-ea"/>
              <a:cs typeface="+mn-cs"/>
            </a:endParaRPr>
          </a:p>
        </p:txBody>
      </p:sp>
      <p:sp>
        <p:nvSpPr>
          <p:cNvPr id="9" name="TextBox 1">
            <a:extLst>
              <a:ext uri="{FF2B5EF4-FFF2-40B4-BE49-F238E27FC236}">
                <a16:creationId xmlns:a16="http://schemas.microsoft.com/office/drawing/2014/main" id="{FD17FB94-0B83-208B-68EE-432F1ACC555F}"/>
              </a:ext>
            </a:extLst>
          </p:cNvPr>
          <p:cNvSpPr txBox="1"/>
          <p:nvPr/>
        </p:nvSpPr>
        <p:spPr>
          <a:xfrm>
            <a:off x="2910920" y="1381350"/>
            <a:ext cx="3412884" cy="577081"/>
          </a:xfrm>
          <a:prstGeom prst="rect">
            <a:avLst/>
          </a:prstGeom>
          <a:noFill/>
        </p:spPr>
        <p:txBody>
          <a:bodyPr wrap="square" lIns="68580" tIns="34290" rIns="68580" bIns="34290" rtlCol="0" anchor="t">
            <a:spAutoFit/>
          </a:bodyPr>
          <a:lstStyle>
            <a:defPPr>
              <a:defRPr lang="en-US"/>
            </a:defPPr>
            <a:lvl1pPr marL="0" algn="l" defTabSz="544320" rtl="0" eaLnBrk="1" latinLnBrk="0" hangingPunct="1">
              <a:defRPr sz="2150" kern="1200">
                <a:solidFill>
                  <a:schemeClr val="tx1"/>
                </a:solidFill>
                <a:latin typeface="+mn-lt"/>
                <a:ea typeface="+mn-ea"/>
                <a:cs typeface="+mn-cs"/>
              </a:defRPr>
            </a:lvl1pPr>
            <a:lvl2pPr marL="544320" algn="l" defTabSz="544320" rtl="0" eaLnBrk="1" latinLnBrk="0" hangingPunct="1">
              <a:defRPr sz="2150" kern="1200">
                <a:solidFill>
                  <a:schemeClr val="tx1"/>
                </a:solidFill>
                <a:latin typeface="+mn-lt"/>
                <a:ea typeface="+mn-ea"/>
                <a:cs typeface="+mn-cs"/>
              </a:defRPr>
            </a:lvl2pPr>
            <a:lvl3pPr marL="1088639" algn="l" defTabSz="544320" rtl="0" eaLnBrk="1" latinLnBrk="0" hangingPunct="1">
              <a:defRPr sz="2150" kern="1200">
                <a:solidFill>
                  <a:schemeClr val="tx1"/>
                </a:solidFill>
                <a:latin typeface="+mn-lt"/>
                <a:ea typeface="+mn-ea"/>
                <a:cs typeface="+mn-cs"/>
              </a:defRPr>
            </a:lvl3pPr>
            <a:lvl4pPr marL="1632959" algn="l" defTabSz="544320" rtl="0" eaLnBrk="1" latinLnBrk="0" hangingPunct="1">
              <a:defRPr sz="2150" kern="1200">
                <a:solidFill>
                  <a:schemeClr val="tx1"/>
                </a:solidFill>
                <a:latin typeface="+mn-lt"/>
                <a:ea typeface="+mn-ea"/>
                <a:cs typeface="+mn-cs"/>
              </a:defRPr>
            </a:lvl4pPr>
            <a:lvl5pPr marL="2177278" algn="l" defTabSz="544320" rtl="0" eaLnBrk="1" latinLnBrk="0" hangingPunct="1">
              <a:defRPr sz="2150" kern="1200">
                <a:solidFill>
                  <a:schemeClr val="tx1"/>
                </a:solidFill>
                <a:latin typeface="+mn-lt"/>
                <a:ea typeface="+mn-ea"/>
                <a:cs typeface="+mn-cs"/>
              </a:defRPr>
            </a:lvl5pPr>
            <a:lvl6pPr marL="2721598" algn="l" defTabSz="544320" rtl="0" eaLnBrk="1" latinLnBrk="0" hangingPunct="1">
              <a:defRPr sz="2150" kern="1200">
                <a:solidFill>
                  <a:schemeClr val="tx1"/>
                </a:solidFill>
                <a:latin typeface="+mn-lt"/>
                <a:ea typeface="+mn-ea"/>
                <a:cs typeface="+mn-cs"/>
              </a:defRPr>
            </a:lvl6pPr>
            <a:lvl7pPr marL="3265917" algn="l" defTabSz="544320" rtl="0" eaLnBrk="1" latinLnBrk="0" hangingPunct="1">
              <a:defRPr sz="2150" kern="1200">
                <a:solidFill>
                  <a:schemeClr val="tx1"/>
                </a:solidFill>
                <a:latin typeface="+mn-lt"/>
                <a:ea typeface="+mn-ea"/>
                <a:cs typeface="+mn-cs"/>
              </a:defRPr>
            </a:lvl7pPr>
            <a:lvl8pPr marL="3810236" algn="l" defTabSz="544320" rtl="0" eaLnBrk="1" latinLnBrk="0" hangingPunct="1">
              <a:defRPr sz="2150" kern="1200">
                <a:solidFill>
                  <a:schemeClr val="tx1"/>
                </a:solidFill>
                <a:latin typeface="+mn-lt"/>
                <a:ea typeface="+mn-ea"/>
                <a:cs typeface="+mn-cs"/>
              </a:defRPr>
            </a:lvl8pPr>
            <a:lvl9pPr marL="4354556" algn="l" defTabSz="544320" rtl="0" eaLnBrk="1" latinLnBrk="0" hangingPunct="1">
              <a:defRPr sz="2150" kern="1200">
                <a:solidFill>
                  <a:schemeClr val="tx1"/>
                </a:solidFill>
                <a:latin typeface="+mn-lt"/>
                <a:ea typeface="+mn-ea"/>
                <a:cs typeface="+mn-cs"/>
              </a:defRPr>
            </a:lvl9pPr>
          </a:lstStyle>
          <a:p>
            <a:pPr algn="ctr" defTabSz="408240">
              <a:buClrTx/>
            </a:pPr>
            <a:r>
              <a:rPr lang="en-US" sz="1650" b="1">
                <a:solidFill>
                  <a:prstClr val="white"/>
                </a:solidFill>
                <a:latin typeface="Arial"/>
                <a:cs typeface="Arial"/>
              </a:rPr>
              <a:t> ANNUAL ECONOMIC </a:t>
            </a:r>
            <a:endParaRPr lang="en-US" sz="1650" b="1">
              <a:solidFill>
                <a:prstClr val="white"/>
              </a:solidFill>
              <a:latin typeface="Arial" panose="020B0604020202020204" pitchFamily="34" charset="0"/>
              <a:cs typeface="Arial" panose="020B0604020202020204" pitchFamily="34" charset="0"/>
            </a:endParaRPr>
          </a:p>
          <a:p>
            <a:pPr algn="ctr" defTabSz="408240">
              <a:buClrTx/>
            </a:pPr>
            <a:r>
              <a:rPr lang="en-US" sz="1650" b="1">
                <a:solidFill>
                  <a:prstClr val="white"/>
                </a:solidFill>
                <a:latin typeface="Arial"/>
                <a:cs typeface="Arial"/>
              </a:rPr>
              <a:t>IMPACT ON SC </a:t>
            </a:r>
            <a:endParaRPr lang="en-US" sz="1650" b="1">
              <a:solidFill>
                <a:prstClr val="white"/>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BACA4486-6A58-5A11-CF88-55D6114CE29D}"/>
              </a:ext>
            </a:extLst>
          </p:cNvPr>
          <p:cNvSpPr txBox="1"/>
          <p:nvPr/>
        </p:nvSpPr>
        <p:spPr>
          <a:xfrm>
            <a:off x="3972423" y="2499352"/>
            <a:ext cx="1608631" cy="392415"/>
          </a:xfrm>
          <a:prstGeom prst="rect">
            <a:avLst/>
          </a:prstGeom>
          <a:noFill/>
        </p:spPr>
        <p:txBody>
          <a:bodyPr wrap="square" lIns="68580" tIns="34290" rIns="68580" bIns="34290" rtlCol="0" anchor="t">
            <a:spAutoFit/>
          </a:bodyPr>
          <a:lstStyle/>
          <a:p>
            <a:pPr algn="ctr" defTabSz="408240">
              <a:buClrTx/>
            </a:pPr>
            <a:r>
              <a:rPr lang="en-US" sz="2100" b="1" kern="1200">
                <a:solidFill>
                  <a:prstClr val="white"/>
                </a:solidFill>
                <a:latin typeface="Calibri"/>
                <a:ea typeface="+mn-ea"/>
                <a:cs typeface="+mn-cs"/>
              </a:rPr>
              <a:t>BILLION</a:t>
            </a:r>
            <a:endParaRPr lang="en-US" sz="2100" kern="1200">
              <a:solidFill>
                <a:prstClr val="white"/>
              </a:solidFill>
              <a:latin typeface="Calibri"/>
              <a:ea typeface="+mn-ea"/>
              <a:cs typeface="Calibri"/>
            </a:endParaRPr>
          </a:p>
        </p:txBody>
      </p:sp>
      <p:sp>
        <p:nvSpPr>
          <p:cNvPr id="12" name="TextBox 11">
            <a:extLst>
              <a:ext uri="{FF2B5EF4-FFF2-40B4-BE49-F238E27FC236}">
                <a16:creationId xmlns:a16="http://schemas.microsoft.com/office/drawing/2014/main" id="{58017BC6-5E22-84B4-1DFF-A184B618C7AE}"/>
              </a:ext>
            </a:extLst>
          </p:cNvPr>
          <p:cNvSpPr txBox="1"/>
          <p:nvPr/>
        </p:nvSpPr>
        <p:spPr>
          <a:xfrm>
            <a:off x="3559579" y="3722368"/>
            <a:ext cx="1909621" cy="692497"/>
          </a:xfrm>
          <a:prstGeom prst="rect">
            <a:avLst/>
          </a:prstGeom>
          <a:noFill/>
        </p:spPr>
        <p:txBody>
          <a:bodyPr wrap="square" lIns="68580" tIns="34290" rIns="68580" bIns="34290" rtlCol="0" anchor="t">
            <a:spAutoFit/>
          </a:bodyPr>
          <a:lstStyle/>
          <a:p>
            <a:pPr algn="ctr" defTabSz="408240">
              <a:buClrTx/>
            </a:pPr>
            <a:r>
              <a:rPr lang="en-US" sz="4050" b="1" kern="1200" dirty="0">
                <a:solidFill>
                  <a:srgbClr val="FC5000"/>
                </a:solidFill>
                <a:ea typeface="+mn-ea"/>
              </a:rPr>
              <a:t>$680M</a:t>
            </a:r>
            <a:endParaRPr lang="en-US" sz="4050" b="1" kern="1200" dirty="0">
              <a:ln>
                <a:solidFill>
                  <a:prstClr val="white"/>
                </a:solidFill>
              </a:ln>
              <a:solidFill>
                <a:srgbClr val="FC5000"/>
              </a:solidFill>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1205E708-2615-50B7-AA30-41C79139F666}"/>
              </a:ext>
            </a:extLst>
          </p:cNvPr>
          <p:cNvSpPr txBox="1"/>
          <p:nvPr/>
        </p:nvSpPr>
        <p:spPr>
          <a:xfrm>
            <a:off x="559135" y="3865378"/>
            <a:ext cx="1849565" cy="923330"/>
          </a:xfrm>
          <a:prstGeom prst="rect">
            <a:avLst/>
          </a:prstGeom>
          <a:noFill/>
        </p:spPr>
        <p:txBody>
          <a:bodyPr wrap="square" rtlCol="0">
            <a:spAutoFit/>
          </a:bodyPr>
          <a:lstStyle/>
          <a:p>
            <a:pPr algn="ctr" defTabSz="408240">
              <a:buClrTx/>
            </a:pPr>
            <a:r>
              <a:rPr lang="en-US" sz="1350" kern="1200" dirty="0">
                <a:solidFill>
                  <a:srgbClr val="737572">
                    <a:lumMod val="75000"/>
                  </a:srgbClr>
                </a:solidFill>
                <a:latin typeface="Roboto" panose="02000000000000000000" pitchFamily="2" charset="0"/>
                <a:ea typeface="Roboto" panose="02000000000000000000" pitchFamily="2" charset="0"/>
                <a:cs typeface="Roboto" panose="02000000000000000000" pitchFamily="2" charset="0"/>
              </a:rPr>
              <a:t>SCRA operations and programs supported 5,825 SC-based </a:t>
            </a:r>
          </a:p>
          <a:p>
            <a:pPr algn="ctr" defTabSz="408240">
              <a:buClrTx/>
            </a:pPr>
            <a:r>
              <a:rPr lang="en-US" sz="1350" kern="1200" dirty="0">
                <a:solidFill>
                  <a:srgbClr val="737572">
                    <a:lumMod val="75000"/>
                  </a:srgbClr>
                </a:solidFill>
                <a:latin typeface="Roboto" panose="02000000000000000000" pitchFamily="2" charset="0"/>
                <a:ea typeface="Roboto" panose="02000000000000000000" pitchFamily="2" charset="0"/>
                <a:cs typeface="Roboto" panose="02000000000000000000" pitchFamily="2" charset="0"/>
              </a:rPr>
              <a:t>jobs in FY23.</a:t>
            </a:r>
          </a:p>
        </p:txBody>
      </p:sp>
      <p:cxnSp>
        <p:nvCxnSpPr>
          <p:cNvPr id="19" name="Straight Arrow Connector 18">
            <a:extLst>
              <a:ext uri="{FF2B5EF4-FFF2-40B4-BE49-F238E27FC236}">
                <a16:creationId xmlns:a16="http://schemas.microsoft.com/office/drawing/2014/main" id="{9757F298-10A1-FE06-E3AA-4AF7C5B52EC2}"/>
              </a:ext>
            </a:extLst>
          </p:cNvPr>
          <p:cNvCxnSpPr/>
          <p:nvPr/>
        </p:nvCxnSpPr>
        <p:spPr>
          <a:xfrm>
            <a:off x="3840956" y="1973726"/>
            <a:ext cx="1512570" cy="7620"/>
          </a:xfrm>
          <a:prstGeom prst="straightConnector1">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nvGrpSpPr>
          <p:cNvPr id="21" name="Group 20">
            <a:extLst>
              <a:ext uri="{FF2B5EF4-FFF2-40B4-BE49-F238E27FC236}">
                <a16:creationId xmlns:a16="http://schemas.microsoft.com/office/drawing/2014/main" id="{015A4F7C-8E6E-4052-6846-49BBB486DFF3}"/>
              </a:ext>
            </a:extLst>
          </p:cNvPr>
          <p:cNvGrpSpPr/>
          <p:nvPr/>
        </p:nvGrpSpPr>
        <p:grpSpPr>
          <a:xfrm>
            <a:off x="6457753" y="1510211"/>
            <a:ext cx="2510222" cy="3239630"/>
            <a:chOff x="493381" y="2013615"/>
            <a:chExt cx="3346962" cy="4319507"/>
          </a:xfrm>
        </p:grpSpPr>
        <p:sp>
          <p:nvSpPr>
            <p:cNvPr id="22" name="TextBox 21">
              <a:extLst>
                <a:ext uri="{FF2B5EF4-FFF2-40B4-BE49-F238E27FC236}">
                  <a16:creationId xmlns:a16="http://schemas.microsoft.com/office/drawing/2014/main" id="{F5CF0CE1-30FB-E5B4-622B-7FF5459597F2}"/>
                </a:ext>
              </a:extLst>
            </p:cNvPr>
            <p:cNvSpPr txBox="1"/>
            <p:nvPr/>
          </p:nvSpPr>
          <p:spPr>
            <a:xfrm>
              <a:off x="493381" y="5132794"/>
              <a:ext cx="3346962" cy="1200328"/>
            </a:xfrm>
            <a:prstGeom prst="rect">
              <a:avLst/>
            </a:prstGeom>
            <a:noFill/>
          </p:spPr>
          <p:txBody>
            <a:bodyPr wrap="square" lIns="68580" tIns="34290" rIns="68580" bIns="34290" rtlCol="0" anchor="t">
              <a:spAutoFit/>
            </a:bodyPr>
            <a:lstStyle>
              <a:defPPr>
                <a:defRPr lang="en-US"/>
              </a:defPPr>
              <a:lvl1pPr marL="0" algn="l" defTabSz="544320" rtl="0" eaLnBrk="1" latinLnBrk="0" hangingPunct="1">
                <a:defRPr sz="2150" kern="1200">
                  <a:solidFill>
                    <a:schemeClr val="tx1"/>
                  </a:solidFill>
                  <a:latin typeface="+mn-lt"/>
                  <a:ea typeface="+mn-ea"/>
                  <a:cs typeface="+mn-cs"/>
                </a:defRPr>
              </a:lvl1pPr>
              <a:lvl2pPr marL="544320" algn="l" defTabSz="544320" rtl="0" eaLnBrk="1" latinLnBrk="0" hangingPunct="1">
                <a:defRPr sz="2150" kern="1200">
                  <a:solidFill>
                    <a:schemeClr val="tx1"/>
                  </a:solidFill>
                  <a:latin typeface="+mn-lt"/>
                  <a:ea typeface="+mn-ea"/>
                  <a:cs typeface="+mn-cs"/>
                </a:defRPr>
              </a:lvl2pPr>
              <a:lvl3pPr marL="1088639" algn="l" defTabSz="544320" rtl="0" eaLnBrk="1" latinLnBrk="0" hangingPunct="1">
                <a:defRPr sz="2150" kern="1200">
                  <a:solidFill>
                    <a:schemeClr val="tx1"/>
                  </a:solidFill>
                  <a:latin typeface="+mn-lt"/>
                  <a:ea typeface="+mn-ea"/>
                  <a:cs typeface="+mn-cs"/>
                </a:defRPr>
              </a:lvl3pPr>
              <a:lvl4pPr marL="1632959" algn="l" defTabSz="544320" rtl="0" eaLnBrk="1" latinLnBrk="0" hangingPunct="1">
                <a:defRPr sz="2150" kern="1200">
                  <a:solidFill>
                    <a:schemeClr val="tx1"/>
                  </a:solidFill>
                  <a:latin typeface="+mn-lt"/>
                  <a:ea typeface="+mn-ea"/>
                  <a:cs typeface="+mn-cs"/>
                </a:defRPr>
              </a:lvl4pPr>
              <a:lvl5pPr marL="2177278" algn="l" defTabSz="544320" rtl="0" eaLnBrk="1" latinLnBrk="0" hangingPunct="1">
                <a:defRPr sz="2150" kern="1200">
                  <a:solidFill>
                    <a:schemeClr val="tx1"/>
                  </a:solidFill>
                  <a:latin typeface="+mn-lt"/>
                  <a:ea typeface="+mn-ea"/>
                  <a:cs typeface="+mn-cs"/>
                </a:defRPr>
              </a:lvl5pPr>
              <a:lvl6pPr marL="2721598" algn="l" defTabSz="544320" rtl="0" eaLnBrk="1" latinLnBrk="0" hangingPunct="1">
                <a:defRPr sz="2150" kern="1200">
                  <a:solidFill>
                    <a:schemeClr val="tx1"/>
                  </a:solidFill>
                  <a:latin typeface="+mn-lt"/>
                  <a:ea typeface="+mn-ea"/>
                  <a:cs typeface="+mn-cs"/>
                </a:defRPr>
              </a:lvl6pPr>
              <a:lvl7pPr marL="3265917" algn="l" defTabSz="544320" rtl="0" eaLnBrk="1" latinLnBrk="0" hangingPunct="1">
                <a:defRPr sz="2150" kern="1200">
                  <a:solidFill>
                    <a:schemeClr val="tx1"/>
                  </a:solidFill>
                  <a:latin typeface="+mn-lt"/>
                  <a:ea typeface="+mn-ea"/>
                  <a:cs typeface="+mn-cs"/>
                </a:defRPr>
              </a:lvl7pPr>
              <a:lvl8pPr marL="3810236" algn="l" defTabSz="544320" rtl="0" eaLnBrk="1" latinLnBrk="0" hangingPunct="1">
                <a:defRPr sz="2150" kern="1200">
                  <a:solidFill>
                    <a:schemeClr val="tx1"/>
                  </a:solidFill>
                  <a:latin typeface="+mn-lt"/>
                  <a:ea typeface="+mn-ea"/>
                  <a:cs typeface="+mn-cs"/>
                </a:defRPr>
              </a:lvl8pPr>
              <a:lvl9pPr marL="4354556" algn="l" defTabSz="544320" rtl="0" eaLnBrk="1" latinLnBrk="0" hangingPunct="1">
                <a:defRPr sz="2150" kern="1200">
                  <a:solidFill>
                    <a:schemeClr val="tx1"/>
                  </a:solidFill>
                  <a:latin typeface="+mn-lt"/>
                  <a:ea typeface="+mn-ea"/>
                  <a:cs typeface="+mn-cs"/>
                </a:defRPr>
              </a:lvl9pPr>
            </a:lstStyle>
            <a:p>
              <a:pPr algn="ctr" defTabSz="408240">
                <a:buClrTx/>
              </a:pPr>
              <a:r>
                <a:rPr lang="en-US" sz="1350" dirty="0">
                  <a:solidFill>
                    <a:srgbClr val="737572">
                      <a:lumMod val="75000"/>
                    </a:srgbClr>
                  </a:solidFill>
                  <a:latin typeface="Roboto" panose="02000000000000000000" pitchFamily="2" charset="0"/>
                  <a:ea typeface="Roboto" panose="02000000000000000000" pitchFamily="2" charset="0"/>
                  <a:cs typeface="Arial"/>
                </a:rPr>
                <a:t>The $91,209 average salary of SCRA Member Companies is</a:t>
              </a:r>
            </a:p>
            <a:p>
              <a:pPr algn="ctr" defTabSz="408240">
                <a:buClrTx/>
              </a:pPr>
              <a:r>
                <a:rPr lang="en-US" sz="1350" dirty="0">
                  <a:solidFill>
                    <a:srgbClr val="737572">
                      <a:lumMod val="75000"/>
                    </a:srgbClr>
                  </a:solidFill>
                  <a:latin typeface="Roboto" panose="02000000000000000000" pitchFamily="2" charset="0"/>
                  <a:ea typeface="Roboto" panose="02000000000000000000" pitchFamily="2" charset="0"/>
                  <a:cs typeface="Arial"/>
                </a:rPr>
                <a:t>70% higher than the average state salary of $53,618.</a:t>
              </a:r>
              <a:endParaRPr lang="en-US" sz="1613" dirty="0">
                <a:solidFill>
                  <a:srgbClr val="737572">
                    <a:lumMod val="75000"/>
                  </a:srgbClr>
                </a:solidFill>
                <a:latin typeface="Roboto" panose="02000000000000000000" pitchFamily="2" charset="0"/>
                <a:ea typeface="Roboto" panose="02000000000000000000" pitchFamily="2" charset="0"/>
                <a:cs typeface="Arial" panose="020B0604020202020204" pitchFamily="34" charset="0"/>
              </a:endParaRPr>
            </a:p>
          </p:txBody>
        </p:sp>
        <p:sp>
          <p:nvSpPr>
            <p:cNvPr id="23" name="TextBox 2">
              <a:extLst>
                <a:ext uri="{FF2B5EF4-FFF2-40B4-BE49-F238E27FC236}">
                  <a16:creationId xmlns:a16="http://schemas.microsoft.com/office/drawing/2014/main" id="{E636534E-AAFA-5ED4-77CF-0040FC619279}"/>
                </a:ext>
              </a:extLst>
            </p:cNvPr>
            <p:cNvSpPr txBox="1"/>
            <p:nvPr/>
          </p:nvSpPr>
          <p:spPr>
            <a:xfrm>
              <a:off x="837880" y="3763183"/>
              <a:ext cx="2520371" cy="923329"/>
            </a:xfrm>
            <a:prstGeom prst="rect">
              <a:avLst/>
            </a:prstGeom>
            <a:noFill/>
          </p:spPr>
          <p:txBody>
            <a:bodyPr wrap="square" lIns="68580" tIns="34290" rIns="68580" bIns="34290" rtlCol="0" anchor="t">
              <a:spAutoFit/>
            </a:bodyPr>
            <a:lstStyle>
              <a:defPPr>
                <a:defRPr lang="en-US"/>
              </a:defPPr>
              <a:lvl1pPr marL="0" algn="l" defTabSz="544320" rtl="0" eaLnBrk="1" latinLnBrk="0" hangingPunct="1">
                <a:defRPr sz="2150" kern="1200">
                  <a:solidFill>
                    <a:schemeClr val="tx1"/>
                  </a:solidFill>
                  <a:latin typeface="+mn-lt"/>
                  <a:ea typeface="+mn-ea"/>
                  <a:cs typeface="+mn-cs"/>
                </a:defRPr>
              </a:lvl1pPr>
              <a:lvl2pPr marL="544320" algn="l" defTabSz="544320" rtl="0" eaLnBrk="1" latinLnBrk="0" hangingPunct="1">
                <a:defRPr sz="2150" kern="1200">
                  <a:solidFill>
                    <a:schemeClr val="tx1"/>
                  </a:solidFill>
                  <a:latin typeface="+mn-lt"/>
                  <a:ea typeface="+mn-ea"/>
                  <a:cs typeface="+mn-cs"/>
                </a:defRPr>
              </a:lvl2pPr>
              <a:lvl3pPr marL="1088639" algn="l" defTabSz="544320" rtl="0" eaLnBrk="1" latinLnBrk="0" hangingPunct="1">
                <a:defRPr sz="2150" kern="1200">
                  <a:solidFill>
                    <a:schemeClr val="tx1"/>
                  </a:solidFill>
                  <a:latin typeface="+mn-lt"/>
                  <a:ea typeface="+mn-ea"/>
                  <a:cs typeface="+mn-cs"/>
                </a:defRPr>
              </a:lvl3pPr>
              <a:lvl4pPr marL="1632959" algn="l" defTabSz="544320" rtl="0" eaLnBrk="1" latinLnBrk="0" hangingPunct="1">
                <a:defRPr sz="2150" kern="1200">
                  <a:solidFill>
                    <a:schemeClr val="tx1"/>
                  </a:solidFill>
                  <a:latin typeface="+mn-lt"/>
                  <a:ea typeface="+mn-ea"/>
                  <a:cs typeface="+mn-cs"/>
                </a:defRPr>
              </a:lvl4pPr>
              <a:lvl5pPr marL="2177278" algn="l" defTabSz="544320" rtl="0" eaLnBrk="1" latinLnBrk="0" hangingPunct="1">
                <a:defRPr sz="2150" kern="1200">
                  <a:solidFill>
                    <a:schemeClr val="tx1"/>
                  </a:solidFill>
                  <a:latin typeface="+mn-lt"/>
                  <a:ea typeface="+mn-ea"/>
                  <a:cs typeface="+mn-cs"/>
                </a:defRPr>
              </a:lvl5pPr>
              <a:lvl6pPr marL="2721598" algn="l" defTabSz="544320" rtl="0" eaLnBrk="1" latinLnBrk="0" hangingPunct="1">
                <a:defRPr sz="2150" kern="1200">
                  <a:solidFill>
                    <a:schemeClr val="tx1"/>
                  </a:solidFill>
                  <a:latin typeface="+mn-lt"/>
                  <a:ea typeface="+mn-ea"/>
                  <a:cs typeface="+mn-cs"/>
                </a:defRPr>
              </a:lvl6pPr>
              <a:lvl7pPr marL="3265917" algn="l" defTabSz="544320" rtl="0" eaLnBrk="1" latinLnBrk="0" hangingPunct="1">
                <a:defRPr sz="2150" kern="1200">
                  <a:solidFill>
                    <a:schemeClr val="tx1"/>
                  </a:solidFill>
                  <a:latin typeface="+mn-lt"/>
                  <a:ea typeface="+mn-ea"/>
                  <a:cs typeface="+mn-cs"/>
                </a:defRPr>
              </a:lvl7pPr>
              <a:lvl8pPr marL="3810236" algn="l" defTabSz="544320" rtl="0" eaLnBrk="1" latinLnBrk="0" hangingPunct="1">
                <a:defRPr sz="2150" kern="1200">
                  <a:solidFill>
                    <a:schemeClr val="tx1"/>
                  </a:solidFill>
                  <a:latin typeface="+mn-lt"/>
                  <a:ea typeface="+mn-ea"/>
                  <a:cs typeface="+mn-cs"/>
                </a:defRPr>
              </a:lvl8pPr>
              <a:lvl9pPr marL="4354556" algn="l" defTabSz="544320" rtl="0" eaLnBrk="1" latinLnBrk="0" hangingPunct="1">
                <a:defRPr sz="2150" kern="1200">
                  <a:solidFill>
                    <a:schemeClr val="tx1"/>
                  </a:solidFill>
                  <a:latin typeface="+mn-lt"/>
                  <a:ea typeface="+mn-ea"/>
                  <a:cs typeface="+mn-cs"/>
                </a:defRPr>
              </a:lvl9pPr>
            </a:lstStyle>
            <a:p>
              <a:pPr algn="ctr" defTabSz="408240">
                <a:buClrTx/>
              </a:pPr>
              <a:r>
                <a:rPr lang="en-US" sz="4050" b="1" dirty="0">
                  <a:solidFill>
                    <a:srgbClr val="004987"/>
                  </a:solidFill>
                  <a:latin typeface="Arial"/>
                  <a:cs typeface="Arial"/>
                </a:rPr>
                <a:t>$91.2K</a:t>
              </a:r>
              <a:endParaRPr lang="en-US" sz="4050" b="1" dirty="0">
                <a:ln>
                  <a:solidFill>
                    <a:prstClr val="white"/>
                  </a:solidFill>
                </a:ln>
                <a:solidFill>
                  <a:srgbClr val="004987"/>
                </a:solidFill>
                <a:latin typeface="Arial" panose="020B0604020202020204" pitchFamily="34" charset="0"/>
                <a:cs typeface="Arial" panose="020B0604020202020204" pitchFamily="34" charset="0"/>
              </a:endParaRPr>
            </a:p>
          </p:txBody>
        </p:sp>
        <p:sp>
          <p:nvSpPr>
            <p:cNvPr id="25" name="TextBox 3">
              <a:extLst>
                <a:ext uri="{FF2B5EF4-FFF2-40B4-BE49-F238E27FC236}">
                  <a16:creationId xmlns:a16="http://schemas.microsoft.com/office/drawing/2014/main" id="{3A812B7D-5873-7DE3-BBAB-55AFFDD82FDB}"/>
                </a:ext>
              </a:extLst>
            </p:cNvPr>
            <p:cNvSpPr txBox="1"/>
            <p:nvPr/>
          </p:nvSpPr>
          <p:spPr>
            <a:xfrm>
              <a:off x="591510" y="4586873"/>
              <a:ext cx="3150705" cy="423279"/>
            </a:xfrm>
            <a:prstGeom prst="rect">
              <a:avLst/>
            </a:prstGeom>
            <a:noFill/>
          </p:spPr>
          <p:txBody>
            <a:bodyPr wrap="square" lIns="68580" tIns="34290" rIns="68580" bIns="34290" rtlCol="0" anchor="t">
              <a:spAutoFit/>
            </a:bodyPr>
            <a:lstStyle>
              <a:defPPr>
                <a:defRPr lang="en-US"/>
              </a:defPPr>
              <a:lvl1pPr marL="0" algn="l" defTabSz="544320" rtl="0" eaLnBrk="1" latinLnBrk="0" hangingPunct="1">
                <a:defRPr sz="2150" kern="1200">
                  <a:solidFill>
                    <a:schemeClr val="tx1"/>
                  </a:solidFill>
                  <a:latin typeface="+mn-lt"/>
                  <a:ea typeface="+mn-ea"/>
                  <a:cs typeface="+mn-cs"/>
                </a:defRPr>
              </a:lvl1pPr>
              <a:lvl2pPr marL="544320" algn="l" defTabSz="544320" rtl="0" eaLnBrk="1" latinLnBrk="0" hangingPunct="1">
                <a:defRPr sz="2150" kern="1200">
                  <a:solidFill>
                    <a:schemeClr val="tx1"/>
                  </a:solidFill>
                  <a:latin typeface="+mn-lt"/>
                  <a:ea typeface="+mn-ea"/>
                  <a:cs typeface="+mn-cs"/>
                </a:defRPr>
              </a:lvl2pPr>
              <a:lvl3pPr marL="1088639" algn="l" defTabSz="544320" rtl="0" eaLnBrk="1" latinLnBrk="0" hangingPunct="1">
                <a:defRPr sz="2150" kern="1200">
                  <a:solidFill>
                    <a:schemeClr val="tx1"/>
                  </a:solidFill>
                  <a:latin typeface="+mn-lt"/>
                  <a:ea typeface="+mn-ea"/>
                  <a:cs typeface="+mn-cs"/>
                </a:defRPr>
              </a:lvl3pPr>
              <a:lvl4pPr marL="1632959" algn="l" defTabSz="544320" rtl="0" eaLnBrk="1" latinLnBrk="0" hangingPunct="1">
                <a:defRPr sz="2150" kern="1200">
                  <a:solidFill>
                    <a:schemeClr val="tx1"/>
                  </a:solidFill>
                  <a:latin typeface="+mn-lt"/>
                  <a:ea typeface="+mn-ea"/>
                  <a:cs typeface="+mn-cs"/>
                </a:defRPr>
              </a:lvl4pPr>
              <a:lvl5pPr marL="2177278" algn="l" defTabSz="544320" rtl="0" eaLnBrk="1" latinLnBrk="0" hangingPunct="1">
                <a:defRPr sz="2150" kern="1200">
                  <a:solidFill>
                    <a:schemeClr val="tx1"/>
                  </a:solidFill>
                  <a:latin typeface="+mn-lt"/>
                  <a:ea typeface="+mn-ea"/>
                  <a:cs typeface="+mn-cs"/>
                </a:defRPr>
              </a:lvl5pPr>
              <a:lvl6pPr marL="2721598" algn="l" defTabSz="544320" rtl="0" eaLnBrk="1" latinLnBrk="0" hangingPunct="1">
                <a:defRPr sz="2150" kern="1200">
                  <a:solidFill>
                    <a:schemeClr val="tx1"/>
                  </a:solidFill>
                  <a:latin typeface="+mn-lt"/>
                  <a:ea typeface="+mn-ea"/>
                  <a:cs typeface="+mn-cs"/>
                </a:defRPr>
              </a:lvl6pPr>
              <a:lvl7pPr marL="3265917" algn="l" defTabSz="544320" rtl="0" eaLnBrk="1" latinLnBrk="0" hangingPunct="1">
                <a:defRPr sz="2150" kern="1200">
                  <a:solidFill>
                    <a:schemeClr val="tx1"/>
                  </a:solidFill>
                  <a:latin typeface="+mn-lt"/>
                  <a:ea typeface="+mn-ea"/>
                  <a:cs typeface="+mn-cs"/>
                </a:defRPr>
              </a:lvl7pPr>
              <a:lvl8pPr marL="3810236" algn="l" defTabSz="544320" rtl="0" eaLnBrk="1" latinLnBrk="0" hangingPunct="1">
                <a:defRPr sz="2150" kern="1200">
                  <a:solidFill>
                    <a:schemeClr val="tx1"/>
                  </a:solidFill>
                  <a:latin typeface="+mn-lt"/>
                  <a:ea typeface="+mn-ea"/>
                  <a:cs typeface="+mn-cs"/>
                </a:defRPr>
              </a:lvl8pPr>
              <a:lvl9pPr marL="4354556" algn="l" defTabSz="544320" rtl="0" eaLnBrk="1" latinLnBrk="0" hangingPunct="1">
                <a:defRPr sz="2150" kern="1200">
                  <a:solidFill>
                    <a:schemeClr val="tx1"/>
                  </a:solidFill>
                  <a:latin typeface="+mn-lt"/>
                  <a:ea typeface="+mn-ea"/>
                  <a:cs typeface="+mn-cs"/>
                </a:defRPr>
              </a:lvl9pPr>
            </a:lstStyle>
            <a:p>
              <a:pPr algn="ctr" defTabSz="408240">
                <a:buClrTx/>
              </a:pPr>
              <a:r>
                <a:rPr lang="en-US" sz="1613" b="1" dirty="0">
                  <a:solidFill>
                    <a:srgbClr val="004987"/>
                  </a:solidFill>
                  <a:latin typeface="Calibri"/>
                </a:rPr>
                <a:t>AVERAGE SALARY</a:t>
              </a:r>
              <a:endParaRPr lang="en-US" sz="1613" dirty="0">
                <a:solidFill>
                  <a:srgbClr val="004987"/>
                </a:solidFill>
                <a:latin typeface="Calibri"/>
              </a:endParaRPr>
            </a:p>
          </p:txBody>
        </p:sp>
        <p:pic>
          <p:nvPicPr>
            <p:cNvPr id="26" name="Picture 25" descr="Icon&#10;&#10;Description automatically generated">
              <a:extLst>
                <a:ext uri="{FF2B5EF4-FFF2-40B4-BE49-F238E27FC236}">
                  <a16:creationId xmlns:a16="http://schemas.microsoft.com/office/drawing/2014/main" id="{4EE2ADDF-1F14-10C2-6E30-4FCFA890D4F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7879" y="2013615"/>
              <a:ext cx="2520372" cy="1801671"/>
            </a:xfrm>
            <a:prstGeom prst="rect">
              <a:avLst/>
            </a:prstGeom>
          </p:spPr>
        </p:pic>
      </p:grpSp>
    </p:spTree>
    <p:extLst>
      <p:ext uri="{BB962C8B-B14F-4D97-AF65-F5344CB8AC3E}">
        <p14:creationId xmlns:p14="http://schemas.microsoft.com/office/powerpoint/2010/main" val="24155581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Ophelia template">
  <a:themeElements>
    <a:clrScheme name="Custom 347">
      <a:dk1>
        <a:srgbClr val="4D4A56"/>
      </a:dk1>
      <a:lt1>
        <a:srgbClr val="FFFFFF"/>
      </a:lt1>
      <a:dk2>
        <a:srgbClr val="888394"/>
      </a:dk2>
      <a:lt2>
        <a:srgbClr val="E7E7EC"/>
      </a:lt2>
      <a:accent1>
        <a:srgbClr val="ECC1C8"/>
      </a:accent1>
      <a:accent2>
        <a:srgbClr val="E48DA3"/>
      </a:accent2>
      <a:accent3>
        <a:srgbClr val="AEA4CC"/>
      </a:accent3>
      <a:accent4>
        <a:srgbClr val="8F86AC"/>
      </a:accent4>
      <a:accent5>
        <a:srgbClr val="F0DFAE"/>
      </a:accent5>
      <a:accent6>
        <a:srgbClr val="E0B88E"/>
      </a:accent6>
      <a:hlink>
        <a:srgbClr val="4D4A56"/>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nterio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Montserrat"/>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HEC Blue Widescreen.pptx" id="{2DC12E0D-CA4A-4CC3-AAFE-7B0F2EFD7898}" vid="{D33DE91D-A1F7-47C1-A18D-D225B65E1E2C}"/>
    </a:ext>
  </a:extLst>
</a:theme>
</file>

<file path=ppt/theme/theme3.xml><?xml version="1.0" encoding="utf-8"?>
<a:theme xmlns:a="http://schemas.openxmlformats.org/drawingml/2006/main" name="DHEC_Photos_Standard">
  <a:themeElements>
    <a:clrScheme name="DHEC colors">
      <a:dk1>
        <a:srgbClr val="00629B"/>
      </a:dk1>
      <a:lt1>
        <a:srgbClr val="FFFFFF"/>
      </a:lt1>
      <a:dk2>
        <a:srgbClr val="44546A"/>
      </a:dk2>
      <a:lt2>
        <a:srgbClr val="E7E6E6"/>
      </a:lt2>
      <a:accent1>
        <a:srgbClr val="00A9CE"/>
      </a:accent1>
      <a:accent2>
        <a:srgbClr val="84BD00"/>
      </a:accent2>
      <a:accent3>
        <a:srgbClr val="A5A5A5"/>
      </a:accent3>
      <a:accent4>
        <a:srgbClr val="FFC000"/>
      </a:accent4>
      <a:accent5>
        <a:srgbClr val="4472C4"/>
      </a:accent5>
      <a:accent6>
        <a:srgbClr val="70AD47"/>
      </a:accent6>
      <a:hlink>
        <a:srgbClr val="00A9CE"/>
      </a:hlink>
      <a:folHlink>
        <a:srgbClr val="954F72"/>
      </a:folHlink>
    </a:clrScheme>
    <a:fontScheme name="Custom 1">
      <a:majorFont>
        <a:latin typeface="Montserrat"/>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A3F51287-4672-41F9-A057-8D78352F8B35}" vid="{422EF0E1-A3C6-44BA-9D96-4A2ECC02210D}"/>
    </a:ext>
  </a:extLst>
</a:theme>
</file>

<file path=ppt/theme/theme4.xml><?xml version="1.0" encoding="utf-8"?>
<a:theme xmlns:a="http://schemas.openxmlformats.org/drawingml/2006/main" name="YMCA-Green">
  <a:themeElements>
    <a:clrScheme name="Y-PowerPoint">
      <a:dk1>
        <a:srgbClr val="000000"/>
      </a:dk1>
      <a:lt1>
        <a:srgbClr val="FFFFFF"/>
      </a:lt1>
      <a:dk2>
        <a:srgbClr val="464847"/>
      </a:dk2>
      <a:lt2>
        <a:srgbClr val="FFFFFF"/>
      </a:lt2>
      <a:accent1>
        <a:srgbClr val="F47920"/>
      </a:accent1>
      <a:accent2>
        <a:srgbClr val="ED1C24"/>
      </a:accent2>
      <a:accent3>
        <a:srgbClr val="92278F"/>
      </a:accent3>
      <a:accent4>
        <a:srgbClr val="0089D0"/>
      </a:accent4>
      <a:accent5>
        <a:srgbClr val="01A490"/>
      </a:accent5>
      <a:accent6>
        <a:srgbClr val="464847"/>
      </a:accent6>
      <a:hlink>
        <a:srgbClr val="007CBC"/>
      </a:hlink>
      <a:folHlink>
        <a:srgbClr val="01A490"/>
      </a:folHlink>
    </a:clrScheme>
    <a:fontScheme name="Office Theme">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SCRA Title Slides">
  <a:themeElements>
    <a:clrScheme name="Investor Light">
      <a:dk1>
        <a:srgbClr val="737572"/>
      </a:dk1>
      <a:lt1>
        <a:sysClr val="window" lastClr="FFFFFF"/>
      </a:lt1>
      <a:dk2>
        <a:srgbClr val="4D6D92"/>
      </a:dk2>
      <a:lt2>
        <a:srgbClr val="FFFFFF"/>
      </a:lt2>
      <a:accent1>
        <a:srgbClr val="4D6D92"/>
      </a:accent1>
      <a:accent2>
        <a:srgbClr val="1BAAAA"/>
      </a:accent2>
      <a:accent3>
        <a:srgbClr val="7CB554"/>
      </a:accent3>
      <a:accent4>
        <a:srgbClr val="F8BF4D"/>
      </a:accent4>
      <a:accent5>
        <a:srgbClr val="F95648"/>
      </a:accent5>
      <a:accent6>
        <a:srgbClr val="C5C5C5"/>
      </a:accent6>
      <a:hlink>
        <a:srgbClr val="F95648"/>
      </a:hlink>
      <a:folHlink>
        <a:srgbClr val="F8BF4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CRA Overview Template 2023" id="{3020FFB0-00CE-C044-BA79-9CC9860DD661}" vid="{DF8E59A5-78DC-F745-AC94-2CFFF069892E}"/>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3b183aac-699a-4125-b6e7-984211f4a549" xsi:nil="true"/>
    <lcf76f155ced4ddcb4097134ff3c332f xmlns="1534a23f-d0cd-4ef3-b36c-f5375c80445c">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BDBDC8A4DCE9D4B90E2ABFFE714037C" ma:contentTypeVersion="18" ma:contentTypeDescription="Create a new document." ma:contentTypeScope="" ma:versionID="d703077c7950ea81d1fab4c621800d2a">
  <xsd:schema xmlns:xsd="http://www.w3.org/2001/XMLSchema" xmlns:xs="http://www.w3.org/2001/XMLSchema" xmlns:p="http://schemas.microsoft.com/office/2006/metadata/properties" xmlns:ns2="1534a23f-d0cd-4ef3-b36c-f5375c80445c" xmlns:ns3="3b183aac-699a-4125-b6e7-984211f4a549" targetNamespace="http://schemas.microsoft.com/office/2006/metadata/properties" ma:root="true" ma:fieldsID="11e5b66e4c41881a3c30ff159d1aa7a4" ns2:_="" ns3:_="">
    <xsd:import namespace="1534a23f-d0cd-4ef3-b36c-f5375c80445c"/>
    <xsd:import namespace="3b183aac-699a-4125-b6e7-984211f4a54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534a23f-d0cd-4ef3-b36c-f5375c8044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0ab49ec-2853-4106-9827-913de7df177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b183aac-699a-4125-b6e7-984211f4a549"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8cfe6ce-0cb2-4845-ad35-55d8d8a59bb8}" ma:internalName="TaxCatchAll" ma:showField="CatchAllData" ma:web="3b183aac-699a-4125-b6e7-984211f4a54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18E45CB-ACB7-4FE3-AF04-583765577DE0}">
  <ds:schemaRefs>
    <ds:schemaRef ds:uri="http://schemas.microsoft.com/sharepoint/v3/contenttype/forms"/>
  </ds:schemaRefs>
</ds:datastoreItem>
</file>

<file path=customXml/itemProps2.xml><?xml version="1.0" encoding="utf-8"?>
<ds:datastoreItem xmlns:ds="http://schemas.openxmlformats.org/officeDocument/2006/customXml" ds:itemID="{7059FC80-3ED2-446D-8982-C71F3585D30B}">
  <ds:schemaRefs>
    <ds:schemaRef ds:uri="1534a23f-d0cd-4ef3-b36c-f5375c80445c"/>
    <ds:schemaRef ds:uri="3b183aac-699a-4125-b6e7-984211f4a549"/>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EBFD0C13-4ACD-4B2F-BCF2-41D878FA53C3}">
  <ds:schemaRefs>
    <ds:schemaRef ds:uri="1534a23f-d0cd-4ef3-b36c-f5375c80445c"/>
    <ds:schemaRef ds:uri="3b183aac-699a-4125-b6e7-984211f4a54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20</TotalTime>
  <Words>3099</Words>
  <Application>Microsoft Office PowerPoint</Application>
  <PresentationFormat>On-screen Show (16:9)</PresentationFormat>
  <Paragraphs>335</Paragraphs>
  <Slides>40</Slides>
  <Notes>18</Notes>
  <HiddenSlides>0</HiddenSlides>
  <MMClips>0</MMClips>
  <ScaleCrop>false</ScaleCrop>
  <HeadingPairs>
    <vt:vector size="6" baseType="variant">
      <vt:variant>
        <vt:lpstr>Fonts Used</vt:lpstr>
      </vt:variant>
      <vt:variant>
        <vt:i4>17</vt:i4>
      </vt:variant>
      <vt:variant>
        <vt:lpstr>Theme</vt:lpstr>
      </vt:variant>
      <vt:variant>
        <vt:i4>7</vt:i4>
      </vt:variant>
      <vt:variant>
        <vt:lpstr>Slide Titles</vt:lpstr>
      </vt:variant>
      <vt:variant>
        <vt:i4>40</vt:i4>
      </vt:variant>
    </vt:vector>
  </HeadingPairs>
  <TitlesOfParts>
    <vt:vector size="64" baseType="lpstr">
      <vt:lpstr>Calibri</vt:lpstr>
      <vt:lpstr>Verdana</vt:lpstr>
      <vt:lpstr>Roboto</vt:lpstr>
      <vt:lpstr>Calibri Light</vt:lpstr>
      <vt:lpstr>Playfair Display</vt:lpstr>
      <vt:lpstr>Tinos</vt:lpstr>
      <vt:lpstr>Roboto Light</vt:lpstr>
      <vt:lpstr>Aptos</vt:lpstr>
      <vt:lpstr>Roboto Black</vt:lpstr>
      <vt:lpstr>Montserrat</vt:lpstr>
      <vt:lpstr>Roboto Regular</vt:lpstr>
      <vt:lpstr>Open Sans</vt:lpstr>
      <vt:lpstr>Century Gothic</vt:lpstr>
      <vt:lpstr>Arial</vt:lpstr>
      <vt:lpstr>Gill Sans</vt:lpstr>
      <vt:lpstr>Aptos Display</vt:lpstr>
      <vt:lpstr>Times New Roman</vt:lpstr>
      <vt:lpstr>Ophelia template</vt:lpstr>
      <vt:lpstr>Interior</vt:lpstr>
      <vt:lpstr>DHEC_Photos_Standard</vt:lpstr>
      <vt:lpstr>YMCA-Green</vt:lpstr>
      <vt:lpstr>1_Office Theme</vt:lpstr>
      <vt:lpstr>SCRA Title Slides</vt:lpstr>
      <vt:lpstr>Office Theme</vt:lpstr>
      <vt:lpstr>PowerPoint Presentation</vt:lpstr>
      <vt:lpstr>PowerPoint Presentation</vt:lpstr>
      <vt:lpstr>Hughes Investments Elevate Upstate  Community Vibrancy Grants</vt:lpstr>
      <vt:lpstr>SCRA: Past, Present, and Future</vt:lpstr>
      <vt:lpstr>ABOUT US Our History &amp; Mission</vt:lpstr>
      <vt:lpstr>PowerPoint Presentation</vt:lpstr>
      <vt:lpstr>PowerPoint Presentation</vt:lpstr>
      <vt:lpstr>Sectors of Focus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Success Story: Providing Resources to Meet Research and Development Goals</vt:lpstr>
      <vt:lpstr>PowerPoint Presentation</vt:lpstr>
      <vt:lpstr>PowerPoint Presentation</vt:lpstr>
      <vt:lpstr>PowerPoint Presentation</vt:lpstr>
      <vt:lpstr>Success Story: Testing New Technologies</vt:lpstr>
      <vt:lpstr>PowerPoint Presentation</vt:lpstr>
      <vt:lpstr>Funding Opportunities</vt:lpstr>
      <vt:lpstr>By the Numbers: SCL and SCL Inc.</vt:lpstr>
      <vt:lpstr>Success Story: Bubble Paper  A Gamechanger in the Packaging Industry</vt:lpstr>
      <vt:lpstr>STRATEGIC INITIATIVES </vt:lpstr>
      <vt:lpstr>SC Nexus for Advanced Resilient Energy</vt:lpstr>
      <vt:lpstr>Projects Included in Phase 2 Application</vt:lpstr>
      <vt:lpstr>Entrepreneurship and Innovation Exchange (eiX)</vt:lpstr>
      <vt:lpstr>PowerPoint Presentation</vt:lpstr>
      <vt:lpstr>INDUSTRY PARTNERSHIP FUND</vt:lpstr>
      <vt:lpstr>Industry Partnership Fund</vt:lpstr>
      <vt:lpstr>Benefits Beyond the SC Tax Credit</vt:lpstr>
      <vt:lpstr>Major Contributors to the IPF</vt:lpstr>
      <vt:lpstr>PowerPoint Presentation</vt:lpstr>
      <vt:lpstr>PowerPoint Presentation</vt:lpstr>
      <vt:lpstr>What</vt:lpstr>
      <vt:lpstr>Format – Third Thursday</vt:lpstr>
      <vt:lpstr>Local Experts (confirmed)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Justine Allen</dc:creator>
  <cp:lastModifiedBy>Justine Allen</cp:lastModifiedBy>
  <cp:revision>1</cp:revision>
  <dcterms:modified xsi:type="dcterms:W3CDTF">2024-06-13T18:48:20Z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0x010100EBDBDC8A4DCE9D4B90E2ABFFE714037C</vt:lpwstr>
  </property>
  <property fmtid="{D5CDD505-2E9C-101B-9397-08002B2CF9AE}" pid="3" name="MediaServiceImageTags">
    <vt:lpwstr/>
  </property>
</Properties>
</file>