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6.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7.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62" r:id="rId4"/>
    <p:sldMasterId id="2147483699" r:id="rId5"/>
    <p:sldMasterId id="2147483679" r:id="rId6"/>
    <p:sldMasterId id="2147483682" r:id="rId7"/>
    <p:sldMasterId id="2147483708" r:id="rId8"/>
    <p:sldMasterId id="2147483720" r:id="rId9"/>
    <p:sldMasterId id="2147483729" r:id="rId10"/>
    <p:sldMasterId id="2147483765" r:id="rId11"/>
  </p:sldMasterIdLst>
  <p:notesMasterIdLst>
    <p:notesMasterId r:id="rId36"/>
  </p:notesMasterIdLst>
  <p:sldIdLst>
    <p:sldId id="4221" r:id="rId12"/>
    <p:sldId id="260" r:id="rId13"/>
    <p:sldId id="4222" r:id="rId14"/>
    <p:sldId id="267" r:id="rId15"/>
    <p:sldId id="269" r:id="rId16"/>
    <p:sldId id="270" r:id="rId17"/>
    <p:sldId id="271" r:id="rId18"/>
    <p:sldId id="272" r:id="rId19"/>
    <p:sldId id="273" r:id="rId20"/>
    <p:sldId id="274" r:id="rId21"/>
    <p:sldId id="275" r:id="rId22"/>
    <p:sldId id="277" r:id="rId23"/>
    <p:sldId id="278" r:id="rId24"/>
    <p:sldId id="279" r:id="rId25"/>
    <p:sldId id="280" r:id="rId26"/>
    <p:sldId id="281" r:id="rId27"/>
    <p:sldId id="282" r:id="rId28"/>
    <p:sldId id="4223" r:id="rId29"/>
    <p:sldId id="276" r:id="rId30"/>
    <p:sldId id="259" r:id="rId31"/>
    <p:sldId id="298" r:id="rId32"/>
    <p:sldId id="303" r:id="rId33"/>
    <p:sldId id="299" r:id="rId34"/>
    <p:sldId id="288" r:id="rId35"/>
  </p:sldIdLst>
  <p:sldSz cx="9144000" cy="5143500" type="screen16x9"/>
  <p:notesSz cx="6858000" cy="9144000"/>
  <p:embeddedFontLst>
    <p:embeddedFont>
      <p:font typeface="Century Gothic" panose="020B0502020202020204" pitchFamily="34" charset="0"/>
      <p:regular r:id="rId37"/>
      <p:bold r:id="rId38"/>
      <p:italic r:id="rId39"/>
      <p:boldItalic r:id="rId40"/>
    </p:embeddedFont>
    <p:embeddedFont>
      <p:font typeface="Gill Sans MT" panose="020B0502020104020203" pitchFamily="34" charset="0"/>
      <p:regular r:id="rId41"/>
      <p:bold r:id="rId42"/>
      <p:italic r:id="rId43"/>
      <p:boldItalic r:id="rId44"/>
    </p:embeddedFont>
    <p:embeddedFont>
      <p:font typeface="Helvetica" panose="020B0604020202020204" pitchFamily="34" charset="0"/>
      <p:regular r:id="rId45"/>
      <p:bold r:id="rId46"/>
      <p:italic r:id="rId47"/>
      <p:boldItalic r:id="rId48"/>
    </p:embeddedFont>
    <p:embeddedFont>
      <p:font typeface="Montserrat" panose="00000500000000000000" pitchFamily="2" charset="0"/>
      <p:regular r:id="rId49"/>
      <p:bold r:id="rId50"/>
      <p:italic r:id="rId51"/>
      <p:boldItalic r:id="rId52"/>
    </p:embeddedFont>
    <p:embeddedFont>
      <p:font typeface="Open Sans" panose="020B0606030504020204" pitchFamily="34" charset="0"/>
      <p:regular r:id="rId53"/>
      <p:bold r:id="rId54"/>
      <p:italic r:id="rId55"/>
      <p:boldItalic r:id="rId56"/>
    </p:embeddedFont>
    <p:embeddedFont>
      <p:font typeface="Playfair Display" panose="00000500000000000000" pitchFamily="2" charset="0"/>
      <p:regular r:id="rId57"/>
      <p:bold r:id="rId58"/>
      <p:italic r:id="rId59"/>
      <p:boldItalic r:id="rId60"/>
    </p:embeddedFont>
    <p:embeddedFont>
      <p:font typeface="Roboto" panose="02000000000000000000" pitchFamily="2" charset="0"/>
      <p:regular r:id="rId61"/>
      <p:bold r:id="rId62"/>
      <p:italic r:id="rId63"/>
      <p:boldItalic r:id="rId64"/>
    </p:embeddedFont>
    <p:embeddedFont>
      <p:font typeface="Roboto Light" panose="02000000000000000000" pitchFamily="2" charset="0"/>
      <p:regular r:id="rId65"/>
    </p:embeddedFont>
    <p:embeddedFont>
      <p:font typeface="Tinos" panose="020B0604020202020204" charset="0"/>
      <p:regular r:id="rId66"/>
      <p:bold r:id="rId67"/>
      <p:italic r:id="rId68"/>
      <p:boldItalic r:id="rId69"/>
    </p:embeddedFont>
    <p:embeddedFont>
      <p:font typeface="Verdana" panose="020B0604030504040204" pitchFamily="34" charset="0"/>
      <p:regular r:id="rId70"/>
      <p:bold r:id="rId71"/>
      <p:italic r:id="rId72"/>
      <p:boldItalic r:id="rId73"/>
    </p:embeddedFont>
    <p:embeddedFont>
      <p:font typeface="Wingdings 2" panose="05020102010507070707" pitchFamily="18" charset="2"/>
      <p:regular r:id="rId7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241"/>
    <a:srgbClr val="FFFFE5"/>
    <a:srgbClr val="FFFFD9"/>
    <a:srgbClr val="FFFFC5"/>
    <a:srgbClr val="FFFFC1"/>
    <a:srgbClr val="9FC357"/>
    <a:srgbClr val="B3CF7B"/>
    <a:srgbClr val="FFFFEF"/>
    <a:srgbClr val="80BC00"/>
    <a:srgbClr val="BCD58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BFF76AF-5871-410F-BDE4-BF4EA4B7DFC7}" v="2" dt="2024-07-11T18:42:10.377"/>
    <p1510:client id="{933DD524-DC87-4ABC-8269-41AC7DC9F920}" v="20" dt="2024-07-11T14:06:18.83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0" d="100"/>
          <a:sy n="100" d="100"/>
        </p:scale>
        <p:origin x="874"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42" Type="http://schemas.openxmlformats.org/officeDocument/2006/relationships/font" Target="fonts/font6.fntdata"/><Relationship Id="rId47" Type="http://schemas.openxmlformats.org/officeDocument/2006/relationships/font" Target="fonts/font11.fntdata"/><Relationship Id="rId63" Type="http://schemas.openxmlformats.org/officeDocument/2006/relationships/font" Target="fonts/font27.fntdata"/><Relationship Id="rId68" Type="http://schemas.openxmlformats.org/officeDocument/2006/relationships/font" Target="fonts/font32.fntdata"/><Relationship Id="rId16" Type="http://schemas.openxmlformats.org/officeDocument/2006/relationships/slide" Target="slides/slide5.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font" Target="fonts/font17.fntdata"/><Relationship Id="rId58" Type="http://schemas.openxmlformats.org/officeDocument/2006/relationships/font" Target="fonts/font22.fntdata"/><Relationship Id="rId66" Type="http://schemas.openxmlformats.org/officeDocument/2006/relationships/font" Target="fonts/font30.fntdata"/><Relationship Id="rId74" Type="http://schemas.openxmlformats.org/officeDocument/2006/relationships/font" Target="fonts/font38.fntdata"/><Relationship Id="rId79" Type="http://schemas.microsoft.com/office/2016/11/relationships/changesInfo" Target="changesInfos/changesInfo1.xml"/><Relationship Id="rId5" Type="http://schemas.openxmlformats.org/officeDocument/2006/relationships/slideMaster" Target="slideMasters/slideMaster2.xml"/><Relationship Id="rId61" Type="http://schemas.openxmlformats.org/officeDocument/2006/relationships/font" Target="fonts/font25.fntdata"/><Relationship Id="rId19" Type="http://schemas.openxmlformats.org/officeDocument/2006/relationships/slide" Target="slides/slide8.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font" Target="fonts/font7.fntdata"/><Relationship Id="rId48" Type="http://schemas.openxmlformats.org/officeDocument/2006/relationships/font" Target="fonts/font12.fntdata"/><Relationship Id="rId56" Type="http://schemas.openxmlformats.org/officeDocument/2006/relationships/font" Target="fonts/font20.fntdata"/><Relationship Id="rId64" Type="http://schemas.openxmlformats.org/officeDocument/2006/relationships/font" Target="fonts/font28.fntdata"/><Relationship Id="rId69" Type="http://schemas.openxmlformats.org/officeDocument/2006/relationships/font" Target="fonts/font33.fntdata"/><Relationship Id="rId77" Type="http://schemas.openxmlformats.org/officeDocument/2006/relationships/theme" Target="theme/theme1.xml"/><Relationship Id="rId8" Type="http://schemas.openxmlformats.org/officeDocument/2006/relationships/slideMaster" Target="slideMasters/slideMaster5.xml"/><Relationship Id="rId51" Type="http://schemas.openxmlformats.org/officeDocument/2006/relationships/font" Target="fonts/font15.fntdata"/><Relationship Id="rId72" Type="http://schemas.openxmlformats.org/officeDocument/2006/relationships/font" Target="fonts/font36.fntdata"/><Relationship Id="rId80"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font" Target="fonts/font2.fntdata"/><Relationship Id="rId46" Type="http://schemas.openxmlformats.org/officeDocument/2006/relationships/font" Target="fonts/font10.fntdata"/><Relationship Id="rId59" Type="http://schemas.openxmlformats.org/officeDocument/2006/relationships/font" Target="fonts/font23.fntdata"/><Relationship Id="rId67" Type="http://schemas.openxmlformats.org/officeDocument/2006/relationships/font" Target="fonts/font31.fntdata"/><Relationship Id="rId20" Type="http://schemas.openxmlformats.org/officeDocument/2006/relationships/slide" Target="slides/slide9.xml"/><Relationship Id="rId41" Type="http://schemas.openxmlformats.org/officeDocument/2006/relationships/font" Target="fonts/font5.fntdata"/><Relationship Id="rId54" Type="http://schemas.openxmlformats.org/officeDocument/2006/relationships/font" Target="fonts/font18.fntdata"/><Relationship Id="rId62" Type="http://schemas.openxmlformats.org/officeDocument/2006/relationships/font" Target="fonts/font26.fntdata"/><Relationship Id="rId70" Type="http://schemas.openxmlformats.org/officeDocument/2006/relationships/font" Target="fonts/font34.fntdata"/><Relationship Id="rId75"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notesMaster" Target="notesMasters/notesMaster1.xml"/><Relationship Id="rId49" Type="http://schemas.openxmlformats.org/officeDocument/2006/relationships/font" Target="fonts/font13.fntdata"/><Relationship Id="rId57" Type="http://schemas.openxmlformats.org/officeDocument/2006/relationships/font" Target="fonts/font21.fntdata"/><Relationship Id="rId10" Type="http://schemas.openxmlformats.org/officeDocument/2006/relationships/slideMaster" Target="slideMasters/slideMaster7.xml"/><Relationship Id="rId31" Type="http://schemas.openxmlformats.org/officeDocument/2006/relationships/slide" Target="slides/slide20.xml"/><Relationship Id="rId44" Type="http://schemas.openxmlformats.org/officeDocument/2006/relationships/font" Target="fonts/font8.fntdata"/><Relationship Id="rId52" Type="http://schemas.openxmlformats.org/officeDocument/2006/relationships/font" Target="fonts/font16.fntdata"/><Relationship Id="rId60" Type="http://schemas.openxmlformats.org/officeDocument/2006/relationships/font" Target="fonts/font24.fntdata"/><Relationship Id="rId65" Type="http://schemas.openxmlformats.org/officeDocument/2006/relationships/font" Target="fonts/font29.fntdata"/><Relationship Id="rId73" Type="http://schemas.openxmlformats.org/officeDocument/2006/relationships/font" Target="fonts/font37.fntdata"/><Relationship Id="rId78"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font" Target="fonts/font3.fntdata"/><Relationship Id="rId34" Type="http://schemas.openxmlformats.org/officeDocument/2006/relationships/slide" Target="slides/slide23.xml"/><Relationship Id="rId50" Type="http://schemas.openxmlformats.org/officeDocument/2006/relationships/font" Target="fonts/font14.fntdata"/><Relationship Id="rId55" Type="http://schemas.openxmlformats.org/officeDocument/2006/relationships/font" Target="fonts/font19.fntdata"/><Relationship Id="rId76" Type="http://schemas.openxmlformats.org/officeDocument/2006/relationships/viewProps" Target="viewProps.xml"/><Relationship Id="rId7" Type="http://schemas.openxmlformats.org/officeDocument/2006/relationships/slideMaster" Target="slideMasters/slideMaster4.xml"/><Relationship Id="rId71" Type="http://schemas.openxmlformats.org/officeDocument/2006/relationships/font" Target="fonts/font35.fntdata"/><Relationship Id="rId2" Type="http://schemas.openxmlformats.org/officeDocument/2006/relationships/customXml" Target="../customXml/item2.xml"/><Relationship Id="rId29" Type="http://schemas.openxmlformats.org/officeDocument/2006/relationships/slide" Target="slides/slide1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ean Hybl" userId="75555c9bc936a86f" providerId="LiveId" clId="{8BFF76AF-5871-410F-BDE4-BF4EA4B7DFC7}"/>
    <pc:docChg chg="delSld modSld sldOrd">
      <pc:chgData name="Dean Hybl" userId="75555c9bc936a86f" providerId="LiveId" clId="{8BFF76AF-5871-410F-BDE4-BF4EA4B7DFC7}" dt="2024-07-11T18:42:04.927" v="2" actId="47"/>
      <pc:docMkLst>
        <pc:docMk/>
      </pc:docMkLst>
      <pc:sldChg chg="ord">
        <pc:chgData name="Dean Hybl" userId="75555c9bc936a86f" providerId="LiveId" clId="{8BFF76AF-5871-410F-BDE4-BF4EA4B7DFC7}" dt="2024-07-11T18:41:25.566" v="1"/>
        <pc:sldMkLst>
          <pc:docMk/>
          <pc:sldMk cId="295544001" sldId="276"/>
        </pc:sldMkLst>
      </pc:sldChg>
      <pc:sldChg chg="del">
        <pc:chgData name="Dean Hybl" userId="75555c9bc936a86f" providerId="LiveId" clId="{8BFF76AF-5871-410F-BDE4-BF4EA4B7DFC7}" dt="2024-07-11T18:42:04.927" v="2" actId="47"/>
        <pc:sldMkLst>
          <pc:docMk/>
          <pc:sldMk cId="3071139689" sldId="4223"/>
        </pc:sldMkLst>
      </pc:sldChg>
    </pc:docChg>
  </pc:docChgLst>
  <pc:docChgLst>
    <pc:chgData name="Lena Dunham" userId="7a8e6d5e-cb96-47cf-aa9f-438249cb2abd" providerId="ADAL" clId="{933DD524-DC87-4ABC-8269-41AC7DC9F920}"/>
    <pc:docChg chg="undo custSel delSld modSld delMainMaster">
      <pc:chgData name="Lena Dunham" userId="7a8e6d5e-cb96-47cf-aa9f-438249cb2abd" providerId="ADAL" clId="{933DD524-DC87-4ABC-8269-41AC7DC9F920}" dt="2024-07-11T14:06:19.271" v="251" actId="27636"/>
      <pc:docMkLst>
        <pc:docMk/>
      </pc:docMkLst>
      <pc:sldChg chg="del">
        <pc:chgData name="Lena Dunham" userId="7a8e6d5e-cb96-47cf-aa9f-438249cb2abd" providerId="ADAL" clId="{933DD524-DC87-4ABC-8269-41AC7DC9F920}" dt="2024-07-10T12:09:31.914" v="175" actId="47"/>
        <pc:sldMkLst>
          <pc:docMk/>
          <pc:sldMk cId="1753676638" sldId="256"/>
        </pc:sldMkLst>
      </pc:sldChg>
      <pc:sldChg chg="del">
        <pc:chgData name="Lena Dunham" userId="7a8e6d5e-cb96-47cf-aa9f-438249cb2abd" providerId="ADAL" clId="{933DD524-DC87-4ABC-8269-41AC7DC9F920}" dt="2024-07-10T12:09:32.101" v="176" actId="47"/>
        <pc:sldMkLst>
          <pc:docMk/>
          <pc:sldMk cId="1006654036" sldId="257"/>
        </pc:sldMkLst>
      </pc:sldChg>
      <pc:sldChg chg="del">
        <pc:chgData name="Lena Dunham" userId="7a8e6d5e-cb96-47cf-aa9f-438249cb2abd" providerId="ADAL" clId="{933DD524-DC87-4ABC-8269-41AC7DC9F920}" dt="2024-07-10T12:09:32.284" v="177" actId="47"/>
        <pc:sldMkLst>
          <pc:docMk/>
          <pc:sldMk cId="2181702163" sldId="258"/>
        </pc:sldMkLst>
      </pc:sldChg>
      <pc:sldChg chg="del">
        <pc:chgData name="Lena Dunham" userId="7a8e6d5e-cb96-47cf-aa9f-438249cb2abd" providerId="ADAL" clId="{933DD524-DC87-4ABC-8269-41AC7DC9F920}" dt="2024-07-10T12:09:25.886" v="143" actId="47"/>
        <pc:sldMkLst>
          <pc:docMk/>
          <pc:sldMk cId="3426770039" sldId="259"/>
        </pc:sldMkLst>
      </pc:sldChg>
      <pc:sldChg chg="del">
        <pc:chgData name="Lena Dunham" userId="7a8e6d5e-cb96-47cf-aa9f-438249cb2abd" providerId="ADAL" clId="{933DD524-DC87-4ABC-8269-41AC7DC9F920}" dt="2024-07-10T12:09:32.537" v="178" actId="47"/>
        <pc:sldMkLst>
          <pc:docMk/>
          <pc:sldMk cId="3702464562" sldId="260"/>
        </pc:sldMkLst>
      </pc:sldChg>
      <pc:sldChg chg="del">
        <pc:chgData name="Lena Dunham" userId="7a8e6d5e-cb96-47cf-aa9f-438249cb2abd" providerId="ADAL" clId="{933DD524-DC87-4ABC-8269-41AC7DC9F920}" dt="2024-07-10T12:09:26.251" v="145" actId="47"/>
        <pc:sldMkLst>
          <pc:docMk/>
          <pc:sldMk cId="4200370724" sldId="261"/>
        </pc:sldMkLst>
      </pc:sldChg>
      <pc:sldChg chg="modSp mod">
        <pc:chgData name="Lena Dunham" userId="7a8e6d5e-cb96-47cf-aa9f-438249cb2abd" providerId="ADAL" clId="{933DD524-DC87-4ABC-8269-41AC7DC9F920}" dt="2024-07-11T14:06:19.271" v="251" actId="27636"/>
        <pc:sldMkLst>
          <pc:docMk/>
          <pc:sldMk cId="954645951" sldId="273"/>
        </pc:sldMkLst>
        <pc:spChg chg="mod">
          <ac:chgData name="Lena Dunham" userId="7a8e6d5e-cb96-47cf-aa9f-438249cb2abd" providerId="ADAL" clId="{933DD524-DC87-4ABC-8269-41AC7DC9F920}" dt="2024-07-11T14:06:19.271" v="251" actId="27636"/>
          <ac:spMkLst>
            <pc:docMk/>
            <pc:sldMk cId="954645951" sldId="273"/>
            <ac:spMk id="3" creationId="{D066C2DD-E6E6-D93C-107D-C88A881D4865}"/>
          </ac:spMkLst>
        </pc:spChg>
      </pc:sldChg>
      <pc:sldChg chg="modSp mod">
        <pc:chgData name="Lena Dunham" userId="7a8e6d5e-cb96-47cf-aa9f-438249cb2abd" providerId="ADAL" clId="{933DD524-DC87-4ABC-8269-41AC7DC9F920}" dt="2024-07-10T12:09:40.292" v="180" actId="27636"/>
        <pc:sldMkLst>
          <pc:docMk/>
          <pc:sldMk cId="295544001" sldId="276"/>
        </pc:sldMkLst>
        <pc:spChg chg="mod">
          <ac:chgData name="Lena Dunham" userId="7a8e6d5e-cb96-47cf-aa9f-438249cb2abd" providerId="ADAL" clId="{933DD524-DC87-4ABC-8269-41AC7DC9F920}" dt="2024-07-10T12:09:40.292" v="180" actId="27636"/>
          <ac:spMkLst>
            <pc:docMk/>
            <pc:sldMk cId="295544001" sldId="276"/>
            <ac:spMk id="12" creationId="{55A08C31-F18B-0A45-372D-E1BDF592C971}"/>
          </ac:spMkLst>
        </pc:spChg>
      </pc:sldChg>
      <pc:sldChg chg="modSp mod">
        <pc:chgData name="Lena Dunham" userId="7a8e6d5e-cb96-47cf-aa9f-438249cb2abd" providerId="ADAL" clId="{933DD524-DC87-4ABC-8269-41AC7DC9F920}" dt="2024-07-11T13:39:19.760" v="250" actId="1076"/>
        <pc:sldMkLst>
          <pc:docMk/>
          <pc:sldMk cId="2083728229" sldId="298"/>
        </pc:sldMkLst>
        <pc:spChg chg="mod">
          <ac:chgData name="Lena Dunham" userId="7a8e6d5e-cb96-47cf-aa9f-438249cb2abd" providerId="ADAL" clId="{933DD524-DC87-4ABC-8269-41AC7DC9F920}" dt="2024-07-11T13:39:19.760" v="250" actId="1076"/>
          <ac:spMkLst>
            <pc:docMk/>
            <pc:sldMk cId="2083728229" sldId="298"/>
            <ac:spMk id="51" creationId="{05D6C891-D30B-4343-8602-F6F4CB39D095}"/>
          </ac:spMkLst>
        </pc:spChg>
      </pc:sldChg>
      <pc:sldChg chg="modSp mod">
        <pc:chgData name="Lena Dunham" userId="7a8e6d5e-cb96-47cf-aa9f-438249cb2abd" providerId="ADAL" clId="{933DD524-DC87-4ABC-8269-41AC7DC9F920}" dt="2024-07-11T13:39:03.299" v="249" actId="1076"/>
        <pc:sldMkLst>
          <pc:docMk/>
          <pc:sldMk cId="556319741" sldId="299"/>
        </pc:sldMkLst>
        <pc:spChg chg="mod">
          <ac:chgData name="Lena Dunham" userId="7a8e6d5e-cb96-47cf-aa9f-438249cb2abd" providerId="ADAL" clId="{933DD524-DC87-4ABC-8269-41AC7DC9F920}" dt="2024-07-11T13:39:03.299" v="249" actId="1076"/>
          <ac:spMkLst>
            <pc:docMk/>
            <pc:sldMk cId="556319741" sldId="299"/>
            <ac:spMk id="29" creationId="{6A85CF35-AB02-4E5A-BEE7-49EFE61A37A9}"/>
          </ac:spMkLst>
        </pc:spChg>
      </pc:sldChg>
      <pc:sldChg chg="del">
        <pc:chgData name="Lena Dunham" userId="7a8e6d5e-cb96-47cf-aa9f-438249cb2abd" providerId="ADAL" clId="{933DD524-DC87-4ABC-8269-41AC7DC9F920}" dt="2024-07-10T12:09:27.843" v="154" actId="47"/>
        <pc:sldMkLst>
          <pc:docMk/>
          <pc:sldMk cId="144737200" sldId="364"/>
        </pc:sldMkLst>
      </pc:sldChg>
      <pc:sldChg chg="del">
        <pc:chgData name="Lena Dunham" userId="7a8e6d5e-cb96-47cf-aa9f-438249cb2abd" providerId="ADAL" clId="{933DD524-DC87-4ABC-8269-41AC7DC9F920}" dt="2024-07-10T12:09:26.779" v="148" actId="47"/>
        <pc:sldMkLst>
          <pc:docMk/>
          <pc:sldMk cId="3277727041" sldId="378"/>
        </pc:sldMkLst>
      </pc:sldChg>
      <pc:sldChg chg="del">
        <pc:chgData name="Lena Dunham" userId="7a8e6d5e-cb96-47cf-aa9f-438249cb2abd" providerId="ADAL" clId="{933DD524-DC87-4ABC-8269-41AC7DC9F920}" dt="2024-07-10T12:09:29.127" v="161" actId="47"/>
        <pc:sldMkLst>
          <pc:docMk/>
          <pc:sldMk cId="1255488054" sldId="465"/>
        </pc:sldMkLst>
      </pc:sldChg>
      <pc:sldChg chg="del">
        <pc:chgData name="Lena Dunham" userId="7a8e6d5e-cb96-47cf-aa9f-438249cb2abd" providerId="ADAL" clId="{933DD524-DC87-4ABC-8269-41AC7DC9F920}" dt="2024-07-10T12:09:26.612" v="147" actId="47"/>
        <pc:sldMkLst>
          <pc:docMk/>
          <pc:sldMk cId="2415558138" sldId="583"/>
        </pc:sldMkLst>
      </pc:sldChg>
      <pc:sldChg chg="del">
        <pc:chgData name="Lena Dunham" userId="7a8e6d5e-cb96-47cf-aa9f-438249cb2abd" providerId="ADAL" clId="{933DD524-DC87-4ABC-8269-41AC7DC9F920}" dt="2024-07-10T12:09:28.024" v="155" actId="47"/>
        <pc:sldMkLst>
          <pc:docMk/>
          <pc:sldMk cId="1036725143" sldId="813"/>
        </pc:sldMkLst>
      </pc:sldChg>
      <pc:sldChg chg="del">
        <pc:chgData name="Lena Dunham" userId="7a8e6d5e-cb96-47cf-aa9f-438249cb2abd" providerId="ADAL" clId="{933DD524-DC87-4ABC-8269-41AC7DC9F920}" dt="2024-07-10T12:09:29.323" v="162" actId="47"/>
        <pc:sldMkLst>
          <pc:docMk/>
          <pc:sldMk cId="2543904886" sldId="3286"/>
        </pc:sldMkLst>
      </pc:sldChg>
      <pc:sldChg chg="del">
        <pc:chgData name="Lena Dunham" userId="7a8e6d5e-cb96-47cf-aa9f-438249cb2abd" providerId="ADAL" clId="{933DD524-DC87-4ABC-8269-41AC7DC9F920}" dt="2024-07-10T12:09:29.487" v="163" actId="47"/>
        <pc:sldMkLst>
          <pc:docMk/>
          <pc:sldMk cId="372940273" sldId="3291"/>
        </pc:sldMkLst>
      </pc:sldChg>
      <pc:sldChg chg="del">
        <pc:chgData name="Lena Dunham" userId="7a8e6d5e-cb96-47cf-aa9f-438249cb2abd" providerId="ADAL" clId="{933DD524-DC87-4ABC-8269-41AC7DC9F920}" dt="2024-07-10T12:09:31.714" v="174" actId="47"/>
        <pc:sldMkLst>
          <pc:docMk/>
          <pc:sldMk cId="1483192446" sldId="3301"/>
        </pc:sldMkLst>
      </pc:sldChg>
      <pc:sldChg chg="del">
        <pc:chgData name="Lena Dunham" userId="7a8e6d5e-cb96-47cf-aa9f-438249cb2abd" providerId="ADAL" clId="{933DD524-DC87-4ABC-8269-41AC7DC9F920}" dt="2024-07-10T12:09:27.493" v="152" actId="47"/>
        <pc:sldMkLst>
          <pc:docMk/>
          <pc:sldMk cId="989932288" sldId="3442"/>
        </pc:sldMkLst>
      </pc:sldChg>
      <pc:sldChg chg="del">
        <pc:chgData name="Lena Dunham" userId="7a8e6d5e-cb96-47cf-aa9f-438249cb2abd" providerId="ADAL" clId="{933DD524-DC87-4ABC-8269-41AC7DC9F920}" dt="2024-07-10T12:09:28.355" v="157" actId="47"/>
        <pc:sldMkLst>
          <pc:docMk/>
          <pc:sldMk cId="3965405012" sldId="3445"/>
        </pc:sldMkLst>
      </pc:sldChg>
      <pc:sldChg chg="del">
        <pc:chgData name="Lena Dunham" userId="7a8e6d5e-cb96-47cf-aa9f-438249cb2abd" providerId="ADAL" clId="{933DD524-DC87-4ABC-8269-41AC7DC9F920}" dt="2024-07-10T12:09:28.567" v="158" actId="47"/>
        <pc:sldMkLst>
          <pc:docMk/>
          <pc:sldMk cId="779484121" sldId="3446"/>
        </pc:sldMkLst>
      </pc:sldChg>
      <pc:sldChg chg="del">
        <pc:chgData name="Lena Dunham" userId="7a8e6d5e-cb96-47cf-aa9f-438249cb2abd" providerId="ADAL" clId="{933DD524-DC87-4ABC-8269-41AC7DC9F920}" dt="2024-07-10T12:09:28.793" v="159" actId="47"/>
        <pc:sldMkLst>
          <pc:docMk/>
          <pc:sldMk cId="1663246" sldId="3447"/>
        </pc:sldMkLst>
      </pc:sldChg>
      <pc:sldChg chg="del">
        <pc:chgData name="Lena Dunham" userId="7a8e6d5e-cb96-47cf-aa9f-438249cb2abd" providerId="ADAL" clId="{933DD524-DC87-4ABC-8269-41AC7DC9F920}" dt="2024-07-10T12:09:26.954" v="149" actId="47"/>
        <pc:sldMkLst>
          <pc:docMk/>
          <pc:sldMk cId="161915918" sldId="3448"/>
        </pc:sldMkLst>
      </pc:sldChg>
      <pc:sldChg chg="del">
        <pc:chgData name="Lena Dunham" userId="7a8e6d5e-cb96-47cf-aa9f-438249cb2abd" providerId="ADAL" clId="{933DD524-DC87-4ABC-8269-41AC7DC9F920}" dt="2024-07-10T12:09:28.947" v="160" actId="47"/>
        <pc:sldMkLst>
          <pc:docMk/>
          <pc:sldMk cId="3963581368" sldId="3450"/>
        </pc:sldMkLst>
      </pc:sldChg>
      <pc:sldChg chg="del">
        <pc:chgData name="Lena Dunham" userId="7a8e6d5e-cb96-47cf-aa9f-438249cb2abd" providerId="ADAL" clId="{933DD524-DC87-4ABC-8269-41AC7DC9F920}" dt="2024-07-10T12:09:25.537" v="142" actId="47"/>
        <pc:sldMkLst>
          <pc:docMk/>
          <pc:sldMk cId="3100947910" sldId="3454"/>
        </pc:sldMkLst>
      </pc:sldChg>
      <pc:sldChg chg="del">
        <pc:chgData name="Lena Dunham" userId="7a8e6d5e-cb96-47cf-aa9f-438249cb2abd" providerId="ADAL" clId="{933DD524-DC87-4ABC-8269-41AC7DC9F920}" dt="2024-07-10T12:09:28.187" v="156" actId="47"/>
        <pc:sldMkLst>
          <pc:docMk/>
          <pc:sldMk cId="2652751301" sldId="3455"/>
        </pc:sldMkLst>
      </pc:sldChg>
      <pc:sldChg chg="del">
        <pc:chgData name="Lena Dunham" userId="7a8e6d5e-cb96-47cf-aa9f-438249cb2abd" providerId="ADAL" clId="{933DD524-DC87-4ABC-8269-41AC7DC9F920}" dt="2024-07-10T12:09:27.087" v="150" actId="47"/>
        <pc:sldMkLst>
          <pc:docMk/>
          <pc:sldMk cId="463185691" sldId="3464"/>
        </pc:sldMkLst>
      </pc:sldChg>
      <pc:sldChg chg="del">
        <pc:chgData name="Lena Dunham" userId="7a8e6d5e-cb96-47cf-aa9f-438249cb2abd" providerId="ADAL" clId="{933DD524-DC87-4ABC-8269-41AC7DC9F920}" dt="2024-07-10T12:09:26.478" v="146" actId="47"/>
        <pc:sldMkLst>
          <pc:docMk/>
          <pc:sldMk cId="35658527" sldId="3467"/>
        </pc:sldMkLst>
      </pc:sldChg>
      <pc:sldChg chg="del">
        <pc:chgData name="Lena Dunham" userId="7a8e6d5e-cb96-47cf-aa9f-438249cb2abd" providerId="ADAL" clId="{933DD524-DC87-4ABC-8269-41AC7DC9F920}" dt="2024-07-10T12:09:26.081" v="144" actId="47"/>
        <pc:sldMkLst>
          <pc:docMk/>
          <pc:sldMk cId="3581384509" sldId="3468"/>
        </pc:sldMkLst>
      </pc:sldChg>
      <pc:sldChg chg="del">
        <pc:chgData name="Lena Dunham" userId="7a8e6d5e-cb96-47cf-aa9f-438249cb2abd" providerId="ADAL" clId="{933DD524-DC87-4ABC-8269-41AC7DC9F920}" dt="2024-07-10T12:09:29.679" v="164" actId="47"/>
        <pc:sldMkLst>
          <pc:docMk/>
          <pc:sldMk cId="3675299663" sldId="3469"/>
        </pc:sldMkLst>
      </pc:sldChg>
      <pc:sldChg chg="del">
        <pc:chgData name="Lena Dunham" userId="7a8e6d5e-cb96-47cf-aa9f-438249cb2abd" providerId="ADAL" clId="{933DD524-DC87-4ABC-8269-41AC7DC9F920}" dt="2024-07-10T12:09:29.844" v="165" actId="47"/>
        <pc:sldMkLst>
          <pc:docMk/>
          <pc:sldMk cId="2784160551" sldId="3471"/>
        </pc:sldMkLst>
      </pc:sldChg>
      <pc:sldChg chg="del">
        <pc:chgData name="Lena Dunham" userId="7a8e6d5e-cb96-47cf-aa9f-438249cb2abd" providerId="ADAL" clId="{933DD524-DC87-4ABC-8269-41AC7DC9F920}" dt="2024-07-10T12:09:30.613" v="169" actId="47"/>
        <pc:sldMkLst>
          <pc:docMk/>
          <pc:sldMk cId="1663160609" sldId="3472"/>
        </pc:sldMkLst>
      </pc:sldChg>
      <pc:sldChg chg="del">
        <pc:chgData name="Lena Dunham" userId="7a8e6d5e-cb96-47cf-aa9f-438249cb2abd" providerId="ADAL" clId="{933DD524-DC87-4ABC-8269-41AC7DC9F920}" dt="2024-07-10T12:09:31.151" v="171" actId="47"/>
        <pc:sldMkLst>
          <pc:docMk/>
          <pc:sldMk cId="2150546325" sldId="3476"/>
        </pc:sldMkLst>
      </pc:sldChg>
      <pc:sldChg chg="del">
        <pc:chgData name="Lena Dunham" userId="7a8e6d5e-cb96-47cf-aa9f-438249cb2abd" providerId="ADAL" clId="{933DD524-DC87-4ABC-8269-41AC7DC9F920}" dt="2024-07-10T12:09:30.935" v="170" actId="47"/>
        <pc:sldMkLst>
          <pc:docMk/>
          <pc:sldMk cId="3889235774" sldId="3477"/>
        </pc:sldMkLst>
      </pc:sldChg>
      <pc:sldChg chg="del">
        <pc:chgData name="Lena Dunham" userId="7a8e6d5e-cb96-47cf-aa9f-438249cb2abd" providerId="ADAL" clId="{933DD524-DC87-4ABC-8269-41AC7DC9F920}" dt="2024-07-10T12:09:31.512" v="173" actId="47"/>
        <pc:sldMkLst>
          <pc:docMk/>
          <pc:sldMk cId="4057167529" sldId="3487"/>
        </pc:sldMkLst>
      </pc:sldChg>
      <pc:sldChg chg="del">
        <pc:chgData name="Lena Dunham" userId="7a8e6d5e-cb96-47cf-aa9f-438249cb2abd" providerId="ADAL" clId="{933DD524-DC87-4ABC-8269-41AC7DC9F920}" dt="2024-07-10T12:09:31.359" v="172" actId="47"/>
        <pc:sldMkLst>
          <pc:docMk/>
          <pc:sldMk cId="3287779003" sldId="3495"/>
        </pc:sldMkLst>
      </pc:sldChg>
      <pc:sldChg chg="del">
        <pc:chgData name="Lena Dunham" userId="7a8e6d5e-cb96-47cf-aa9f-438249cb2abd" providerId="ADAL" clId="{933DD524-DC87-4ABC-8269-41AC7DC9F920}" dt="2024-07-10T12:09:27.653" v="153" actId="47"/>
        <pc:sldMkLst>
          <pc:docMk/>
          <pc:sldMk cId="3432261941" sldId="3549"/>
        </pc:sldMkLst>
      </pc:sldChg>
      <pc:sldChg chg="del">
        <pc:chgData name="Lena Dunham" userId="7a8e6d5e-cb96-47cf-aa9f-438249cb2abd" providerId="ADAL" clId="{933DD524-DC87-4ABC-8269-41AC7DC9F920}" dt="2024-07-10T12:09:30.049" v="166" actId="47"/>
        <pc:sldMkLst>
          <pc:docMk/>
          <pc:sldMk cId="3094284452" sldId="3551"/>
        </pc:sldMkLst>
      </pc:sldChg>
      <pc:sldChg chg="del">
        <pc:chgData name="Lena Dunham" userId="7a8e6d5e-cb96-47cf-aa9f-438249cb2abd" providerId="ADAL" clId="{933DD524-DC87-4ABC-8269-41AC7DC9F920}" dt="2024-07-10T12:09:30.253" v="167" actId="47"/>
        <pc:sldMkLst>
          <pc:docMk/>
          <pc:sldMk cId="3157088612" sldId="3553"/>
        </pc:sldMkLst>
      </pc:sldChg>
      <pc:sldChg chg="del">
        <pc:chgData name="Lena Dunham" userId="7a8e6d5e-cb96-47cf-aa9f-438249cb2abd" providerId="ADAL" clId="{933DD524-DC87-4ABC-8269-41AC7DC9F920}" dt="2024-07-10T12:09:30.409" v="168" actId="47"/>
        <pc:sldMkLst>
          <pc:docMk/>
          <pc:sldMk cId="71484279" sldId="3554"/>
        </pc:sldMkLst>
      </pc:sldChg>
      <pc:sldChg chg="del">
        <pc:chgData name="Lena Dunham" userId="7a8e6d5e-cb96-47cf-aa9f-438249cb2abd" providerId="ADAL" clId="{933DD524-DC87-4ABC-8269-41AC7DC9F920}" dt="2024-07-10T12:09:27.271" v="151" actId="47"/>
        <pc:sldMkLst>
          <pc:docMk/>
          <pc:sldMk cId="3298960434" sldId="3555"/>
        </pc:sldMkLst>
      </pc:sldChg>
      <pc:sldChg chg="addSp delSp modSp mod">
        <pc:chgData name="Lena Dunham" userId="7a8e6d5e-cb96-47cf-aa9f-438249cb2abd" providerId="ADAL" clId="{933DD524-DC87-4ABC-8269-41AC7DC9F920}" dt="2024-07-11T13:38:49.761" v="248" actId="20577"/>
        <pc:sldMkLst>
          <pc:docMk/>
          <pc:sldMk cId="1418948050" sldId="4221"/>
        </pc:sldMkLst>
        <pc:spChg chg="add del mod">
          <ac:chgData name="Lena Dunham" userId="7a8e6d5e-cb96-47cf-aa9f-438249cb2abd" providerId="ADAL" clId="{933DD524-DC87-4ABC-8269-41AC7DC9F920}" dt="2024-07-10T12:05:49.259" v="13" actId="20577"/>
          <ac:spMkLst>
            <pc:docMk/>
            <pc:sldMk cId="1418948050" sldId="4221"/>
            <ac:spMk id="26" creationId="{D69F8614-73E9-5BDC-96F4-07078BCADCE5}"/>
          </ac:spMkLst>
        </pc:spChg>
        <pc:spChg chg="mod">
          <ac:chgData name="Lena Dunham" userId="7a8e6d5e-cb96-47cf-aa9f-438249cb2abd" providerId="ADAL" clId="{933DD524-DC87-4ABC-8269-41AC7DC9F920}" dt="2024-07-11T13:38:49.761" v="248" actId="20577"/>
          <ac:spMkLst>
            <pc:docMk/>
            <pc:sldMk cId="1418948050" sldId="4221"/>
            <ac:spMk id="31" creationId="{9E680174-B11D-6FF6-ECC1-B9F43FB16396}"/>
          </ac:spMkLst>
        </pc:spChg>
        <pc:spChg chg="del">
          <ac:chgData name="Lena Dunham" userId="7a8e6d5e-cb96-47cf-aa9f-438249cb2abd" providerId="ADAL" clId="{933DD524-DC87-4ABC-8269-41AC7DC9F920}" dt="2024-07-10T12:06:03.842" v="17" actId="478"/>
          <ac:spMkLst>
            <pc:docMk/>
            <pc:sldMk cId="1418948050" sldId="4221"/>
            <ac:spMk id="33" creationId="{B116826E-B146-E669-FAB1-4096F36CB6B2}"/>
          </ac:spMkLst>
        </pc:spChg>
        <pc:spChg chg="mod">
          <ac:chgData name="Lena Dunham" userId="7a8e6d5e-cb96-47cf-aa9f-438249cb2abd" providerId="ADAL" clId="{933DD524-DC87-4ABC-8269-41AC7DC9F920}" dt="2024-07-11T13:33:55.765" v="233" actId="1076"/>
          <ac:spMkLst>
            <pc:docMk/>
            <pc:sldMk cId="1418948050" sldId="4221"/>
            <ac:spMk id="34" creationId="{13F007C0-A1FD-D27C-C223-249E107C9B95}"/>
          </ac:spMkLst>
        </pc:spChg>
        <pc:spChg chg="mod">
          <ac:chgData name="Lena Dunham" userId="7a8e6d5e-cb96-47cf-aa9f-438249cb2abd" providerId="ADAL" clId="{933DD524-DC87-4ABC-8269-41AC7DC9F920}" dt="2024-07-11T13:15:45.316" v="230" actId="20577"/>
          <ac:spMkLst>
            <pc:docMk/>
            <pc:sldMk cId="1418948050" sldId="4221"/>
            <ac:spMk id="58" creationId="{91527AE0-FE1F-ED31-BF88-82BE7455D8EF}"/>
          </ac:spMkLst>
        </pc:spChg>
        <pc:spChg chg="mod">
          <ac:chgData name="Lena Dunham" userId="7a8e6d5e-cb96-47cf-aa9f-438249cb2abd" providerId="ADAL" clId="{933DD524-DC87-4ABC-8269-41AC7DC9F920}" dt="2024-07-11T13:33:34.864" v="231" actId="1076"/>
          <ac:spMkLst>
            <pc:docMk/>
            <pc:sldMk cId="1418948050" sldId="4221"/>
            <ac:spMk id="61" creationId="{16DAEBE7-6D52-D6BB-E11E-8DFC91CEF2C0}"/>
          </ac:spMkLst>
        </pc:spChg>
        <pc:spChg chg="mod">
          <ac:chgData name="Lena Dunham" userId="7a8e6d5e-cb96-47cf-aa9f-438249cb2abd" providerId="ADAL" clId="{933DD524-DC87-4ABC-8269-41AC7DC9F920}" dt="2024-07-11T13:33:46.584" v="232" actId="11530"/>
          <ac:spMkLst>
            <pc:docMk/>
            <pc:sldMk cId="1418948050" sldId="4221"/>
            <ac:spMk id="95" creationId="{D4F4A87B-C975-A087-6AE5-795CEE351095}"/>
          </ac:spMkLst>
        </pc:spChg>
        <pc:picChg chg="add mod">
          <ac:chgData name="Lena Dunham" userId="7a8e6d5e-cb96-47cf-aa9f-438249cb2abd" providerId="ADAL" clId="{933DD524-DC87-4ABC-8269-41AC7DC9F920}" dt="2024-07-11T13:38:34.318" v="246" actId="1036"/>
          <ac:picMkLst>
            <pc:docMk/>
            <pc:sldMk cId="1418948050" sldId="4221"/>
            <ac:picMk id="3" creationId="{EA5DEA29-04D4-B213-C22E-05D032B075A5}"/>
          </ac:picMkLst>
        </pc:picChg>
        <pc:picChg chg="del">
          <ac:chgData name="Lena Dunham" userId="7a8e6d5e-cb96-47cf-aa9f-438249cb2abd" providerId="ADAL" clId="{933DD524-DC87-4ABC-8269-41AC7DC9F920}" dt="2024-07-11T13:38:20.860" v="234" actId="478"/>
          <ac:picMkLst>
            <pc:docMk/>
            <pc:sldMk cId="1418948050" sldId="4221"/>
            <ac:picMk id="69" creationId="{466820BC-4F7F-3D68-FC39-23F59B64C9B8}"/>
          </ac:picMkLst>
        </pc:picChg>
      </pc:sldChg>
      <pc:sldChg chg="del">
        <pc:chgData name="Lena Dunham" userId="7a8e6d5e-cb96-47cf-aa9f-438249cb2abd" providerId="ADAL" clId="{933DD524-DC87-4ABC-8269-41AC7DC9F920}" dt="2024-07-10T12:09:23.629" v="141" actId="47"/>
        <pc:sldMkLst>
          <pc:docMk/>
          <pc:sldMk cId="2435131706" sldId="4222"/>
        </pc:sldMkLst>
      </pc:sldChg>
      <pc:sldMasterChg chg="delSldLayout">
        <pc:chgData name="Lena Dunham" userId="7a8e6d5e-cb96-47cf-aa9f-438249cb2abd" providerId="ADAL" clId="{933DD524-DC87-4ABC-8269-41AC7DC9F920}" dt="2024-07-10T12:09:31.512" v="173" actId="47"/>
        <pc:sldMasterMkLst>
          <pc:docMk/>
          <pc:sldMasterMk cId="3307041217" sldId="2147483720"/>
        </pc:sldMasterMkLst>
        <pc:sldLayoutChg chg="del">
          <pc:chgData name="Lena Dunham" userId="7a8e6d5e-cb96-47cf-aa9f-438249cb2abd" providerId="ADAL" clId="{933DD524-DC87-4ABC-8269-41AC7DC9F920}" dt="2024-07-10T12:09:31.512" v="173" actId="47"/>
          <pc:sldLayoutMkLst>
            <pc:docMk/>
            <pc:sldMasterMk cId="3307041217" sldId="2147483720"/>
            <pc:sldLayoutMk cId="316686900" sldId="2147483729"/>
          </pc:sldLayoutMkLst>
        </pc:sldLayoutChg>
        <pc:sldLayoutChg chg="del">
          <pc:chgData name="Lena Dunham" userId="7a8e6d5e-cb96-47cf-aa9f-438249cb2abd" providerId="ADAL" clId="{933DD524-DC87-4ABC-8269-41AC7DC9F920}" dt="2024-07-10T12:09:25.537" v="142" actId="47"/>
          <pc:sldLayoutMkLst>
            <pc:docMk/>
            <pc:sldMasterMk cId="3307041217" sldId="2147483720"/>
            <pc:sldLayoutMk cId="3679150461" sldId="2147483730"/>
          </pc:sldLayoutMkLst>
        </pc:sldLayoutChg>
        <pc:sldLayoutChg chg="del">
          <pc:chgData name="Lena Dunham" userId="7a8e6d5e-cb96-47cf-aa9f-438249cb2abd" providerId="ADAL" clId="{933DD524-DC87-4ABC-8269-41AC7DC9F920}" dt="2024-07-10T12:09:28.793" v="159" actId="47"/>
          <pc:sldLayoutMkLst>
            <pc:docMk/>
            <pc:sldMasterMk cId="3307041217" sldId="2147483720"/>
            <pc:sldLayoutMk cId="2878012036" sldId="2147483731"/>
          </pc:sldLayoutMkLst>
        </pc:sldLayoutChg>
        <pc:sldLayoutChg chg="del">
          <pc:chgData name="Lena Dunham" userId="7a8e6d5e-cb96-47cf-aa9f-438249cb2abd" providerId="ADAL" clId="{933DD524-DC87-4ABC-8269-41AC7DC9F920}" dt="2024-07-10T12:09:29.127" v="161" actId="47"/>
          <pc:sldLayoutMkLst>
            <pc:docMk/>
            <pc:sldMasterMk cId="3307041217" sldId="2147483720"/>
            <pc:sldLayoutMk cId="1245203239" sldId="2147483732"/>
          </pc:sldLayoutMkLst>
        </pc:sldLayoutChg>
        <pc:sldLayoutChg chg="del">
          <pc:chgData name="Lena Dunham" userId="7a8e6d5e-cb96-47cf-aa9f-438249cb2abd" providerId="ADAL" clId="{933DD524-DC87-4ABC-8269-41AC7DC9F920}" dt="2024-07-10T12:09:29.679" v="164" actId="47"/>
          <pc:sldLayoutMkLst>
            <pc:docMk/>
            <pc:sldMasterMk cId="3307041217" sldId="2147483720"/>
            <pc:sldLayoutMk cId="3416481720" sldId="2147483733"/>
          </pc:sldLayoutMkLst>
        </pc:sldLayoutChg>
        <pc:sldLayoutChg chg="del">
          <pc:chgData name="Lena Dunham" userId="7a8e6d5e-cb96-47cf-aa9f-438249cb2abd" providerId="ADAL" clId="{933DD524-DC87-4ABC-8269-41AC7DC9F920}" dt="2024-07-10T12:09:26.954" v="149" actId="47"/>
          <pc:sldLayoutMkLst>
            <pc:docMk/>
            <pc:sldMasterMk cId="3307041217" sldId="2147483720"/>
            <pc:sldLayoutMk cId="1928783221" sldId="2147483734"/>
          </pc:sldLayoutMkLst>
        </pc:sldLayoutChg>
        <pc:sldLayoutChg chg="del">
          <pc:chgData name="Lena Dunham" userId="7a8e6d5e-cb96-47cf-aa9f-438249cb2abd" providerId="ADAL" clId="{933DD524-DC87-4ABC-8269-41AC7DC9F920}" dt="2024-07-10T12:09:30.613" v="169" actId="47"/>
          <pc:sldLayoutMkLst>
            <pc:docMk/>
            <pc:sldMasterMk cId="3307041217" sldId="2147483720"/>
            <pc:sldLayoutMk cId="445786558" sldId="2147483735"/>
          </pc:sldLayoutMkLst>
        </pc:sldLayoutChg>
      </pc:sldMasterChg>
      <pc:sldMasterChg chg="del delSldLayout">
        <pc:chgData name="Lena Dunham" userId="7a8e6d5e-cb96-47cf-aa9f-438249cb2abd" providerId="ADAL" clId="{933DD524-DC87-4ABC-8269-41AC7DC9F920}" dt="2024-07-10T12:09:32.537" v="178" actId="47"/>
        <pc:sldMasterMkLst>
          <pc:docMk/>
          <pc:sldMasterMk cId="4258407312" sldId="2147483736"/>
        </pc:sldMasterMkLst>
        <pc:sldLayoutChg chg="del">
          <pc:chgData name="Lena Dunham" userId="7a8e6d5e-cb96-47cf-aa9f-438249cb2abd" providerId="ADAL" clId="{933DD524-DC87-4ABC-8269-41AC7DC9F920}" dt="2024-07-10T12:09:32.537" v="178" actId="47"/>
          <pc:sldLayoutMkLst>
            <pc:docMk/>
            <pc:sldMasterMk cId="4258407312" sldId="2147483736"/>
            <pc:sldLayoutMk cId="62204579" sldId="2147483737"/>
          </pc:sldLayoutMkLst>
        </pc:sldLayoutChg>
        <pc:sldLayoutChg chg="del">
          <pc:chgData name="Lena Dunham" userId="7a8e6d5e-cb96-47cf-aa9f-438249cb2abd" providerId="ADAL" clId="{933DD524-DC87-4ABC-8269-41AC7DC9F920}" dt="2024-07-10T12:09:32.537" v="178" actId="47"/>
          <pc:sldLayoutMkLst>
            <pc:docMk/>
            <pc:sldMasterMk cId="4258407312" sldId="2147483736"/>
            <pc:sldLayoutMk cId="2957728335" sldId="2147483738"/>
          </pc:sldLayoutMkLst>
        </pc:sldLayoutChg>
        <pc:sldLayoutChg chg="del">
          <pc:chgData name="Lena Dunham" userId="7a8e6d5e-cb96-47cf-aa9f-438249cb2abd" providerId="ADAL" clId="{933DD524-DC87-4ABC-8269-41AC7DC9F920}" dt="2024-07-10T12:09:32.537" v="178" actId="47"/>
          <pc:sldLayoutMkLst>
            <pc:docMk/>
            <pc:sldMasterMk cId="4258407312" sldId="2147483736"/>
            <pc:sldLayoutMk cId="1678438110" sldId="2147483739"/>
          </pc:sldLayoutMkLst>
        </pc:sldLayoutChg>
        <pc:sldLayoutChg chg="del">
          <pc:chgData name="Lena Dunham" userId="7a8e6d5e-cb96-47cf-aa9f-438249cb2abd" providerId="ADAL" clId="{933DD524-DC87-4ABC-8269-41AC7DC9F920}" dt="2024-07-10T12:09:32.537" v="178" actId="47"/>
          <pc:sldLayoutMkLst>
            <pc:docMk/>
            <pc:sldMasterMk cId="4258407312" sldId="2147483736"/>
            <pc:sldLayoutMk cId="2828443784" sldId="2147483740"/>
          </pc:sldLayoutMkLst>
        </pc:sldLayoutChg>
        <pc:sldLayoutChg chg="del">
          <pc:chgData name="Lena Dunham" userId="7a8e6d5e-cb96-47cf-aa9f-438249cb2abd" providerId="ADAL" clId="{933DD524-DC87-4ABC-8269-41AC7DC9F920}" dt="2024-07-10T12:09:32.537" v="178" actId="47"/>
          <pc:sldLayoutMkLst>
            <pc:docMk/>
            <pc:sldMasterMk cId="4258407312" sldId="2147483736"/>
            <pc:sldLayoutMk cId="28046135" sldId="2147483741"/>
          </pc:sldLayoutMkLst>
        </pc:sldLayoutChg>
        <pc:sldLayoutChg chg="del">
          <pc:chgData name="Lena Dunham" userId="7a8e6d5e-cb96-47cf-aa9f-438249cb2abd" providerId="ADAL" clId="{933DD524-DC87-4ABC-8269-41AC7DC9F920}" dt="2024-07-10T12:09:32.537" v="178" actId="47"/>
          <pc:sldLayoutMkLst>
            <pc:docMk/>
            <pc:sldMasterMk cId="4258407312" sldId="2147483736"/>
            <pc:sldLayoutMk cId="3054536216" sldId="2147483742"/>
          </pc:sldLayoutMkLst>
        </pc:sldLayoutChg>
        <pc:sldLayoutChg chg="del">
          <pc:chgData name="Lena Dunham" userId="7a8e6d5e-cb96-47cf-aa9f-438249cb2abd" providerId="ADAL" clId="{933DD524-DC87-4ABC-8269-41AC7DC9F920}" dt="2024-07-10T12:09:32.537" v="178" actId="47"/>
          <pc:sldLayoutMkLst>
            <pc:docMk/>
            <pc:sldMasterMk cId="4258407312" sldId="2147483736"/>
            <pc:sldLayoutMk cId="262961244" sldId="2147483743"/>
          </pc:sldLayoutMkLst>
        </pc:sldLayoutChg>
        <pc:sldLayoutChg chg="del">
          <pc:chgData name="Lena Dunham" userId="7a8e6d5e-cb96-47cf-aa9f-438249cb2abd" providerId="ADAL" clId="{933DD524-DC87-4ABC-8269-41AC7DC9F920}" dt="2024-07-10T12:09:32.537" v="178" actId="47"/>
          <pc:sldLayoutMkLst>
            <pc:docMk/>
            <pc:sldMasterMk cId="4258407312" sldId="2147483736"/>
            <pc:sldLayoutMk cId="1103852058" sldId="2147483744"/>
          </pc:sldLayoutMkLst>
        </pc:sldLayoutChg>
        <pc:sldLayoutChg chg="del">
          <pc:chgData name="Lena Dunham" userId="7a8e6d5e-cb96-47cf-aa9f-438249cb2abd" providerId="ADAL" clId="{933DD524-DC87-4ABC-8269-41AC7DC9F920}" dt="2024-07-10T12:09:32.537" v="178" actId="47"/>
          <pc:sldLayoutMkLst>
            <pc:docMk/>
            <pc:sldMasterMk cId="4258407312" sldId="2147483736"/>
            <pc:sldLayoutMk cId="2153963254" sldId="2147483745"/>
          </pc:sldLayoutMkLst>
        </pc:sldLayoutChg>
        <pc:sldLayoutChg chg="del">
          <pc:chgData name="Lena Dunham" userId="7a8e6d5e-cb96-47cf-aa9f-438249cb2abd" providerId="ADAL" clId="{933DD524-DC87-4ABC-8269-41AC7DC9F920}" dt="2024-07-10T12:09:32.537" v="178" actId="47"/>
          <pc:sldLayoutMkLst>
            <pc:docMk/>
            <pc:sldMasterMk cId="4258407312" sldId="2147483736"/>
            <pc:sldLayoutMk cId="3437971400" sldId="2147483746"/>
          </pc:sldLayoutMkLst>
        </pc:sldLayoutChg>
        <pc:sldLayoutChg chg="del">
          <pc:chgData name="Lena Dunham" userId="7a8e6d5e-cb96-47cf-aa9f-438249cb2abd" providerId="ADAL" clId="{933DD524-DC87-4ABC-8269-41AC7DC9F920}" dt="2024-07-10T12:09:32.537" v="178" actId="47"/>
          <pc:sldLayoutMkLst>
            <pc:docMk/>
            <pc:sldMasterMk cId="4258407312" sldId="2147483736"/>
            <pc:sldLayoutMk cId="37812189" sldId="2147483747"/>
          </pc:sldLayoutMkLst>
        </pc:sldLayoutChg>
      </pc:sldMasterChg>
    </pc:docChg>
  </pc:docChgLst>
  <pc:docChgLst>
    <pc:chgData name="Lena Dunham" userId="7a8e6d5e-cb96-47cf-aa9f-438249cb2abd" providerId="ADAL" clId="{72E021DB-8971-4040-A510-06B1D8261EDC}"/>
    <pc:docChg chg="undo custSel addSld modSld">
      <pc:chgData name="Lena Dunham" userId="7a8e6d5e-cb96-47cf-aa9f-438249cb2abd" providerId="ADAL" clId="{72E021DB-8971-4040-A510-06B1D8261EDC}" dt="2024-06-13T13:36:08.405" v="319" actId="114"/>
      <pc:docMkLst>
        <pc:docMk/>
      </pc:docMkLst>
      <pc:sldChg chg="modSp mod">
        <pc:chgData name="Lena Dunham" userId="7a8e6d5e-cb96-47cf-aa9f-438249cb2abd" providerId="ADAL" clId="{72E021DB-8971-4040-A510-06B1D8261EDC}" dt="2024-06-13T13:33:57.079" v="293" actId="27636"/>
        <pc:sldMkLst>
          <pc:docMk/>
          <pc:sldMk cId="295544001" sldId="276"/>
        </pc:sldMkLst>
        <pc:spChg chg="mod">
          <ac:chgData name="Lena Dunham" userId="7a8e6d5e-cb96-47cf-aa9f-438249cb2abd" providerId="ADAL" clId="{72E021DB-8971-4040-A510-06B1D8261EDC}" dt="2024-06-13T13:33:57.079" v="293" actId="27636"/>
          <ac:spMkLst>
            <pc:docMk/>
            <pc:sldMk cId="295544001" sldId="276"/>
            <ac:spMk id="2" creationId="{00000000-0000-0000-0000-000000000000}"/>
          </ac:spMkLst>
        </pc:spChg>
      </pc:sldChg>
      <pc:sldChg chg="modSp mod">
        <pc:chgData name="Lena Dunham" userId="7a8e6d5e-cb96-47cf-aa9f-438249cb2abd" providerId="ADAL" clId="{72E021DB-8971-4040-A510-06B1D8261EDC}" dt="2024-06-13T13:34:37.082" v="294" actId="27636"/>
        <pc:sldMkLst>
          <pc:docMk/>
          <pc:sldMk cId="3100947910" sldId="3454"/>
        </pc:sldMkLst>
        <pc:spChg chg="mod">
          <ac:chgData name="Lena Dunham" userId="7a8e6d5e-cb96-47cf-aa9f-438249cb2abd" providerId="ADAL" clId="{72E021DB-8971-4040-A510-06B1D8261EDC}" dt="2024-06-13T13:34:37.082" v="294" actId="27636"/>
          <ac:spMkLst>
            <pc:docMk/>
            <pc:sldMk cId="3100947910" sldId="3454"/>
            <ac:spMk id="3" creationId="{B9284C7C-7D89-958B-E549-5B5443B5381F}"/>
          </ac:spMkLst>
        </pc:spChg>
      </pc:sldChg>
      <pc:sldChg chg="modSp mod">
        <pc:chgData name="Lena Dunham" userId="7a8e6d5e-cb96-47cf-aa9f-438249cb2abd" providerId="ADAL" clId="{72E021DB-8971-4040-A510-06B1D8261EDC}" dt="2024-06-13T13:34:37.232" v="296" actId="27636"/>
        <pc:sldMkLst>
          <pc:docMk/>
          <pc:sldMk cId="2150546325" sldId="3476"/>
        </pc:sldMkLst>
        <pc:spChg chg="mod">
          <ac:chgData name="Lena Dunham" userId="7a8e6d5e-cb96-47cf-aa9f-438249cb2abd" providerId="ADAL" clId="{72E021DB-8971-4040-A510-06B1D8261EDC}" dt="2024-06-13T13:34:37.232" v="296" actId="27636"/>
          <ac:spMkLst>
            <pc:docMk/>
            <pc:sldMk cId="2150546325" sldId="3476"/>
            <ac:spMk id="3" creationId="{9973C930-232A-7516-5666-D5729D2FE1F5}"/>
          </ac:spMkLst>
        </pc:spChg>
      </pc:sldChg>
      <pc:sldChg chg="modSp mod">
        <pc:chgData name="Lena Dunham" userId="7a8e6d5e-cb96-47cf-aa9f-438249cb2abd" providerId="ADAL" clId="{72E021DB-8971-4040-A510-06B1D8261EDC}" dt="2024-06-13T13:34:37.218" v="295" actId="27636"/>
        <pc:sldMkLst>
          <pc:docMk/>
          <pc:sldMk cId="3157088612" sldId="3553"/>
        </pc:sldMkLst>
        <pc:spChg chg="mod">
          <ac:chgData name="Lena Dunham" userId="7a8e6d5e-cb96-47cf-aa9f-438249cb2abd" providerId="ADAL" clId="{72E021DB-8971-4040-A510-06B1D8261EDC}" dt="2024-06-13T13:34:37.218" v="295" actId="27636"/>
          <ac:spMkLst>
            <pc:docMk/>
            <pc:sldMk cId="3157088612" sldId="3553"/>
            <ac:spMk id="3" creationId="{4BE94664-36FC-F132-8E0E-C8812EEBA54D}"/>
          </ac:spMkLst>
        </pc:spChg>
      </pc:sldChg>
      <pc:sldChg chg="addSp delSp modSp mod setBg">
        <pc:chgData name="Lena Dunham" userId="7a8e6d5e-cb96-47cf-aa9f-438249cb2abd" providerId="ADAL" clId="{72E021DB-8971-4040-A510-06B1D8261EDC}" dt="2024-06-13T13:36:08.405" v="319" actId="114"/>
        <pc:sldMkLst>
          <pc:docMk/>
          <pc:sldMk cId="1418948050" sldId="4221"/>
        </pc:sldMkLst>
        <pc:spChg chg="add del">
          <ac:chgData name="Lena Dunham" userId="7a8e6d5e-cb96-47cf-aa9f-438249cb2abd" providerId="ADAL" clId="{72E021DB-8971-4040-A510-06B1D8261EDC}" dt="2024-06-13T13:20:58.034" v="48" actId="478"/>
          <ac:spMkLst>
            <pc:docMk/>
            <pc:sldMk cId="1418948050" sldId="4221"/>
            <ac:spMk id="2" creationId="{4BD4FE53-E59C-CF8D-CAAD-91FC8ACB01C3}"/>
          </ac:spMkLst>
        </pc:spChg>
        <pc:spChg chg="mod">
          <ac:chgData name="Lena Dunham" userId="7a8e6d5e-cb96-47cf-aa9f-438249cb2abd" providerId="ADAL" clId="{72E021DB-8971-4040-A510-06B1D8261EDC}" dt="2024-06-13T13:22:00.441" v="58" actId="11530"/>
          <ac:spMkLst>
            <pc:docMk/>
            <pc:sldMk cId="1418948050" sldId="4221"/>
            <ac:spMk id="26" creationId="{D69F8614-73E9-5BDC-96F4-07078BCADCE5}"/>
          </ac:spMkLst>
        </pc:spChg>
        <pc:spChg chg="mod">
          <ac:chgData name="Lena Dunham" userId="7a8e6d5e-cb96-47cf-aa9f-438249cb2abd" providerId="ADAL" clId="{72E021DB-8971-4040-A510-06B1D8261EDC}" dt="2024-06-13T13:36:08.405" v="319" actId="114"/>
          <ac:spMkLst>
            <pc:docMk/>
            <pc:sldMk cId="1418948050" sldId="4221"/>
            <ac:spMk id="34" creationId="{13F007C0-A1FD-D27C-C223-249E107C9B95}"/>
          </ac:spMkLst>
        </pc:spChg>
        <pc:spChg chg="mod">
          <ac:chgData name="Lena Dunham" userId="7a8e6d5e-cb96-47cf-aa9f-438249cb2abd" providerId="ADAL" clId="{72E021DB-8971-4040-A510-06B1D8261EDC}" dt="2024-06-13T13:21:11.564" v="50" actId="14100"/>
          <ac:spMkLst>
            <pc:docMk/>
            <pc:sldMk cId="1418948050" sldId="4221"/>
            <ac:spMk id="59" creationId="{DA2DD645-24F0-66C6-7DDC-E2A19B03D4CD}"/>
          </ac:spMkLst>
        </pc:spChg>
        <pc:spChg chg="mod">
          <ac:chgData name="Lena Dunham" userId="7a8e6d5e-cb96-47cf-aa9f-438249cb2abd" providerId="ADAL" clId="{72E021DB-8971-4040-A510-06B1D8261EDC}" dt="2024-06-13T13:18:09.848" v="5" actId="207"/>
          <ac:spMkLst>
            <pc:docMk/>
            <pc:sldMk cId="1418948050" sldId="4221"/>
            <ac:spMk id="60" creationId="{763DD630-DE6B-F433-EC71-B12D79BE3534}"/>
          </ac:spMkLst>
        </pc:spChg>
        <pc:spChg chg="mod">
          <ac:chgData name="Lena Dunham" userId="7a8e6d5e-cb96-47cf-aa9f-438249cb2abd" providerId="ADAL" clId="{72E021DB-8971-4040-A510-06B1D8261EDC}" dt="2024-06-13T13:36:02.253" v="318" actId="114"/>
          <ac:spMkLst>
            <pc:docMk/>
            <pc:sldMk cId="1418948050" sldId="4221"/>
            <ac:spMk id="61" creationId="{16DAEBE7-6D52-D6BB-E11E-8DFC91CEF2C0}"/>
          </ac:spMkLst>
        </pc:spChg>
        <pc:spChg chg="del mod">
          <ac:chgData name="Lena Dunham" userId="7a8e6d5e-cb96-47cf-aa9f-438249cb2abd" providerId="ADAL" clId="{72E021DB-8971-4040-A510-06B1D8261EDC}" dt="2024-06-13T13:20:27.947" v="16" actId="478"/>
          <ac:spMkLst>
            <pc:docMk/>
            <pc:sldMk cId="1418948050" sldId="4221"/>
            <ac:spMk id="64" creationId="{B9A3BA2E-3183-2A8A-FB6C-5461A36EC22C}"/>
          </ac:spMkLst>
        </pc:spChg>
        <pc:spChg chg="del mod">
          <ac:chgData name="Lena Dunham" userId="7a8e6d5e-cb96-47cf-aa9f-438249cb2abd" providerId="ADAL" clId="{72E021DB-8971-4040-A510-06B1D8261EDC}" dt="2024-06-13T13:20:26.601" v="15" actId="478"/>
          <ac:spMkLst>
            <pc:docMk/>
            <pc:sldMk cId="1418948050" sldId="4221"/>
            <ac:spMk id="65" creationId="{BBB24B4B-AF2C-A662-D29F-C263503AE509}"/>
          </ac:spMkLst>
        </pc:spChg>
        <pc:spChg chg="del">
          <ac:chgData name="Lena Dunham" userId="7a8e6d5e-cb96-47cf-aa9f-438249cb2abd" providerId="ADAL" clId="{72E021DB-8971-4040-A510-06B1D8261EDC}" dt="2024-06-13T13:35:51.419" v="297" actId="478"/>
          <ac:spMkLst>
            <pc:docMk/>
            <pc:sldMk cId="1418948050" sldId="4221"/>
            <ac:spMk id="66" creationId="{2E26C4E5-ED1B-36DD-A0D9-37016BA5BFCD}"/>
          </ac:spMkLst>
        </pc:spChg>
        <pc:spChg chg="mod">
          <ac:chgData name="Lena Dunham" userId="7a8e6d5e-cb96-47cf-aa9f-438249cb2abd" providerId="ADAL" clId="{72E021DB-8971-4040-A510-06B1D8261EDC}" dt="2024-06-13T13:18:18.285" v="6" actId="207"/>
          <ac:spMkLst>
            <pc:docMk/>
            <pc:sldMk cId="1418948050" sldId="4221"/>
            <ac:spMk id="76" creationId="{C0171B01-514F-011F-B075-8B0E32E514C4}"/>
          </ac:spMkLst>
        </pc:spChg>
        <pc:spChg chg="mod">
          <ac:chgData name="Lena Dunham" userId="7a8e6d5e-cb96-47cf-aa9f-438249cb2abd" providerId="ADAL" clId="{72E021DB-8971-4040-A510-06B1D8261EDC}" dt="2024-06-13T13:21:29.348" v="52" actId="11530"/>
          <ac:spMkLst>
            <pc:docMk/>
            <pc:sldMk cId="1418948050" sldId="4221"/>
            <ac:spMk id="84" creationId="{7D4B3D1F-4680-A9EC-4CFF-C8829FAACB8E}"/>
          </ac:spMkLst>
        </pc:spChg>
        <pc:spChg chg="mod">
          <ac:chgData name="Lena Dunham" userId="7a8e6d5e-cb96-47cf-aa9f-438249cb2abd" providerId="ADAL" clId="{72E021DB-8971-4040-A510-06B1D8261EDC}" dt="2024-06-13T13:21:40.596" v="54" actId="11530"/>
          <ac:spMkLst>
            <pc:docMk/>
            <pc:sldMk cId="1418948050" sldId="4221"/>
            <ac:spMk id="90" creationId="{DF64CB2B-8804-B123-E5EC-49D79A935F99}"/>
          </ac:spMkLst>
        </pc:spChg>
        <pc:spChg chg="mod">
          <ac:chgData name="Lena Dunham" userId="7a8e6d5e-cb96-47cf-aa9f-438249cb2abd" providerId="ADAL" clId="{72E021DB-8971-4040-A510-06B1D8261EDC}" dt="2024-06-13T13:21:45.430" v="56" actId="1076"/>
          <ac:spMkLst>
            <pc:docMk/>
            <pc:sldMk cId="1418948050" sldId="4221"/>
            <ac:spMk id="91" creationId="{CAC19B52-A838-242A-F16C-B9A4C7EA7515}"/>
          </ac:spMkLst>
        </pc:spChg>
        <pc:spChg chg="mod">
          <ac:chgData name="Lena Dunham" userId="7a8e6d5e-cb96-47cf-aa9f-438249cb2abd" providerId="ADAL" clId="{72E021DB-8971-4040-A510-06B1D8261EDC}" dt="2024-06-13T13:18:02.097" v="4" actId="207"/>
          <ac:spMkLst>
            <pc:docMk/>
            <pc:sldMk cId="1418948050" sldId="4221"/>
            <ac:spMk id="95" creationId="{D4F4A87B-C975-A087-6AE5-795CEE351095}"/>
          </ac:spMkLst>
        </pc:spChg>
        <pc:spChg chg="del">
          <ac:chgData name="Lena Dunham" userId="7a8e6d5e-cb96-47cf-aa9f-438249cb2abd" providerId="ADAL" clId="{72E021DB-8971-4040-A510-06B1D8261EDC}" dt="2024-06-13T13:16:16.038" v="0" actId="478"/>
          <ac:spMkLst>
            <pc:docMk/>
            <pc:sldMk cId="1418948050" sldId="4221"/>
            <ac:spMk id="98" creationId="{F530F91F-6F26-A40A-BDFB-95A7A8C8BD43}"/>
          </ac:spMkLst>
        </pc:spChg>
        <pc:grpChg chg="add del mod">
          <ac:chgData name="Lena Dunham" userId="7a8e6d5e-cb96-47cf-aa9f-438249cb2abd" providerId="ADAL" clId="{72E021DB-8971-4040-A510-06B1D8261EDC}" dt="2024-06-13T13:21:51.024" v="57" actId="1076"/>
          <ac:grpSpMkLst>
            <pc:docMk/>
            <pc:sldMk cId="1418948050" sldId="4221"/>
            <ac:grpSpMk id="94" creationId="{59C32C9C-61DE-10A7-D119-02E88C9F27F5}"/>
          </ac:grpSpMkLst>
        </pc:grpChg>
      </pc:sldChg>
      <pc:sldChg chg="addSp delSp modSp add mod">
        <pc:chgData name="Lena Dunham" userId="7a8e6d5e-cb96-47cf-aa9f-438249cb2abd" providerId="ADAL" clId="{72E021DB-8971-4040-A510-06B1D8261EDC}" dt="2024-06-13T13:26:28.770" v="292" actId="1076"/>
        <pc:sldMkLst>
          <pc:docMk/>
          <pc:sldMk cId="2435131706" sldId="4222"/>
        </pc:sldMkLst>
        <pc:spChg chg="add mod">
          <ac:chgData name="Lena Dunham" userId="7a8e6d5e-cb96-47cf-aa9f-438249cb2abd" providerId="ADAL" clId="{72E021DB-8971-4040-A510-06B1D8261EDC}" dt="2024-06-13T13:26:21.882" v="291" actId="20577"/>
          <ac:spMkLst>
            <pc:docMk/>
            <pc:sldMk cId="2435131706" sldId="4222"/>
            <ac:spMk id="4" creationId="{DFC0BF9A-8870-1717-958B-A76DD8C951E6}"/>
          </ac:spMkLst>
        </pc:spChg>
        <pc:spChg chg="del mod">
          <ac:chgData name="Lena Dunham" userId="7a8e6d5e-cb96-47cf-aa9f-438249cb2abd" providerId="ADAL" clId="{72E021DB-8971-4040-A510-06B1D8261EDC}" dt="2024-06-13T13:23:38.106" v="87" actId="478"/>
          <ac:spMkLst>
            <pc:docMk/>
            <pc:sldMk cId="2435131706" sldId="4222"/>
            <ac:spMk id="26" creationId="{D69F8614-73E9-5BDC-96F4-07078BCADCE5}"/>
          </ac:spMkLst>
        </pc:spChg>
        <pc:spChg chg="del mod">
          <ac:chgData name="Lena Dunham" userId="7a8e6d5e-cb96-47cf-aa9f-438249cb2abd" providerId="ADAL" clId="{72E021DB-8971-4040-A510-06B1D8261EDC}" dt="2024-06-13T13:23:30.026" v="83" actId="478"/>
          <ac:spMkLst>
            <pc:docMk/>
            <pc:sldMk cId="2435131706" sldId="4222"/>
            <ac:spMk id="31" creationId="{9E680174-B11D-6FF6-ECC1-B9F43FB16396}"/>
          </ac:spMkLst>
        </pc:spChg>
        <pc:spChg chg="del">
          <ac:chgData name="Lena Dunham" userId="7a8e6d5e-cb96-47cf-aa9f-438249cb2abd" providerId="ADAL" clId="{72E021DB-8971-4040-A510-06B1D8261EDC}" dt="2024-06-13T13:23:28.380" v="81" actId="478"/>
          <ac:spMkLst>
            <pc:docMk/>
            <pc:sldMk cId="2435131706" sldId="4222"/>
            <ac:spMk id="33" creationId="{B116826E-B146-E669-FAB1-4096F36CB6B2}"/>
          </ac:spMkLst>
        </pc:spChg>
        <pc:spChg chg="mod">
          <ac:chgData name="Lena Dunham" userId="7a8e6d5e-cb96-47cf-aa9f-438249cb2abd" providerId="ADAL" clId="{72E021DB-8971-4040-A510-06B1D8261EDC}" dt="2024-06-13T13:26:28.770" v="292" actId="1076"/>
          <ac:spMkLst>
            <pc:docMk/>
            <pc:sldMk cId="2435131706" sldId="4222"/>
            <ac:spMk id="34" creationId="{13F007C0-A1FD-D27C-C223-249E107C9B95}"/>
          </ac:spMkLst>
        </pc:spChg>
        <pc:spChg chg="del">
          <ac:chgData name="Lena Dunham" userId="7a8e6d5e-cb96-47cf-aa9f-438249cb2abd" providerId="ADAL" clId="{72E021DB-8971-4040-A510-06B1D8261EDC}" dt="2024-06-13T13:23:07.331" v="71" actId="478"/>
          <ac:spMkLst>
            <pc:docMk/>
            <pc:sldMk cId="2435131706" sldId="4222"/>
            <ac:spMk id="58" creationId="{91527AE0-FE1F-ED31-BF88-82BE7455D8EF}"/>
          </ac:spMkLst>
        </pc:spChg>
        <pc:spChg chg="del">
          <ac:chgData name="Lena Dunham" userId="7a8e6d5e-cb96-47cf-aa9f-438249cb2abd" providerId="ADAL" clId="{72E021DB-8971-4040-A510-06B1D8261EDC}" dt="2024-06-13T13:23:09.155" v="72" actId="478"/>
          <ac:spMkLst>
            <pc:docMk/>
            <pc:sldMk cId="2435131706" sldId="4222"/>
            <ac:spMk id="59" creationId="{DA2DD645-24F0-66C6-7DDC-E2A19B03D4CD}"/>
          </ac:spMkLst>
        </pc:spChg>
        <pc:spChg chg="del">
          <ac:chgData name="Lena Dunham" userId="7a8e6d5e-cb96-47cf-aa9f-438249cb2abd" providerId="ADAL" clId="{72E021DB-8971-4040-A510-06B1D8261EDC}" dt="2024-06-13T13:23:05.732" v="70" actId="478"/>
          <ac:spMkLst>
            <pc:docMk/>
            <pc:sldMk cId="2435131706" sldId="4222"/>
            <ac:spMk id="60" creationId="{763DD630-DE6B-F433-EC71-B12D79BE3534}"/>
          </ac:spMkLst>
        </pc:spChg>
        <pc:spChg chg="del">
          <ac:chgData name="Lena Dunham" userId="7a8e6d5e-cb96-47cf-aa9f-438249cb2abd" providerId="ADAL" clId="{72E021DB-8971-4040-A510-06B1D8261EDC}" dt="2024-06-13T13:23:11.194" v="73" actId="478"/>
          <ac:spMkLst>
            <pc:docMk/>
            <pc:sldMk cId="2435131706" sldId="4222"/>
            <ac:spMk id="61" creationId="{16DAEBE7-6D52-D6BB-E11E-8DFC91CEF2C0}"/>
          </ac:spMkLst>
        </pc:spChg>
        <pc:spChg chg="del">
          <ac:chgData name="Lena Dunham" userId="7a8e6d5e-cb96-47cf-aa9f-438249cb2abd" providerId="ADAL" clId="{72E021DB-8971-4040-A510-06B1D8261EDC}" dt="2024-06-13T13:23:13.099" v="74" actId="478"/>
          <ac:spMkLst>
            <pc:docMk/>
            <pc:sldMk cId="2435131706" sldId="4222"/>
            <ac:spMk id="66" creationId="{2E26C4E5-ED1B-36DD-A0D9-37016BA5BFCD}"/>
          </ac:spMkLst>
        </pc:spChg>
        <pc:spChg chg="del">
          <ac:chgData name="Lena Dunham" userId="7a8e6d5e-cb96-47cf-aa9f-438249cb2abd" providerId="ADAL" clId="{72E021DB-8971-4040-A510-06B1D8261EDC}" dt="2024-06-13T13:22:18.882" v="61" actId="478"/>
          <ac:spMkLst>
            <pc:docMk/>
            <pc:sldMk cId="2435131706" sldId="4222"/>
            <ac:spMk id="76" creationId="{C0171B01-514F-011F-B075-8B0E32E514C4}"/>
          </ac:spMkLst>
        </pc:spChg>
        <pc:spChg chg="del mod topLvl">
          <ac:chgData name="Lena Dunham" userId="7a8e6d5e-cb96-47cf-aa9f-438249cb2abd" providerId="ADAL" clId="{72E021DB-8971-4040-A510-06B1D8261EDC}" dt="2024-06-13T13:22:29.190" v="67" actId="478"/>
          <ac:spMkLst>
            <pc:docMk/>
            <pc:sldMk cId="2435131706" sldId="4222"/>
            <ac:spMk id="84" creationId="{7D4B3D1F-4680-A9EC-4CFF-C8829FAACB8E}"/>
          </ac:spMkLst>
        </pc:spChg>
        <pc:spChg chg="del">
          <ac:chgData name="Lena Dunham" userId="7a8e6d5e-cb96-47cf-aa9f-438249cb2abd" providerId="ADAL" clId="{72E021DB-8971-4040-A510-06B1D8261EDC}" dt="2024-06-13T13:22:31.076" v="69" actId="478"/>
          <ac:spMkLst>
            <pc:docMk/>
            <pc:sldMk cId="2435131706" sldId="4222"/>
            <ac:spMk id="90" creationId="{DF64CB2B-8804-B123-E5EC-49D79A935F99}"/>
          </ac:spMkLst>
        </pc:spChg>
        <pc:spChg chg="del topLvl">
          <ac:chgData name="Lena Dunham" userId="7a8e6d5e-cb96-47cf-aa9f-438249cb2abd" providerId="ADAL" clId="{72E021DB-8971-4040-A510-06B1D8261EDC}" dt="2024-06-13T13:22:30.282" v="68" actId="478"/>
          <ac:spMkLst>
            <pc:docMk/>
            <pc:sldMk cId="2435131706" sldId="4222"/>
            <ac:spMk id="91" creationId="{CAC19B52-A838-242A-F16C-B9A4C7EA7515}"/>
          </ac:spMkLst>
        </pc:spChg>
        <pc:spChg chg="del">
          <ac:chgData name="Lena Dunham" userId="7a8e6d5e-cb96-47cf-aa9f-438249cb2abd" providerId="ADAL" clId="{72E021DB-8971-4040-A510-06B1D8261EDC}" dt="2024-06-13T13:22:21.122" v="62" actId="478"/>
          <ac:spMkLst>
            <pc:docMk/>
            <pc:sldMk cId="2435131706" sldId="4222"/>
            <ac:spMk id="95" creationId="{D4F4A87B-C975-A087-6AE5-795CEE351095}"/>
          </ac:spMkLst>
        </pc:spChg>
        <pc:spChg chg="del mod">
          <ac:chgData name="Lena Dunham" userId="7a8e6d5e-cb96-47cf-aa9f-438249cb2abd" providerId="ADAL" clId="{72E021DB-8971-4040-A510-06B1D8261EDC}" dt="2024-06-13T13:22:24.466" v="64" actId="478"/>
          <ac:spMkLst>
            <pc:docMk/>
            <pc:sldMk cId="2435131706" sldId="4222"/>
            <ac:spMk id="96" creationId="{5464B448-0064-5099-7690-B757383DAE7F}"/>
          </ac:spMkLst>
        </pc:spChg>
        <pc:spChg chg="del">
          <ac:chgData name="Lena Dunham" userId="7a8e6d5e-cb96-47cf-aa9f-438249cb2abd" providerId="ADAL" clId="{72E021DB-8971-4040-A510-06B1D8261EDC}" dt="2024-06-13T13:22:26.651" v="65" actId="478"/>
          <ac:spMkLst>
            <pc:docMk/>
            <pc:sldMk cId="2435131706" sldId="4222"/>
            <ac:spMk id="97" creationId="{C2976599-D639-BE38-FE71-CEC87C1A6508}"/>
          </ac:spMkLst>
        </pc:spChg>
        <pc:grpChg chg="del">
          <ac:chgData name="Lena Dunham" userId="7a8e6d5e-cb96-47cf-aa9f-438249cb2abd" providerId="ADAL" clId="{72E021DB-8971-4040-A510-06B1D8261EDC}" dt="2024-06-13T13:22:29.190" v="67" actId="478"/>
          <ac:grpSpMkLst>
            <pc:docMk/>
            <pc:sldMk cId="2435131706" sldId="4222"/>
            <ac:grpSpMk id="94" creationId="{59C32C9C-61DE-10A7-D119-02E88C9F27F5}"/>
          </ac:grpSpMkLst>
        </pc:grpChg>
        <pc:picChg chg="add mod">
          <ac:chgData name="Lena Dunham" userId="7a8e6d5e-cb96-47cf-aa9f-438249cb2abd" providerId="ADAL" clId="{72E021DB-8971-4040-A510-06B1D8261EDC}" dt="2024-06-13T13:23:23.043" v="80" actId="1076"/>
          <ac:picMkLst>
            <pc:docMk/>
            <pc:sldMk cId="2435131706" sldId="4222"/>
            <ac:picMk id="3" creationId="{ACFADD23-A41B-9BBC-5662-46AB939F4152}"/>
          </ac:picMkLst>
        </pc:picChg>
        <pc:picChg chg="del">
          <ac:chgData name="Lena Dunham" userId="7a8e6d5e-cb96-47cf-aa9f-438249cb2abd" providerId="ADAL" clId="{72E021DB-8971-4040-A510-06B1D8261EDC}" dt="2024-06-13T13:22:17.970" v="60" actId="478"/>
          <ac:picMkLst>
            <pc:docMk/>
            <pc:sldMk cId="2435131706" sldId="4222"/>
            <ac:picMk id="69" creationId="{466820BC-4F7F-3D68-FC39-23F59B64C9B8}"/>
          </ac:picMkLst>
        </pc:picChg>
      </pc:sldChg>
    </pc:docChg>
  </pc:docChgLst>
  <pc:docChgLst>
    <pc:chgData name="Justine Allen" userId="74a19456-9297-4ccb-83db-a0ad0cec6ea4" providerId="ADAL" clId="{CEB5CE9E-9862-4BE3-B248-C91322FF4738}"/>
    <pc:docChg chg="modSld">
      <pc:chgData name="Justine Allen" userId="74a19456-9297-4ccb-83db-a0ad0cec6ea4" providerId="ADAL" clId="{CEB5CE9E-9862-4BE3-B248-C91322FF4738}" dt="2024-06-13T18:48:10.900" v="1" actId="20577"/>
      <pc:docMkLst>
        <pc:docMk/>
      </pc:docMkLst>
      <pc:sldChg chg="modSp mod">
        <pc:chgData name="Justine Allen" userId="74a19456-9297-4ccb-83db-a0ad0cec6ea4" providerId="ADAL" clId="{CEB5CE9E-9862-4BE3-B248-C91322FF4738}" dt="2024-06-13T18:48:10.900" v="1" actId="20577"/>
        <pc:sldMkLst>
          <pc:docMk/>
          <pc:sldMk cId="1418948050" sldId="4221"/>
        </pc:sldMkLst>
        <pc:spChg chg="mod">
          <ac:chgData name="Justine Allen" userId="74a19456-9297-4ccb-83db-a0ad0cec6ea4" providerId="ADAL" clId="{CEB5CE9E-9862-4BE3-B248-C91322FF4738}" dt="2024-06-13T18:48:10.900" v="1" actId="20577"/>
          <ac:spMkLst>
            <pc:docMk/>
            <pc:sldMk cId="1418948050" sldId="4221"/>
            <ac:spMk id="61" creationId="{16DAEBE7-6D52-D6BB-E11E-8DFC91CEF2C0}"/>
          </ac:spMkLst>
        </pc:sp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svg"/><Relationship Id="rId1" Type="http://schemas.openxmlformats.org/officeDocument/2006/relationships/image" Target="../media/image43.png"/><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46.svg"/></Relationships>
</file>

<file path=ppt/diagrams/_rels/data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svg"/><Relationship Id="rId1" Type="http://schemas.openxmlformats.org/officeDocument/2006/relationships/image" Target="../media/image49.png"/><Relationship Id="rId4" Type="http://schemas.openxmlformats.org/officeDocument/2006/relationships/image" Target="../media/image52.svg"/></Relationships>
</file>

<file path=ppt/diagrams/_rels/data4.xml.rels><?xml version="1.0" encoding="UTF-8" standalone="yes"?>
<Relationships xmlns="http://schemas.openxmlformats.org/package/2006/relationships"><Relationship Id="rId8" Type="http://schemas.openxmlformats.org/officeDocument/2006/relationships/image" Target="../media/image60.sv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54.svg"/><Relationship Id="rId1" Type="http://schemas.openxmlformats.org/officeDocument/2006/relationships/image" Target="../media/image53.png"/><Relationship Id="rId6" Type="http://schemas.openxmlformats.org/officeDocument/2006/relationships/image" Target="../media/image58.svg"/><Relationship Id="rId5" Type="http://schemas.openxmlformats.org/officeDocument/2006/relationships/image" Target="../media/image57.png"/><Relationship Id="rId10" Type="http://schemas.openxmlformats.org/officeDocument/2006/relationships/image" Target="../media/image62.svg"/><Relationship Id="rId4" Type="http://schemas.openxmlformats.org/officeDocument/2006/relationships/image" Target="../media/image56.svg"/><Relationship Id="rId9" Type="http://schemas.openxmlformats.org/officeDocument/2006/relationships/image" Target="../media/image61.png"/></Relationships>
</file>

<file path=ppt/diagrams/_rels/data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svg"/><Relationship Id="rId1" Type="http://schemas.openxmlformats.org/officeDocument/2006/relationships/image" Target="../media/image64.png"/><Relationship Id="rId6" Type="http://schemas.openxmlformats.org/officeDocument/2006/relationships/image" Target="../media/image69.svg"/><Relationship Id="rId5" Type="http://schemas.openxmlformats.org/officeDocument/2006/relationships/image" Target="../media/image68.png"/><Relationship Id="rId4" Type="http://schemas.openxmlformats.org/officeDocument/2006/relationships/image" Target="../media/image67.svg"/></Relationships>
</file>

<file path=ppt/diagrams/_rels/drawing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svg"/><Relationship Id="rId1" Type="http://schemas.openxmlformats.org/officeDocument/2006/relationships/image" Target="../media/image43.png"/><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46.svg"/></Relationships>
</file>

<file path=ppt/diagrams/_rels/drawing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svg"/><Relationship Id="rId1" Type="http://schemas.openxmlformats.org/officeDocument/2006/relationships/image" Target="../media/image49.png"/><Relationship Id="rId4" Type="http://schemas.openxmlformats.org/officeDocument/2006/relationships/image" Target="../media/image52.svg"/></Relationships>
</file>

<file path=ppt/diagrams/_rels/drawing4.xml.rels><?xml version="1.0" encoding="UTF-8" standalone="yes"?>
<Relationships xmlns="http://schemas.openxmlformats.org/package/2006/relationships"><Relationship Id="rId8" Type="http://schemas.openxmlformats.org/officeDocument/2006/relationships/image" Target="../media/image60.sv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54.svg"/><Relationship Id="rId1" Type="http://schemas.openxmlformats.org/officeDocument/2006/relationships/image" Target="../media/image53.png"/><Relationship Id="rId6" Type="http://schemas.openxmlformats.org/officeDocument/2006/relationships/image" Target="../media/image58.svg"/><Relationship Id="rId5" Type="http://schemas.openxmlformats.org/officeDocument/2006/relationships/image" Target="../media/image57.png"/><Relationship Id="rId10" Type="http://schemas.openxmlformats.org/officeDocument/2006/relationships/image" Target="../media/image62.svg"/><Relationship Id="rId4" Type="http://schemas.openxmlformats.org/officeDocument/2006/relationships/image" Target="../media/image56.svg"/><Relationship Id="rId9" Type="http://schemas.openxmlformats.org/officeDocument/2006/relationships/image" Target="../media/image61.png"/></Relationships>
</file>

<file path=ppt/diagrams/_rels/drawing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svg"/><Relationship Id="rId1" Type="http://schemas.openxmlformats.org/officeDocument/2006/relationships/image" Target="../media/image64.png"/><Relationship Id="rId6" Type="http://schemas.openxmlformats.org/officeDocument/2006/relationships/image" Target="../media/image69.svg"/><Relationship Id="rId5" Type="http://schemas.openxmlformats.org/officeDocument/2006/relationships/image" Target="../media/image68.png"/><Relationship Id="rId4" Type="http://schemas.openxmlformats.org/officeDocument/2006/relationships/image" Target="../media/image67.svg"/></Relationships>
</file>

<file path=ppt/diagrams/colors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bg_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a:alpha val="0"/>
      </a:schemeClr>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6884026-28E0-40ED-9783-070328395C80}"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BFA09052-F949-41F4-AD4D-3DE288BE7ACD}">
      <dgm:prSet/>
      <dgm:spPr/>
      <dgm:t>
        <a:bodyPr/>
        <a:lstStyle/>
        <a:p>
          <a:pPr>
            <a:defRPr cap="all"/>
          </a:pPr>
          <a:r>
            <a:rPr lang="en-US" dirty="0"/>
            <a:t>TYPES OF INTELLECTUAL PROPERTY </a:t>
          </a:r>
        </a:p>
      </dgm:t>
    </dgm:pt>
    <dgm:pt modelId="{47483673-AB27-46C5-8017-205B34B5D82A}" type="parTrans" cxnId="{81799BB5-0D67-4192-85BC-14E703F4168A}">
      <dgm:prSet/>
      <dgm:spPr/>
      <dgm:t>
        <a:bodyPr/>
        <a:lstStyle/>
        <a:p>
          <a:endParaRPr lang="en-US"/>
        </a:p>
      </dgm:t>
    </dgm:pt>
    <dgm:pt modelId="{8EB8417F-5020-437A-B309-DA69ADF38416}" type="sibTrans" cxnId="{81799BB5-0D67-4192-85BC-14E703F4168A}">
      <dgm:prSet/>
      <dgm:spPr/>
      <dgm:t>
        <a:bodyPr/>
        <a:lstStyle/>
        <a:p>
          <a:endParaRPr lang="en-US"/>
        </a:p>
      </dgm:t>
    </dgm:pt>
    <dgm:pt modelId="{38B8E1C5-65E3-457D-BEF0-F50685725711}">
      <dgm:prSet/>
      <dgm:spPr/>
      <dgm:t>
        <a:bodyPr/>
        <a:lstStyle/>
        <a:p>
          <a:pPr>
            <a:defRPr cap="all"/>
          </a:pPr>
          <a:r>
            <a:rPr lang="en-US" dirty="0"/>
            <a:t>HOW TO PROTECT INTELLECTUAL PROPERTY</a:t>
          </a:r>
        </a:p>
      </dgm:t>
    </dgm:pt>
    <dgm:pt modelId="{45BED228-80CC-421F-A57E-CB251A220964}" type="parTrans" cxnId="{C7799F93-C031-48E2-A94C-96F5B9895142}">
      <dgm:prSet/>
      <dgm:spPr/>
      <dgm:t>
        <a:bodyPr/>
        <a:lstStyle/>
        <a:p>
          <a:endParaRPr lang="en-US"/>
        </a:p>
      </dgm:t>
    </dgm:pt>
    <dgm:pt modelId="{804C3D88-77F4-4C26-AA4D-A08C26915A24}" type="sibTrans" cxnId="{C7799F93-C031-48E2-A94C-96F5B9895142}">
      <dgm:prSet/>
      <dgm:spPr/>
      <dgm:t>
        <a:bodyPr/>
        <a:lstStyle/>
        <a:p>
          <a:endParaRPr lang="en-US"/>
        </a:p>
      </dgm:t>
    </dgm:pt>
    <dgm:pt modelId="{AB169B09-0D8E-41BB-A37B-53B693B80474}">
      <dgm:prSet/>
      <dgm:spPr/>
      <dgm:t>
        <a:bodyPr/>
        <a:lstStyle/>
        <a:p>
          <a:pPr>
            <a:defRPr cap="all"/>
          </a:pPr>
          <a:r>
            <a:rPr lang="en-US" dirty="0"/>
            <a:t>HOW TO AVOID SCAMS, charlatans, AND </a:t>
          </a:r>
        </a:p>
        <a:p>
          <a:pPr>
            <a:defRPr cap="all"/>
          </a:pPr>
          <a:r>
            <a:rPr lang="en-US" dirty="0"/>
            <a:t>SNAKE-OIL SALESMEN</a:t>
          </a:r>
        </a:p>
      </dgm:t>
    </dgm:pt>
    <dgm:pt modelId="{BAAC0B42-DB40-4DB5-92A0-8AACC7466677}" type="parTrans" cxnId="{0607C3E7-5F90-40C5-9807-CB55325BFD1A}">
      <dgm:prSet/>
      <dgm:spPr/>
      <dgm:t>
        <a:bodyPr/>
        <a:lstStyle/>
        <a:p>
          <a:endParaRPr lang="en-US"/>
        </a:p>
      </dgm:t>
    </dgm:pt>
    <dgm:pt modelId="{76B04B6F-4281-4D50-ACCD-6F72C124F696}" type="sibTrans" cxnId="{0607C3E7-5F90-40C5-9807-CB55325BFD1A}">
      <dgm:prSet/>
      <dgm:spPr/>
      <dgm:t>
        <a:bodyPr/>
        <a:lstStyle/>
        <a:p>
          <a:endParaRPr lang="en-US"/>
        </a:p>
      </dgm:t>
    </dgm:pt>
    <dgm:pt modelId="{36EFEC0E-8024-4F62-AC1A-2FB7CBEAB101}" type="pres">
      <dgm:prSet presAssocID="{26884026-28E0-40ED-9783-070328395C80}" presName="root" presStyleCnt="0">
        <dgm:presLayoutVars>
          <dgm:dir/>
          <dgm:resizeHandles val="exact"/>
        </dgm:presLayoutVars>
      </dgm:prSet>
      <dgm:spPr/>
    </dgm:pt>
    <dgm:pt modelId="{107D2250-F14B-44FE-9DD8-F9A72FEC44DC}" type="pres">
      <dgm:prSet presAssocID="{BFA09052-F949-41F4-AD4D-3DE288BE7ACD}" presName="compNode" presStyleCnt="0"/>
      <dgm:spPr/>
    </dgm:pt>
    <dgm:pt modelId="{8ED01B33-0189-449A-A024-D2813CD97DA1}" type="pres">
      <dgm:prSet presAssocID="{BFA09052-F949-41F4-AD4D-3DE288BE7ACD}" presName="iconBgRect" presStyleLbl="bgShp" presStyleIdx="0" presStyleCnt="3"/>
      <dgm:spPr/>
    </dgm:pt>
    <dgm:pt modelId="{915CAF9F-D0D5-4637-B253-D31985C7BC85}" type="pres">
      <dgm:prSet presAssocID="{BFA09052-F949-41F4-AD4D-3DE288BE7ACD}"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ooks"/>
        </a:ext>
      </dgm:extLst>
    </dgm:pt>
    <dgm:pt modelId="{ABE54E1E-2791-4CD7-A467-ED10A121DC44}" type="pres">
      <dgm:prSet presAssocID="{BFA09052-F949-41F4-AD4D-3DE288BE7ACD}" presName="spaceRect" presStyleCnt="0"/>
      <dgm:spPr/>
    </dgm:pt>
    <dgm:pt modelId="{4D4D603A-B712-48C8-B8A9-9F1B1B047783}" type="pres">
      <dgm:prSet presAssocID="{BFA09052-F949-41F4-AD4D-3DE288BE7ACD}" presName="textRect" presStyleLbl="revTx" presStyleIdx="0" presStyleCnt="3">
        <dgm:presLayoutVars>
          <dgm:chMax val="1"/>
          <dgm:chPref val="1"/>
        </dgm:presLayoutVars>
      </dgm:prSet>
      <dgm:spPr/>
    </dgm:pt>
    <dgm:pt modelId="{66B98F50-D09F-49C3-B43F-11BAFC84D89A}" type="pres">
      <dgm:prSet presAssocID="{8EB8417F-5020-437A-B309-DA69ADF38416}" presName="sibTrans" presStyleCnt="0"/>
      <dgm:spPr/>
    </dgm:pt>
    <dgm:pt modelId="{6E626FA9-B634-4471-914E-C031DA092B8E}" type="pres">
      <dgm:prSet presAssocID="{38B8E1C5-65E3-457D-BEF0-F50685725711}" presName="compNode" presStyleCnt="0"/>
      <dgm:spPr/>
    </dgm:pt>
    <dgm:pt modelId="{7866E95B-10FE-44E2-89E8-A1321D83318B}" type="pres">
      <dgm:prSet presAssocID="{38B8E1C5-65E3-457D-BEF0-F50685725711}" presName="iconBgRect" presStyleLbl="bgShp" presStyleIdx="1" presStyleCnt="3"/>
      <dgm:spPr/>
    </dgm:pt>
    <dgm:pt modelId="{E42735B8-6BF4-43D4-82BC-15077EDD9DE6}" type="pres">
      <dgm:prSet presAssocID="{38B8E1C5-65E3-457D-BEF0-F50685725711}"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ead with Gears"/>
        </a:ext>
      </dgm:extLst>
    </dgm:pt>
    <dgm:pt modelId="{669B3FC4-E27A-49B0-8E8F-8F1B0D71002F}" type="pres">
      <dgm:prSet presAssocID="{38B8E1C5-65E3-457D-BEF0-F50685725711}" presName="spaceRect" presStyleCnt="0"/>
      <dgm:spPr/>
    </dgm:pt>
    <dgm:pt modelId="{B95F9775-ABE0-446B-90A0-CF5091093B51}" type="pres">
      <dgm:prSet presAssocID="{38B8E1C5-65E3-457D-BEF0-F50685725711}" presName="textRect" presStyleLbl="revTx" presStyleIdx="1" presStyleCnt="3">
        <dgm:presLayoutVars>
          <dgm:chMax val="1"/>
          <dgm:chPref val="1"/>
        </dgm:presLayoutVars>
      </dgm:prSet>
      <dgm:spPr/>
    </dgm:pt>
    <dgm:pt modelId="{B7176DD6-2EF1-43F5-93A5-A08154C1363C}" type="pres">
      <dgm:prSet presAssocID="{804C3D88-77F4-4C26-AA4D-A08C26915A24}" presName="sibTrans" presStyleCnt="0"/>
      <dgm:spPr/>
    </dgm:pt>
    <dgm:pt modelId="{D25562E6-54BA-43B7-902B-46F1A7E758DC}" type="pres">
      <dgm:prSet presAssocID="{AB169B09-0D8E-41BB-A37B-53B693B80474}" presName="compNode" presStyleCnt="0"/>
      <dgm:spPr/>
    </dgm:pt>
    <dgm:pt modelId="{7222B892-D4F7-4237-A059-5DFF28B20FE9}" type="pres">
      <dgm:prSet presAssocID="{AB169B09-0D8E-41BB-A37B-53B693B80474}" presName="iconBgRect" presStyleLbl="bgShp" presStyleIdx="2" presStyleCnt="3"/>
      <dgm:spPr/>
    </dgm:pt>
    <dgm:pt modelId="{6304425F-1DCD-4D3A-9DAC-0F28E9D5EB19}" type="pres">
      <dgm:prSet presAssocID="{AB169B09-0D8E-41BB-A37B-53B693B80474}"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Gears"/>
        </a:ext>
      </dgm:extLst>
    </dgm:pt>
    <dgm:pt modelId="{B4078C12-177E-45CA-941F-8C4C2DEE55E4}" type="pres">
      <dgm:prSet presAssocID="{AB169B09-0D8E-41BB-A37B-53B693B80474}" presName="spaceRect" presStyleCnt="0"/>
      <dgm:spPr/>
    </dgm:pt>
    <dgm:pt modelId="{AB641997-393A-4A75-9831-BC2C90A5888D}" type="pres">
      <dgm:prSet presAssocID="{AB169B09-0D8E-41BB-A37B-53B693B80474}" presName="textRect" presStyleLbl="revTx" presStyleIdx="2" presStyleCnt="3">
        <dgm:presLayoutVars>
          <dgm:chMax val="1"/>
          <dgm:chPref val="1"/>
        </dgm:presLayoutVars>
      </dgm:prSet>
      <dgm:spPr/>
    </dgm:pt>
  </dgm:ptLst>
  <dgm:cxnLst>
    <dgm:cxn modelId="{F53A9B5C-3ACF-4D34-B82E-B5657F873B45}" type="presOf" srcId="{26884026-28E0-40ED-9783-070328395C80}" destId="{36EFEC0E-8024-4F62-AC1A-2FB7CBEAB101}" srcOrd="0" destOrd="0" presId="urn:microsoft.com/office/officeart/2018/5/layout/IconCircleLabelList"/>
    <dgm:cxn modelId="{C7799F93-C031-48E2-A94C-96F5B9895142}" srcId="{26884026-28E0-40ED-9783-070328395C80}" destId="{38B8E1C5-65E3-457D-BEF0-F50685725711}" srcOrd="1" destOrd="0" parTransId="{45BED228-80CC-421F-A57E-CB251A220964}" sibTransId="{804C3D88-77F4-4C26-AA4D-A08C26915A24}"/>
    <dgm:cxn modelId="{3809999B-FC5D-4D04-B7A5-EF79E2607672}" type="presOf" srcId="{BFA09052-F949-41F4-AD4D-3DE288BE7ACD}" destId="{4D4D603A-B712-48C8-B8A9-9F1B1B047783}" srcOrd="0" destOrd="0" presId="urn:microsoft.com/office/officeart/2018/5/layout/IconCircleLabelList"/>
    <dgm:cxn modelId="{81799BB5-0D67-4192-85BC-14E703F4168A}" srcId="{26884026-28E0-40ED-9783-070328395C80}" destId="{BFA09052-F949-41F4-AD4D-3DE288BE7ACD}" srcOrd="0" destOrd="0" parTransId="{47483673-AB27-46C5-8017-205B34B5D82A}" sibTransId="{8EB8417F-5020-437A-B309-DA69ADF38416}"/>
    <dgm:cxn modelId="{F0C5F3CB-CA0B-4AAD-94AE-13D28589B9B2}" type="presOf" srcId="{38B8E1C5-65E3-457D-BEF0-F50685725711}" destId="{B95F9775-ABE0-446B-90A0-CF5091093B51}" srcOrd="0" destOrd="0" presId="urn:microsoft.com/office/officeart/2018/5/layout/IconCircleLabelList"/>
    <dgm:cxn modelId="{0607C3E7-5F90-40C5-9807-CB55325BFD1A}" srcId="{26884026-28E0-40ED-9783-070328395C80}" destId="{AB169B09-0D8E-41BB-A37B-53B693B80474}" srcOrd="2" destOrd="0" parTransId="{BAAC0B42-DB40-4DB5-92A0-8AACC7466677}" sibTransId="{76B04B6F-4281-4D50-ACCD-6F72C124F696}"/>
    <dgm:cxn modelId="{F229DEF3-8C9C-4C21-8B9B-19353DA53A81}" type="presOf" srcId="{AB169B09-0D8E-41BB-A37B-53B693B80474}" destId="{AB641997-393A-4A75-9831-BC2C90A5888D}" srcOrd="0" destOrd="0" presId="urn:microsoft.com/office/officeart/2018/5/layout/IconCircleLabelList"/>
    <dgm:cxn modelId="{F3CA00CC-74E1-4593-A6BF-3209D0DA284B}" type="presParOf" srcId="{36EFEC0E-8024-4F62-AC1A-2FB7CBEAB101}" destId="{107D2250-F14B-44FE-9DD8-F9A72FEC44DC}" srcOrd="0" destOrd="0" presId="urn:microsoft.com/office/officeart/2018/5/layout/IconCircleLabelList"/>
    <dgm:cxn modelId="{334195E1-7C7E-4D7D-88C5-DD8C4EA7DB81}" type="presParOf" srcId="{107D2250-F14B-44FE-9DD8-F9A72FEC44DC}" destId="{8ED01B33-0189-449A-A024-D2813CD97DA1}" srcOrd="0" destOrd="0" presId="urn:microsoft.com/office/officeart/2018/5/layout/IconCircleLabelList"/>
    <dgm:cxn modelId="{4A479D34-2259-431F-8EA1-C0F3A7414245}" type="presParOf" srcId="{107D2250-F14B-44FE-9DD8-F9A72FEC44DC}" destId="{915CAF9F-D0D5-4637-B253-D31985C7BC85}" srcOrd="1" destOrd="0" presId="urn:microsoft.com/office/officeart/2018/5/layout/IconCircleLabelList"/>
    <dgm:cxn modelId="{E832F5EF-D891-473F-90B2-13AC7FB37A66}" type="presParOf" srcId="{107D2250-F14B-44FE-9DD8-F9A72FEC44DC}" destId="{ABE54E1E-2791-4CD7-A467-ED10A121DC44}" srcOrd="2" destOrd="0" presId="urn:microsoft.com/office/officeart/2018/5/layout/IconCircleLabelList"/>
    <dgm:cxn modelId="{3C73C010-709B-44B8-A625-D96E0B523B8B}" type="presParOf" srcId="{107D2250-F14B-44FE-9DD8-F9A72FEC44DC}" destId="{4D4D603A-B712-48C8-B8A9-9F1B1B047783}" srcOrd="3" destOrd="0" presId="urn:microsoft.com/office/officeart/2018/5/layout/IconCircleLabelList"/>
    <dgm:cxn modelId="{E58B9582-6848-4317-B96F-72B32C5A2D3E}" type="presParOf" srcId="{36EFEC0E-8024-4F62-AC1A-2FB7CBEAB101}" destId="{66B98F50-D09F-49C3-B43F-11BAFC84D89A}" srcOrd="1" destOrd="0" presId="urn:microsoft.com/office/officeart/2018/5/layout/IconCircleLabelList"/>
    <dgm:cxn modelId="{00A0BC42-A65C-45F4-AA19-2EB97FD62E43}" type="presParOf" srcId="{36EFEC0E-8024-4F62-AC1A-2FB7CBEAB101}" destId="{6E626FA9-B634-4471-914E-C031DA092B8E}" srcOrd="2" destOrd="0" presId="urn:microsoft.com/office/officeart/2018/5/layout/IconCircleLabelList"/>
    <dgm:cxn modelId="{54AA0203-44A5-4CD9-9CE4-7E292F5FB839}" type="presParOf" srcId="{6E626FA9-B634-4471-914E-C031DA092B8E}" destId="{7866E95B-10FE-44E2-89E8-A1321D83318B}" srcOrd="0" destOrd="0" presId="urn:microsoft.com/office/officeart/2018/5/layout/IconCircleLabelList"/>
    <dgm:cxn modelId="{FC5560B5-3727-4492-92A3-1C0D73645AD6}" type="presParOf" srcId="{6E626FA9-B634-4471-914E-C031DA092B8E}" destId="{E42735B8-6BF4-43D4-82BC-15077EDD9DE6}" srcOrd="1" destOrd="0" presId="urn:microsoft.com/office/officeart/2018/5/layout/IconCircleLabelList"/>
    <dgm:cxn modelId="{2E9F0B33-3C88-4A08-B3F6-3DD228AAB740}" type="presParOf" srcId="{6E626FA9-B634-4471-914E-C031DA092B8E}" destId="{669B3FC4-E27A-49B0-8E8F-8F1B0D71002F}" srcOrd="2" destOrd="0" presId="urn:microsoft.com/office/officeart/2018/5/layout/IconCircleLabelList"/>
    <dgm:cxn modelId="{771C7887-709F-4F25-8B78-75DC39472D4E}" type="presParOf" srcId="{6E626FA9-B634-4471-914E-C031DA092B8E}" destId="{B95F9775-ABE0-446B-90A0-CF5091093B51}" srcOrd="3" destOrd="0" presId="urn:microsoft.com/office/officeart/2018/5/layout/IconCircleLabelList"/>
    <dgm:cxn modelId="{D381EE12-A731-4727-81B8-66581C09C3AA}" type="presParOf" srcId="{36EFEC0E-8024-4F62-AC1A-2FB7CBEAB101}" destId="{B7176DD6-2EF1-43F5-93A5-A08154C1363C}" srcOrd="3" destOrd="0" presId="urn:microsoft.com/office/officeart/2018/5/layout/IconCircleLabelList"/>
    <dgm:cxn modelId="{66AE785E-24E2-4C3E-AC82-94FE6AFA3542}" type="presParOf" srcId="{36EFEC0E-8024-4F62-AC1A-2FB7CBEAB101}" destId="{D25562E6-54BA-43B7-902B-46F1A7E758DC}" srcOrd="4" destOrd="0" presId="urn:microsoft.com/office/officeart/2018/5/layout/IconCircleLabelList"/>
    <dgm:cxn modelId="{AA7E9324-8293-4C4D-9111-DE69440C624A}" type="presParOf" srcId="{D25562E6-54BA-43B7-902B-46F1A7E758DC}" destId="{7222B892-D4F7-4237-A059-5DFF28B20FE9}" srcOrd="0" destOrd="0" presId="urn:microsoft.com/office/officeart/2018/5/layout/IconCircleLabelList"/>
    <dgm:cxn modelId="{9B1FE555-1894-47E4-ADCB-F9F92C3FB705}" type="presParOf" srcId="{D25562E6-54BA-43B7-902B-46F1A7E758DC}" destId="{6304425F-1DCD-4D3A-9DAC-0F28E9D5EB19}" srcOrd="1" destOrd="0" presId="urn:microsoft.com/office/officeart/2018/5/layout/IconCircleLabelList"/>
    <dgm:cxn modelId="{71460D81-F616-408B-BAE2-004DD8077EC9}" type="presParOf" srcId="{D25562E6-54BA-43B7-902B-46F1A7E758DC}" destId="{B4078C12-177E-45CA-941F-8C4C2DEE55E4}" srcOrd="2" destOrd="0" presId="urn:microsoft.com/office/officeart/2018/5/layout/IconCircleLabelList"/>
    <dgm:cxn modelId="{19CE40C1-3F3D-445F-A01A-C69DBA9E381E}" type="presParOf" srcId="{D25562E6-54BA-43B7-902B-46F1A7E758DC}" destId="{AB641997-393A-4A75-9831-BC2C90A5888D}"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AA9C795-B669-47EB-ADC7-3B5FA8ACAB9A}" type="doc">
      <dgm:prSet loTypeId="urn:microsoft.com/office/officeart/2018/2/layout/IconLabelDescriptionList" loCatId="icon" qsTypeId="urn:microsoft.com/office/officeart/2005/8/quickstyle/simple1" qsCatId="simple" csTypeId="urn:microsoft.com/office/officeart/2005/8/colors/accent4_2" csCatId="accent4" phldr="1"/>
      <dgm:spPr/>
      <dgm:t>
        <a:bodyPr/>
        <a:lstStyle/>
        <a:p>
          <a:endParaRPr lang="en-US"/>
        </a:p>
      </dgm:t>
    </dgm:pt>
    <dgm:pt modelId="{161BA44A-2163-463B-9EB1-15B6C86067E8}">
      <dgm:prSet/>
      <dgm:spPr/>
      <dgm:t>
        <a:bodyPr/>
        <a:lstStyle/>
        <a:p>
          <a:pPr>
            <a:lnSpc>
              <a:spcPct val="100000"/>
            </a:lnSpc>
            <a:defRPr b="1"/>
          </a:pPr>
          <a:r>
            <a:rPr lang="en-US" dirty="0"/>
            <a:t>(1) Encourage creativity and/or investment for research and development by rewarding innovations; and</a:t>
          </a:r>
        </a:p>
      </dgm:t>
    </dgm:pt>
    <dgm:pt modelId="{570DA824-9A7F-4802-9E2B-AD10BE6E5ED9}" type="parTrans" cxnId="{D8599BBA-5FB1-40CB-A519-F647EF9865A6}">
      <dgm:prSet/>
      <dgm:spPr/>
      <dgm:t>
        <a:bodyPr/>
        <a:lstStyle/>
        <a:p>
          <a:endParaRPr lang="en-US"/>
        </a:p>
      </dgm:t>
    </dgm:pt>
    <dgm:pt modelId="{0252FE8A-729F-4FE8-86C5-0AABDBC3E155}" type="sibTrans" cxnId="{D8599BBA-5FB1-40CB-A519-F647EF9865A6}">
      <dgm:prSet/>
      <dgm:spPr/>
      <dgm:t>
        <a:bodyPr/>
        <a:lstStyle/>
        <a:p>
          <a:endParaRPr lang="en-US"/>
        </a:p>
      </dgm:t>
    </dgm:pt>
    <dgm:pt modelId="{29FA086F-B852-4DB2-A35A-245E1BF60A59}">
      <dgm:prSet/>
      <dgm:spPr/>
      <dgm:t>
        <a:bodyPr/>
        <a:lstStyle/>
        <a:p>
          <a:pPr>
            <a:lnSpc>
              <a:spcPct val="100000"/>
            </a:lnSpc>
          </a:pPr>
          <a:r>
            <a:rPr lang="en-US" b="1" u="sng" dirty="0"/>
            <a:t>Patents</a:t>
          </a:r>
          <a:r>
            <a:rPr lang="en-US" dirty="0"/>
            <a:t> – Utility and Design – how something works or is made/how it looks;</a:t>
          </a:r>
        </a:p>
      </dgm:t>
    </dgm:pt>
    <dgm:pt modelId="{A1172209-4221-436C-9BE3-DC2CF0D29924}" type="parTrans" cxnId="{5E580BFA-5D9D-44F1-A510-D330B118F1DF}">
      <dgm:prSet/>
      <dgm:spPr/>
      <dgm:t>
        <a:bodyPr/>
        <a:lstStyle/>
        <a:p>
          <a:endParaRPr lang="en-US"/>
        </a:p>
      </dgm:t>
    </dgm:pt>
    <dgm:pt modelId="{4FBF5CA9-A84B-45E5-84E0-B283494F6552}" type="sibTrans" cxnId="{5E580BFA-5D9D-44F1-A510-D330B118F1DF}">
      <dgm:prSet/>
      <dgm:spPr/>
      <dgm:t>
        <a:bodyPr/>
        <a:lstStyle/>
        <a:p>
          <a:endParaRPr lang="en-US"/>
        </a:p>
      </dgm:t>
    </dgm:pt>
    <dgm:pt modelId="{7B866028-19E9-4F94-BB20-708BC952D0F3}">
      <dgm:prSet/>
      <dgm:spPr/>
      <dgm:t>
        <a:bodyPr/>
        <a:lstStyle/>
        <a:p>
          <a:pPr>
            <a:lnSpc>
              <a:spcPct val="100000"/>
            </a:lnSpc>
          </a:pPr>
          <a:r>
            <a:rPr lang="en-US" b="1" u="sng" dirty="0"/>
            <a:t>Trademarks</a:t>
          </a:r>
          <a:r>
            <a:rPr lang="en-US" dirty="0"/>
            <a:t> – Words, Logos, Slogans, Sounds, Smells (Yep!);</a:t>
          </a:r>
        </a:p>
      </dgm:t>
    </dgm:pt>
    <dgm:pt modelId="{C7BB4202-62BB-49CD-9E31-42B92A32789A}" type="parTrans" cxnId="{6D95E615-308D-46CC-8291-88C00E44D96F}">
      <dgm:prSet/>
      <dgm:spPr/>
      <dgm:t>
        <a:bodyPr/>
        <a:lstStyle/>
        <a:p>
          <a:endParaRPr lang="en-US"/>
        </a:p>
      </dgm:t>
    </dgm:pt>
    <dgm:pt modelId="{8A8D1BB2-B648-41F8-B9AD-54F91466D689}" type="sibTrans" cxnId="{6D95E615-308D-46CC-8291-88C00E44D96F}">
      <dgm:prSet/>
      <dgm:spPr/>
      <dgm:t>
        <a:bodyPr/>
        <a:lstStyle/>
        <a:p>
          <a:endParaRPr lang="en-US"/>
        </a:p>
      </dgm:t>
    </dgm:pt>
    <dgm:pt modelId="{372CA8B0-1620-40AE-AB1C-E937E0E471FC}">
      <dgm:prSet/>
      <dgm:spPr/>
      <dgm:t>
        <a:bodyPr/>
        <a:lstStyle/>
        <a:p>
          <a:pPr>
            <a:lnSpc>
              <a:spcPct val="100000"/>
            </a:lnSpc>
          </a:pPr>
          <a:r>
            <a:rPr lang="en-US" b="1" u="sng" dirty="0"/>
            <a:t>Copyrights</a:t>
          </a:r>
          <a:r>
            <a:rPr lang="en-US" dirty="0"/>
            <a:t> – “Original Works” such as software code, pictures, writings, music; and</a:t>
          </a:r>
        </a:p>
      </dgm:t>
    </dgm:pt>
    <dgm:pt modelId="{B68EE262-26C2-46AB-9FFA-160861435D28}" type="parTrans" cxnId="{4B0440B2-65F7-44C3-B278-46B9766D6681}">
      <dgm:prSet/>
      <dgm:spPr/>
      <dgm:t>
        <a:bodyPr/>
        <a:lstStyle/>
        <a:p>
          <a:endParaRPr lang="en-US"/>
        </a:p>
      </dgm:t>
    </dgm:pt>
    <dgm:pt modelId="{86536329-209C-4793-A023-BFE60C481070}" type="sibTrans" cxnId="{4B0440B2-65F7-44C3-B278-46B9766D6681}">
      <dgm:prSet/>
      <dgm:spPr/>
      <dgm:t>
        <a:bodyPr/>
        <a:lstStyle/>
        <a:p>
          <a:endParaRPr lang="en-US"/>
        </a:p>
      </dgm:t>
    </dgm:pt>
    <dgm:pt modelId="{92F0F3C7-D17C-46C5-9174-CBFB2DA26E4F}">
      <dgm:prSet/>
      <dgm:spPr/>
      <dgm:t>
        <a:bodyPr/>
        <a:lstStyle/>
        <a:p>
          <a:pPr>
            <a:lnSpc>
              <a:spcPct val="100000"/>
            </a:lnSpc>
          </a:pPr>
          <a:r>
            <a:rPr lang="en-US" b="1" u="sng" dirty="0"/>
            <a:t>Trade Secrets</a:t>
          </a:r>
          <a:r>
            <a:rPr lang="en-US" dirty="0"/>
            <a:t> – marketing plans, pricing, sourcing costs, secret recipes.</a:t>
          </a:r>
        </a:p>
      </dgm:t>
    </dgm:pt>
    <dgm:pt modelId="{33F767B0-418A-472E-AAAC-C88C25DC2E89}" type="parTrans" cxnId="{708BF056-B7E9-48FE-949F-94A262DC7E25}">
      <dgm:prSet/>
      <dgm:spPr/>
      <dgm:t>
        <a:bodyPr/>
        <a:lstStyle/>
        <a:p>
          <a:endParaRPr lang="en-US"/>
        </a:p>
      </dgm:t>
    </dgm:pt>
    <dgm:pt modelId="{B015BF0E-E769-4C00-B3C1-7E40DAB68F21}" type="sibTrans" cxnId="{708BF056-B7E9-48FE-949F-94A262DC7E25}">
      <dgm:prSet/>
      <dgm:spPr/>
      <dgm:t>
        <a:bodyPr/>
        <a:lstStyle/>
        <a:p>
          <a:endParaRPr lang="en-US"/>
        </a:p>
      </dgm:t>
    </dgm:pt>
    <dgm:pt modelId="{ECA57BB8-F076-498E-8695-DBFDCC8F673D}">
      <dgm:prSet/>
      <dgm:spPr/>
      <dgm:t>
        <a:bodyPr/>
        <a:lstStyle/>
        <a:p>
          <a:pPr>
            <a:lnSpc>
              <a:spcPct val="100000"/>
            </a:lnSpc>
            <a:defRPr b="1"/>
          </a:pPr>
          <a:r>
            <a:rPr lang="en-US" dirty="0"/>
            <a:t>(2) Protect inventors from improper competitive activities</a:t>
          </a:r>
        </a:p>
      </dgm:t>
    </dgm:pt>
    <dgm:pt modelId="{F4847B8F-8F7A-4F1F-9E1F-A611E0135E3F}" type="parTrans" cxnId="{DC5F9A7A-DCAE-4CCD-8823-4603E759F5A5}">
      <dgm:prSet/>
      <dgm:spPr/>
      <dgm:t>
        <a:bodyPr/>
        <a:lstStyle/>
        <a:p>
          <a:endParaRPr lang="en-US"/>
        </a:p>
      </dgm:t>
    </dgm:pt>
    <dgm:pt modelId="{05EF5B6F-1265-49EF-AC27-0319EBBB7404}" type="sibTrans" cxnId="{DC5F9A7A-DCAE-4CCD-8823-4603E759F5A5}">
      <dgm:prSet/>
      <dgm:spPr/>
      <dgm:t>
        <a:bodyPr/>
        <a:lstStyle/>
        <a:p>
          <a:endParaRPr lang="en-US"/>
        </a:p>
      </dgm:t>
    </dgm:pt>
    <dgm:pt modelId="{E8C7F1DD-73CE-4562-A949-218036EB5845}">
      <dgm:prSet/>
      <dgm:spPr/>
      <dgm:t>
        <a:bodyPr/>
        <a:lstStyle/>
        <a:p>
          <a:pPr>
            <a:lnSpc>
              <a:spcPct val="100000"/>
            </a:lnSpc>
          </a:pPr>
          <a:r>
            <a:rPr lang="en-US" dirty="0"/>
            <a:t>Infringement</a:t>
          </a:r>
        </a:p>
      </dgm:t>
    </dgm:pt>
    <dgm:pt modelId="{E69FC042-10C8-452C-98AE-7D61DB8FF2DE}" type="parTrans" cxnId="{77662B54-B8D6-4828-BE48-5DE7FF6A431F}">
      <dgm:prSet/>
      <dgm:spPr/>
      <dgm:t>
        <a:bodyPr/>
        <a:lstStyle/>
        <a:p>
          <a:endParaRPr lang="en-US"/>
        </a:p>
      </dgm:t>
    </dgm:pt>
    <dgm:pt modelId="{3602723F-3FC6-4E37-B7D6-2217BE2F6775}" type="sibTrans" cxnId="{77662B54-B8D6-4828-BE48-5DE7FF6A431F}">
      <dgm:prSet/>
      <dgm:spPr/>
      <dgm:t>
        <a:bodyPr/>
        <a:lstStyle/>
        <a:p>
          <a:endParaRPr lang="en-US"/>
        </a:p>
      </dgm:t>
    </dgm:pt>
    <dgm:pt modelId="{2B3F6CBB-7FC4-4AC7-AC0F-48646465CDF3}">
      <dgm:prSet/>
      <dgm:spPr/>
      <dgm:t>
        <a:bodyPr/>
        <a:lstStyle/>
        <a:p>
          <a:pPr>
            <a:lnSpc>
              <a:spcPct val="100000"/>
            </a:lnSpc>
          </a:pPr>
          <a:r>
            <a:rPr lang="en-US" dirty="0"/>
            <a:t>Counterfeiting/Passing Off</a:t>
          </a:r>
        </a:p>
      </dgm:t>
    </dgm:pt>
    <dgm:pt modelId="{684202A3-B687-458D-AE71-EC66A9861844}" type="parTrans" cxnId="{FEBA6ADA-739C-4DFE-9743-7D46413FEEE7}">
      <dgm:prSet/>
      <dgm:spPr/>
      <dgm:t>
        <a:bodyPr/>
        <a:lstStyle/>
        <a:p>
          <a:endParaRPr lang="en-US"/>
        </a:p>
      </dgm:t>
    </dgm:pt>
    <dgm:pt modelId="{C51FDC8A-86BC-42B2-9369-B84B6967C3A9}" type="sibTrans" cxnId="{FEBA6ADA-739C-4DFE-9743-7D46413FEEE7}">
      <dgm:prSet/>
      <dgm:spPr/>
      <dgm:t>
        <a:bodyPr/>
        <a:lstStyle/>
        <a:p>
          <a:endParaRPr lang="en-US"/>
        </a:p>
      </dgm:t>
    </dgm:pt>
    <dgm:pt modelId="{DEE2BE5D-93EA-4BB4-977E-D287E2646358}" type="pres">
      <dgm:prSet presAssocID="{CAA9C795-B669-47EB-ADC7-3B5FA8ACAB9A}" presName="root" presStyleCnt="0">
        <dgm:presLayoutVars>
          <dgm:dir/>
          <dgm:resizeHandles val="exact"/>
        </dgm:presLayoutVars>
      </dgm:prSet>
      <dgm:spPr/>
    </dgm:pt>
    <dgm:pt modelId="{56886736-6DFB-47A0-B27A-E46EE984B5B5}" type="pres">
      <dgm:prSet presAssocID="{161BA44A-2163-463B-9EB1-15B6C86067E8}" presName="compNode" presStyleCnt="0"/>
      <dgm:spPr/>
    </dgm:pt>
    <dgm:pt modelId="{6072F065-1B28-48C6-B7AC-0E18DB73F3F6}" type="pres">
      <dgm:prSet presAssocID="{161BA44A-2163-463B-9EB1-15B6C86067E8}"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Lightbulb"/>
        </a:ext>
      </dgm:extLst>
    </dgm:pt>
    <dgm:pt modelId="{F89112FD-1C8E-4E2C-9691-A0546D4CDFB6}" type="pres">
      <dgm:prSet presAssocID="{161BA44A-2163-463B-9EB1-15B6C86067E8}" presName="iconSpace" presStyleCnt="0"/>
      <dgm:spPr/>
    </dgm:pt>
    <dgm:pt modelId="{86CAAD31-315B-4D94-AB01-8D8CA00BD415}" type="pres">
      <dgm:prSet presAssocID="{161BA44A-2163-463B-9EB1-15B6C86067E8}" presName="parTx" presStyleLbl="revTx" presStyleIdx="0" presStyleCnt="4">
        <dgm:presLayoutVars>
          <dgm:chMax val="0"/>
          <dgm:chPref val="0"/>
        </dgm:presLayoutVars>
      </dgm:prSet>
      <dgm:spPr/>
    </dgm:pt>
    <dgm:pt modelId="{6AD25E21-E5B7-4649-AF5F-DE55DEB33313}" type="pres">
      <dgm:prSet presAssocID="{161BA44A-2163-463B-9EB1-15B6C86067E8}" presName="txSpace" presStyleCnt="0"/>
      <dgm:spPr/>
    </dgm:pt>
    <dgm:pt modelId="{749D9C85-ED7D-4FA0-BBD8-CB3C6012E1AA}" type="pres">
      <dgm:prSet presAssocID="{161BA44A-2163-463B-9EB1-15B6C86067E8}" presName="desTx" presStyleLbl="revTx" presStyleIdx="1" presStyleCnt="4">
        <dgm:presLayoutVars/>
      </dgm:prSet>
      <dgm:spPr/>
    </dgm:pt>
    <dgm:pt modelId="{B19FF181-944A-4ADD-8408-22842118D691}" type="pres">
      <dgm:prSet presAssocID="{0252FE8A-729F-4FE8-86C5-0AABDBC3E155}" presName="sibTrans" presStyleCnt="0"/>
      <dgm:spPr/>
    </dgm:pt>
    <dgm:pt modelId="{E79630E4-8A83-4F29-A5A9-6FEC380714A8}" type="pres">
      <dgm:prSet presAssocID="{ECA57BB8-F076-498E-8695-DBFDCC8F673D}" presName="compNode" presStyleCnt="0"/>
      <dgm:spPr/>
    </dgm:pt>
    <dgm:pt modelId="{248206F5-AA2F-4C1E-913A-20697393AF3F}" type="pres">
      <dgm:prSet presAssocID="{ECA57BB8-F076-498E-8695-DBFDCC8F673D}"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Robber"/>
        </a:ext>
      </dgm:extLst>
    </dgm:pt>
    <dgm:pt modelId="{3982BDAA-8E32-4310-A56B-7D0F23FE615C}" type="pres">
      <dgm:prSet presAssocID="{ECA57BB8-F076-498E-8695-DBFDCC8F673D}" presName="iconSpace" presStyleCnt="0"/>
      <dgm:spPr/>
    </dgm:pt>
    <dgm:pt modelId="{D91CB1DD-DE1D-4D2D-AD0C-D33CB43142DF}" type="pres">
      <dgm:prSet presAssocID="{ECA57BB8-F076-498E-8695-DBFDCC8F673D}" presName="parTx" presStyleLbl="revTx" presStyleIdx="2" presStyleCnt="4">
        <dgm:presLayoutVars>
          <dgm:chMax val="0"/>
          <dgm:chPref val="0"/>
        </dgm:presLayoutVars>
      </dgm:prSet>
      <dgm:spPr/>
    </dgm:pt>
    <dgm:pt modelId="{3094148B-26D1-434D-9FAF-BD6440480A87}" type="pres">
      <dgm:prSet presAssocID="{ECA57BB8-F076-498E-8695-DBFDCC8F673D}" presName="txSpace" presStyleCnt="0"/>
      <dgm:spPr/>
    </dgm:pt>
    <dgm:pt modelId="{D99BDEF9-2CBE-417D-9F4A-D9A70A6ACBC9}" type="pres">
      <dgm:prSet presAssocID="{ECA57BB8-F076-498E-8695-DBFDCC8F673D}" presName="desTx" presStyleLbl="revTx" presStyleIdx="3" presStyleCnt="4">
        <dgm:presLayoutVars/>
      </dgm:prSet>
      <dgm:spPr/>
    </dgm:pt>
  </dgm:ptLst>
  <dgm:cxnLst>
    <dgm:cxn modelId="{6D95E615-308D-46CC-8291-88C00E44D96F}" srcId="{161BA44A-2163-463B-9EB1-15B6C86067E8}" destId="{7B866028-19E9-4F94-BB20-708BC952D0F3}" srcOrd="1" destOrd="0" parTransId="{C7BB4202-62BB-49CD-9E31-42B92A32789A}" sibTransId="{8A8D1BB2-B648-41F8-B9AD-54F91466D689}"/>
    <dgm:cxn modelId="{2EA9051F-2887-459C-B184-33F984ADB282}" type="presOf" srcId="{CAA9C795-B669-47EB-ADC7-3B5FA8ACAB9A}" destId="{DEE2BE5D-93EA-4BB4-977E-D287E2646358}" srcOrd="0" destOrd="0" presId="urn:microsoft.com/office/officeart/2018/2/layout/IconLabelDescriptionList"/>
    <dgm:cxn modelId="{9B3DA221-8047-4706-A3A6-DE6E8142ABB5}" type="presOf" srcId="{E8C7F1DD-73CE-4562-A949-218036EB5845}" destId="{D99BDEF9-2CBE-417D-9F4A-D9A70A6ACBC9}" srcOrd="0" destOrd="0" presId="urn:microsoft.com/office/officeart/2018/2/layout/IconLabelDescriptionList"/>
    <dgm:cxn modelId="{424D6828-9458-4F97-AA72-845948D930BC}" type="presOf" srcId="{161BA44A-2163-463B-9EB1-15B6C86067E8}" destId="{86CAAD31-315B-4D94-AB01-8D8CA00BD415}" srcOrd="0" destOrd="0" presId="urn:microsoft.com/office/officeart/2018/2/layout/IconLabelDescriptionList"/>
    <dgm:cxn modelId="{4A51112C-E470-4A55-BB90-549A9923303B}" type="presOf" srcId="{92F0F3C7-D17C-46C5-9174-CBFB2DA26E4F}" destId="{749D9C85-ED7D-4FA0-BBD8-CB3C6012E1AA}" srcOrd="0" destOrd="3" presId="urn:microsoft.com/office/officeart/2018/2/layout/IconLabelDescriptionList"/>
    <dgm:cxn modelId="{12542A37-A2F8-4184-86DB-2B7124841C75}" type="presOf" srcId="{29FA086F-B852-4DB2-A35A-245E1BF60A59}" destId="{749D9C85-ED7D-4FA0-BBD8-CB3C6012E1AA}" srcOrd="0" destOrd="0" presId="urn:microsoft.com/office/officeart/2018/2/layout/IconLabelDescriptionList"/>
    <dgm:cxn modelId="{77662B54-B8D6-4828-BE48-5DE7FF6A431F}" srcId="{ECA57BB8-F076-498E-8695-DBFDCC8F673D}" destId="{E8C7F1DD-73CE-4562-A949-218036EB5845}" srcOrd="0" destOrd="0" parTransId="{E69FC042-10C8-452C-98AE-7D61DB8FF2DE}" sibTransId="{3602723F-3FC6-4E37-B7D6-2217BE2F6775}"/>
    <dgm:cxn modelId="{C5D5D275-F012-49E6-B0BA-0230F8247C49}" type="presOf" srcId="{2B3F6CBB-7FC4-4AC7-AC0F-48646465CDF3}" destId="{D99BDEF9-2CBE-417D-9F4A-D9A70A6ACBC9}" srcOrd="0" destOrd="1" presId="urn:microsoft.com/office/officeart/2018/2/layout/IconLabelDescriptionList"/>
    <dgm:cxn modelId="{708BF056-B7E9-48FE-949F-94A262DC7E25}" srcId="{161BA44A-2163-463B-9EB1-15B6C86067E8}" destId="{92F0F3C7-D17C-46C5-9174-CBFB2DA26E4F}" srcOrd="3" destOrd="0" parTransId="{33F767B0-418A-472E-AAAC-C88C25DC2E89}" sibTransId="{B015BF0E-E769-4C00-B3C1-7E40DAB68F21}"/>
    <dgm:cxn modelId="{DC5F9A7A-DCAE-4CCD-8823-4603E759F5A5}" srcId="{CAA9C795-B669-47EB-ADC7-3B5FA8ACAB9A}" destId="{ECA57BB8-F076-498E-8695-DBFDCC8F673D}" srcOrd="1" destOrd="0" parTransId="{F4847B8F-8F7A-4F1F-9E1F-A611E0135E3F}" sibTransId="{05EF5B6F-1265-49EF-AC27-0319EBBB7404}"/>
    <dgm:cxn modelId="{C14B1F8E-5ADA-4ED9-AE46-D772C630214B}" type="presOf" srcId="{372CA8B0-1620-40AE-AB1C-E937E0E471FC}" destId="{749D9C85-ED7D-4FA0-BBD8-CB3C6012E1AA}" srcOrd="0" destOrd="2" presId="urn:microsoft.com/office/officeart/2018/2/layout/IconLabelDescriptionList"/>
    <dgm:cxn modelId="{4B0440B2-65F7-44C3-B278-46B9766D6681}" srcId="{161BA44A-2163-463B-9EB1-15B6C86067E8}" destId="{372CA8B0-1620-40AE-AB1C-E937E0E471FC}" srcOrd="2" destOrd="0" parTransId="{B68EE262-26C2-46AB-9FFA-160861435D28}" sibTransId="{86536329-209C-4793-A023-BFE60C481070}"/>
    <dgm:cxn modelId="{799D43B9-E0F9-4F42-B999-D5EF23787E60}" type="presOf" srcId="{7B866028-19E9-4F94-BB20-708BC952D0F3}" destId="{749D9C85-ED7D-4FA0-BBD8-CB3C6012E1AA}" srcOrd="0" destOrd="1" presId="urn:microsoft.com/office/officeart/2018/2/layout/IconLabelDescriptionList"/>
    <dgm:cxn modelId="{D8599BBA-5FB1-40CB-A519-F647EF9865A6}" srcId="{CAA9C795-B669-47EB-ADC7-3B5FA8ACAB9A}" destId="{161BA44A-2163-463B-9EB1-15B6C86067E8}" srcOrd="0" destOrd="0" parTransId="{570DA824-9A7F-4802-9E2B-AD10BE6E5ED9}" sibTransId="{0252FE8A-729F-4FE8-86C5-0AABDBC3E155}"/>
    <dgm:cxn modelId="{FEBA6ADA-739C-4DFE-9743-7D46413FEEE7}" srcId="{ECA57BB8-F076-498E-8695-DBFDCC8F673D}" destId="{2B3F6CBB-7FC4-4AC7-AC0F-48646465CDF3}" srcOrd="1" destOrd="0" parTransId="{684202A3-B687-458D-AE71-EC66A9861844}" sibTransId="{C51FDC8A-86BC-42B2-9369-B84B6967C3A9}"/>
    <dgm:cxn modelId="{AACE4BF8-DF11-4CD1-A463-88131B4561FE}" type="presOf" srcId="{ECA57BB8-F076-498E-8695-DBFDCC8F673D}" destId="{D91CB1DD-DE1D-4D2D-AD0C-D33CB43142DF}" srcOrd="0" destOrd="0" presId="urn:microsoft.com/office/officeart/2018/2/layout/IconLabelDescriptionList"/>
    <dgm:cxn modelId="{5E580BFA-5D9D-44F1-A510-D330B118F1DF}" srcId="{161BA44A-2163-463B-9EB1-15B6C86067E8}" destId="{29FA086F-B852-4DB2-A35A-245E1BF60A59}" srcOrd="0" destOrd="0" parTransId="{A1172209-4221-436C-9BE3-DC2CF0D29924}" sibTransId="{4FBF5CA9-A84B-45E5-84E0-B283494F6552}"/>
    <dgm:cxn modelId="{240519EF-1118-4A18-AE42-F9F699287E1C}" type="presParOf" srcId="{DEE2BE5D-93EA-4BB4-977E-D287E2646358}" destId="{56886736-6DFB-47A0-B27A-E46EE984B5B5}" srcOrd="0" destOrd="0" presId="urn:microsoft.com/office/officeart/2018/2/layout/IconLabelDescriptionList"/>
    <dgm:cxn modelId="{1D029482-8408-4EED-B8E3-87687A8953AE}" type="presParOf" srcId="{56886736-6DFB-47A0-B27A-E46EE984B5B5}" destId="{6072F065-1B28-48C6-B7AC-0E18DB73F3F6}" srcOrd="0" destOrd="0" presId="urn:microsoft.com/office/officeart/2018/2/layout/IconLabelDescriptionList"/>
    <dgm:cxn modelId="{86918A45-CB9E-4BAF-B6EA-8EBAF7976496}" type="presParOf" srcId="{56886736-6DFB-47A0-B27A-E46EE984B5B5}" destId="{F89112FD-1C8E-4E2C-9691-A0546D4CDFB6}" srcOrd="1" destOrd="0" presId="urn:microsoft.com/office/officeart/2018/2/layout/IconLabelDescriptionList"/>
    <dgm:cxn modelId="{D806E9C6-6CA7-4764-AA17-3E64391F8DBF}" type="presParOf" srcId="{56886736-6DFB-47A0-B27A-E46EE984B5B5}" destId="{86CAAD31-315B-4D94-AB01-8D8CA00BD415}" srcOrd="2" destOrd="0" presId="urn:microsoft.com/office/officeart/2018/2/layout/IconLabelDescriptionList"/>
    <dgm:cxn modelId="{454870D8-0B1A-4CE2-93CA-1DA58BFFF297}" type="presParOf" srcId="{56886736-6DFB-47A0-B27A-E46EE984B5B5}" destId="{6AD25E21-E5B7-4649-AF5F-DE55DEB33313}" srcOrd="3" destOrd="0" presId="urn:microsoft.com/office/officeart/2018/2/layout/IconLabelDescriptionList"/>
    <dgm:cxn modelId="{E4A1BF01-D8DC-4412-8087-3011952E830F}" type="presParOf" srcId="{56886736-6DFB-47A0-B27A-E46EE984B5B5}" destId="{749D9C85-ED7D-4FA0-BBD8-CB3C6012E1AA}" srcOrd="4" destOrd="0" presId="urn:microsoft.com/office/officeart/2018/2/layout/IconLabelDescriptionList"/>
    <dgm:cxn modelId="{1404FA5D-8021-47D2-A4FF-AF1EC42338DF}" type="presParOf" srcId="{DEE2BE5D-93EA-4BB4-977E-D287E2646358}" destId="{B19FF181-944A-4ADD-8408-22842118D691}" srcOrd="1" destOrd="0" presId="urn:microsoft.com/office/officeart/2018/2/layout/IconLabelDescriptionList"/>
    <dgm:cxn modelId="{2D3F9B03-84B2-4549-AD58-C886B989FF64}" type="presParOf" srcId="{DEE2BE5D-93EA-4BB4-977E-D287E2646358}" destId="{E79630E4-8A83-4F29-A5A9-6FEC380714A8}" srcOrd="2" destOrd="0" presId="urn:microsoft.com/office/officeart/2018/2/layout/IconLabelDescriptionList"/>
    <dgm:cxn modelId="{6389B408-5D4F-4FDC-804B-CE0591A9E806}" type="presParOf" srcId="{E79630E4-8A83-4F29-A5A9-6FEC380714A8}" destId="{248206F5-AA2F-4C1E-913A-20697393AF3F}" srcOrd="0" destOrd="0" presId="urn:microsoft.com/office/officeart/2018/2/layout/IconLabelDescriptionList"/>
    <dgm:cxn modelId="{C8EA3B0E-4D41-4030-9552-A1E6E5C775DC}" type="presParOf" srcId="{E79630E4-8A83-4F29-A5A9-6FEC380714A8}" destId="{3982BDAA-8E32-4310-A56B-7D0F23FE615C}" srcOrd="1" destOrd="0" presId="urn:microsoft.com/office/officeart/2018/2/layout/IconLabelDescriptionList"/>
    <dgm:cxn modelId="{4AEE0FBA-305D-4C40-B901-159707C50136}" type="presParOf" srcId="{E79630E4-8A83-4F29-A5A9-6FEC380714A8}" destId="{D91CB1DD-DE1D-4D2D-AD0C-D33CB43142DF}" srcOrd="2" destOrd="0" presId="urn:microsoft.com/office/officeart/2018/2/layout/IconLabelDescriptionList"/>
    <dgm:cxn modelId="{F6352F5F-31EB-480D-B120-08B430C05AE5}" type="presParOf" srcId="{E79630E4-8A83-4F29-A5A9-6FEC380714A8}" destId="{3094148B-26D1-434D-9FAF-BD6440480A87}" srcOrd="3" destOrd="0" presId="urn:microsoft.com/office/officeart/2018/2/layout/IconLabelDescriptionList"/>
    <dgm:cxn modelId="{574E4ECD-429A-48D6-8F41-B65510922FA3}" type="presParOf" srcId="{E79630E4-8A83-4F29-A5A9-6FEC380714A8}" destId="{D99BDEF9-2CBE-417D-9F4A-D9A70A6ACBC9}" srcOrd="4" destOrd="0" presId="urn:microsoft.com/office/officeart/2018/2/layout/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4E3AE6E-820B-4251-9634-75A6BFCE83AD}"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93EC7286-527F-4D0B-B52B-13CD473DC3EC}">
      <dgm:prSet/>
      <dgm:spPr/>
      <dgm:t>
        <a:bodyPr/>
        <a:lstStyle/>
        <a:p>
          <a:r>
            <a:rPr lang="en-US" b="0" i="0" baseline="0" dirty="0"/>
            <a:t>“</a:t>
          </a:r>
          <a:r>
            <a:rPr lang="en-US" b="1" i="1" baseline="0" dirty="0"/>
            <a:t>Public</a:t>
          </a:r>
          <a:r>
            <a:rPr lang="en-US" b="0" i="0" baseline="0" dirty="0"/>
            <a:t>” intellectual property;</a:t>
          </a:r>
          <a:endParaRPr lang="en-US" dirty="0"/>
        </a:p>
      </dgm:t>
    </dgm:pt>
    <dgm:pt modelId="{C9CF4C25-870F-4648-B68C-19134360E19C}" type="parTrans" cxnId="{7F20A9E0-37A8-4459-95B2-80B4659F28F1}">
      <dgm:prSet/>
      <dgm:spPr/>
      <dgm:t>
        <a:bodyPr/>
        <a:lstStyle/>
        <a:p>
          <a:endParaRPr lang="en-US"/>
        </a:p>
      </dgm:t>
    </dgm:pt>
    <dgm:pt modelId="{E982DA0B-592C-4DD3-A703-4819597E588D}" type="sibTrans" cxnId="{7F20A9E0-37A8-4459-95B2-80B4659F28F1}">
      <dgm:prSet/>
      <dgm:spPr/>
      <dgm:t>
        <a:bodyPr/>
        <a:lstStyle/>
        <a:p>
          <a:endParaRPr lang="en-US"/>
        </a:p>
      </dgm:t>
    </dgm:pt>
    <dgm:pt modelId="{77F52A74-ADEB-4DBD-B11C-45AA5D4709B3}">
      <dgm:prSet/>
      <dgm:spPr/>
      <dgm:t>
        <a:bodyPr/>
        <a:lstStyle/>
        <a:p>
          <a:r>
            <a:rPr lang="en-US" b="1" i="1" baseline="0" dirty="0"/>
            <a:t>Seen</a:t>
          </a:r>
          <a:r>
            <a:rPr lang="en-US" b="0" i="0" baseline="0" dirty="0"/>
            <a:t> by and/or explained to the public:</a:t>
          </a:r>
          <a:endParaRPr lang="en-US" dirty="0"/>
        </a:p>
      </dgm:t>
    </dgm:pt>
    <dgm:pt modelId="{5E6E28B7-B270-4033-B478-71D06BCC55AA}" type="parTrans" cxnId="{7545C04B-0E2D-4331-8380-5E93BD367069}">
      <dgm:prSet/>
      <dgm:spPr/>
      <dgm:t>
        <a:bodyPr/>
        <a:lstStyle/>
        <a:p>
          <a:endParaRPr lang="en-US"/>
        </a:p>
      </dgm:t>
    </dgm:pt>
    <dgm:pt modelId="{C265D960-B2BF-4654-87CF-6653A9F354C1}" type="sibTrans" cxnId="{7545C04B-0E2D-4331-8380-5E93BD367069}">
      <dgm:prSet/>
      <dgm:spPr/>
      <dgm:t>
        <a:bodyPr/>
        <a:lstStyle/>
        <a:p>
          <a:endParaRPr lang="en-US"/>
        </a:p>
      </dgm:t>
    </dgm:pt>
    <dgm:pt modelId="{0E89C9EA-4A9D-4224-B31B-757E318B9BCC}">
      <dgm:prSet/>
      <dgm:spPr/>
      <dgm:t>
        <a:bodyPr/>
        <a:lstStyle/>
        <a:p>
          <a:r>
            <a:rPr lang="en-US" b="0" i="0" baseline="0" dirty="0"/>
            <a:t>Patents</a:t>
          </a:r>
          <a:endParaRPr lang="en-US" dirty="0"/>
        </a:p>
      </dgm:t>
    </dgm:pt>
    <dgm:pt modelId="{0701A67B-6BD5-44FC-9214-5DF492B3ACD4}" type="parTrans" cxnId="{23CE496E-2943-4A50-AC32-9B8C43C19E54}">
      <dgm:prSet/>
      <dgm:spPr/>
      <dgm:t>
        <a:bodyPr/>
        <a:lstStyle/>
        <a:p>
          <a:endParaRPr lang="en-US"/>
        </a:p>
      </dgm:t>
    </dgm:pt>
    <dgm:pt modelId="{812CBD06-C820-4CE7-A044-E630F641DAC9}" type="sibTrans" cxnId="{23CE496E-2943-4A50-AC32-9B8C43C19E54}">
      <dgm:prSet/>
      <dgm:spPr/>
      <dgm:t>
        <a:bodyPr/>
        <a:lstStyle/>
        <a:p>
          <a:endParaRPr lang="en-US"/>
        </a:p>
      </dgm:t>
    </dgm:pt>
    <dgm:pt modelId="{A599B835-3878-4645-94B7-453D924A5B68}">
      <dgm:prSet/>
      <dgm:spPr/>
      <dgm:t>
        <a:bodyPr/>
        <a:lstStyle/>
        <a:p>
          <a:r>
            <a:rPr lang="en-US" b="0" i="0" baseline="0" dirty="0"/>
            <a:t>Trademarks</a:t>
          </a:r>
          <a:endParaRPr lang="en-US" dirty="0"/>
        </a:p>
      </dgm:t>
    </dgm:pt>
    <dgm:pt modelId="{4A7B7365-41E6-4B98-B872-EC39FA69971F}" type="parTrans" cxnId="{75083578-7AA5-4D4F-AD61-5AC97C4D88C9}">
      <dgm:prSet/>
      <dgm:spPr/>
      <dgm:t>
        <a:bodyPr/>
        <a:lstStyle/>
        <a:p>
          <a:endParaRPr lang="en-US"/>
        </a:p>
      </dgm:t>
    </dgm:pt>
    <dgm:pt modelId="{414EC2F4-BF31-4FBF-A091-79ABD7E3CE41}" type="sibTrans" cxnId="{75083578-7AA5-4D4F-AD61-5AC97C4D88C9}">
      <dgm:prSet/>
      <dgm:spPr/>
      <dgm:t>
        <a:bodyPr/>
        <a:lstStyle/>
        <a:p>
          <a:endParaRPr lang="en-US"/>
        </a:p>
      </dgm:t>
    </dgm:pt>
    <dgm:pt modelId="{B9034E52-C633-4A58-9736-9DEDDCA5252C}">
      <dgm:prSet/>
      <dgm:spPr/>
      <dgm:t>
        <a:bodyPr/>
        <a:lstStyle/>
        <a:p>
          <a:r>
            <a:rPr lang="en-US" b="0" i="0" baseline="0" dirty="0"/>
            <a:t>Copyrights</a:t>
          </a:r>
          <a:endParaRPr lang="en-US" dirty="0"/>
        </a:p>
      </dgm:t>
    </dgm:pt>
    <dgm:pt modelId="{E568FBFA-7EEE-4AAD-9851-1C4E7B564EFB}" type="parTrans" cxnId="{D79B238B-BB01-41A4-A952-FF0DD476F1AE}">
      <dgm:prSet/>
      <dgm:spPr/>
      <dgm:t>
        <a:bodyPr/>
        <a:lstStyle/>
        <a:p>
          <a:endParaRPr lang="en-US"/>
        </a:p>
      </dgm:t>
    </dgm:pt>
    <dgm:pt modelId="{F3263B2F-269D-4573-AFE6-FC4DA571711C}" type="sibTrans" cxnId="{D79B238B-BB01-41A4-A952-FF0DD476F1AE}">
      <dgm:prSet/>
      <dgm:spPr/>
      <dgm:t>
        <a:bodyPr/>
        <a:lstStyle/>
        <a:p>
          <a:endParaRPr lang="en-US"/>
        </a:p>
      </dgm:t>
    </dgm:pt>
    <dgm:pt modelId="{356068B0-1862-4134-87E4-721C2215F2DF}">
      <dgm:prSet/>
      <dgm:spPr/>
      <dgm:t>
        <a:bodyPr/>
        <a:lstStyle/>
        <a:p>
          <a:r>
            <a:rPr lang="en-US" b="0" i="0" baseline="0" dirty="0"/>
            <a:t>“</a:t>
          </a:r>
          <a:r>
            <a:rPr lang="en-US" b="1" i="1" baseline="0" dirty="0"/>
            <a:t>Private</a:t>
          </a:r>
          <a:r>
            <a:rPr lang="en-US" b="0" i="0" baseline="0" dirty="0"/>
            <a:t>” intellectual property;</a:t>
          </a:r>
          <a:endParaRPr lang="en-US" dirty="0"/>
        </a:p>
      </dgm:t>
    </dgm:pt>
    <dgm:pt modelId="{5565A125-B561-4598-A842-88B91E41915A}" type="parTrans" cxnId="{253F828F-40E0-4714-B25B-45708C0A6193}">
      <dgm:prSet/>
      <dgm:spPr/>
      <dgm:t>
        <a:bodyPr/>
        <a:lstStyle/>
        <a:p>
          <a:endParaRPr lang="en-US"/>
        </a:p>
      </dgm:t>
    </dgm:pt>
    <dgm:pt modelId="{03E0297A-8706-49F3-BFDA-36B9643230D9}" type="sibTrans" cxnId="{253F828F-40E0-4714-B25B-45708C0A6193}">
      <dgm:prSet/>
      <dgm:spPr/>
      <dgm:t>
        <a:bodyPr/>
        <a:lstStyle/>
        <a:p>
          <a:endParaRPr lang="en-US"/>
        </a:p>
      </dgm:t>
    </dgm:pt>
    <dgm:pt modelId="{8F539D0E-21A3-47C2-9B1E-40028B0DE9AD}">
      <dgm:prSet/>
      <dgm:spPr/>
      <dgm:t>
        <a:bodyPr/>
        <a:lstStyle/>
        <a:p>
          <a:r>
            <a:rPr lang="en-US" b="1" i="1" baseline="0" dirty="0"/>
            <a:t>Not seen </a:t>
          </a:r>
          <a:r>
            <a:rPr lang="en-US" b="0" i="0" baseline="0" dirty="0"/>
            <a:t>or known by the public;</a:t>
          </a:r>
          <a:endParaRPr lang="en-US" dirty="0"/>
        </a:p>
      </dgm:t>
    </dgm:pt>
    <dgm:pt modelId="{AA9CBFDB-1D41-47A0-B1ED-A49092C1141A}" type="parTrans" cxnId="{07B8A1CE-BC5F-4E26-95F0-0670DF4DC84D}">
      <dgm:prSet/>
      <dgm:spPr/>
      <dgm:t>
        <a:bodyPr/>
        <a:lstStyle/>
        <a:p>
          <a:endParaRPr lang="en-US"/>
        </a:p>
      </dgm:t>
    </dgm:pt>
    <dgm:pt modelId="{FE0F68EF-D6EA-405D-950C-DD0FAEFBC9FC}" type="sibTrans" cxnId="{07B8A1CE-BC5F-4E26-95F0-0670DF4DC84D}">
      <dgm:prSet/>
      <dgm:spPr/>
      <dgm:t>
        <a:bodyPr/>
        <a:lstStyle/>
        <a:p>
          <a:endParaRPr lang="en-US"/>
        </a:p>
      </dgm:t>
    </dgm:pt>
    <dgm:pt modelId="{AD1E146B-4663-45E0-AB20-B52FE4FBB864}">
      <dgm:prSet/>
      <dgm:spPr/>
      <dgm:t>
        <a:bodyPr/>
        <a:lstStyle/>
        <a:p>
          <a:r>
            <a:rPr lang="en-US" b="0" i="0" baseline="0" dirty="0"/>
            <a:t>Trade Secrets</a:t>
          </a:r>
          <a:endParaRPr lang="en-US" dirty="0"/>
        </a:p>
      </dgm:t>
    </dgm:pt>
    <dgm:pt modelId="{0BA91FA3-9789-4B01-A0CE-C759A43F3061}" type="parTrans" cxnId="{CBF65411-0453-4385-A21A-811888B4E33D}">
      <dgm:prSet/>
      <dgm:spPr/>
      <dgm:t>
        <a:bodyPr/>
        <a:lstStyle/>
        <a:p>
          <a:endParaRPr lang="en-US"/>
        </a:p>
      </dgm:t>
    </dgm:pt>
    <dgm:pt modelId="{309523BB-D41C-4648-9DEA-C84D7F00C43A}" type="sibTrans" cxnId="{CBF65411-0453-4385-A21A-811888B4E33D}">
      <dgm:prSet/>
      <dgm:spPr/>
      <dgm:t>
        <a:bodyPr/>
        <a:lstStyle/>
        <a:p>
          <a:endParaRPr lang="en-US"/>
        </a:p>
      </dgm:t>
    </dgm:pt>
    <dgm:pt modelId="{956805AD-E396-494D-AA7F-7BF4DDC1FA39}" type="pres">
      <dgm:prSet presAssocID="{F4E3AE6E-820B-4251-9634-75A6BFCE83AD}" presName="linear" presStyleCnt="0">
        <dgm:presLayoutVars>
          <dgm:animLvl val="lvl"/>
          <dgm:resizeHandles val="exact"/>
        </dgm:presLayoutVars>
      </dgm:prSet>
      <dgm:spPr/>
    </dgm:pt>
    <dgm:pt modelId="{4A2A0DDB-B03B-4263-9166-ACBA3B39DD29}" type="pres">
      <dgm:prSet presAssocID="{93EC7286-527F-4D0B-B52B-13CD473DC3EC}" presName="parentText" presStyleLbl="node1" presStyleIdx="0" presStyleCnt="2">
        <dgm:presLayoutVars>
          <dgm:chMax val="0"/>
          <dgm:bulletEnabled val="1"/>
        </dgm:presLayoutVars>
      </dgm:prSet>
      <dgm:spPr/>
    </dgm:pt>
    <dgm:pt modelId="{07BE41EE-1D1C-47F3-A303-A78F04DFB08A}" type="pres">
      <dgm:prSet presAssocID="{93EC7286-527F-4D0B-B52B-13CD473DC3EC}" presName="childText" presStyleLbl="revTx" presStyleIdx="0" presStyleCnt="2">
        <dgm:presLayoutVars>
          <dgm:bulletEnabled val="1"/>
        </dgm:presLayoutVars>
      </dgm:prSet>
      <dgm:spPr/>
    </dgm:pt>
    <dgm:pt modelId="{83ED4409-FB06-408A-9783-C8CD54684E7C}" type="pres">
      <dgm:prSet presAssocID="{356068B0-1862-4134-87E4-721C2215F2DF}" presName="parentText" presStyleLbl="node1" presStyleIdx="1" presStyleCnt="2">
        <dgm:presLayoutVars>
          <dgm:chMax val="0"/>
          <dgm:bulletEnabled val="1"/>
        </dgm:presLayoutVars>
      </dgm:prSet>
      <dgm:spPr/>
    </dgm:pt>
    <dgm:pt modelId="{912E4C8B-6969-4BA2-8232-B08D88FF0387}" type="pres">
      <dgm:prSet presAssocID="{356068B0-1862-4134-87E4-721C2215F2DF}" presName="childText" presStyleLbl="revTx" presStyleIdx="1" presStyleCnt="2">
        <dgm:presLayoutVars>
          <dgm:bulletEnabled val="1"/>
        </dgm:presLayoutVars>
      </dgm:prSet>
      <dgm:spPr/>
    </dgm:pt>
  </dgm:ptLst>
  <dgm:cxnLst>
    <dgm:cxn modelId="{C2A0BD02-4E34-4BFF-9B73-A8704FE97084}" type="presOf" srcId="{0E89C9EA-4A9D-4224-B31B-757E318B9BCC}" destId="{07BE41EE-1D1C-47F3-A303-A78F04DFB08A}" srcOrd="0" destOrd="1" presId="urn:microsoft.com/office/officeart/2005/8/layout/vList2"/>
    <dgm:cxn modelId="{CBF65411-0453-4385-A21A-811888B4E33D}" srcId="{8F539D0E-21A3-47C2-9B1E-40028B0DE9AD}" destId="{AD1E146B-4663-45E0-AB20-B52FE4FBB864}" srcOrd="0" destOrd="0" parTransId="{0BA91FA3-9789-4B01-A0CE-C759A43F3061}" sibTransId="{309523BB-D41C-4648-9DEA-C84D7F00C43A}"/>
    <dgm:cxn modelId="{1D624B32-00FF-4F74-8688-5B1A6345C934}" type="presOf" srcId="{A599B835-3878-4645-94B7-453D924A5B68}" destId="{07BE41EE-1D1C-47F3-A303-A78F04DFB08A}" srcOrd="0" destOrd="2" presId="urn:microsoft.com/office/officeart/2005/8/layout/vList2"/>
    <dgm:cxn modelId="{704A033C-A102-4E77-BD13-E7E7449C1285}" type="presOf" srcId="{77F52A74-ADEB-4DBD-B11C-45AA5D4709B3}" destId="{07BE41EE-1D1C-47F3-A303-A78F04DFB08A}" srcOrd="0" destOrd="0" presId="urn:microsoft.com/office/officeart/2005/8/layout/vList2"/>
    <dgm:cxn modelId="{7545C04B-0E2D-4331-8380-5E93BD367069}" srcId="{93EC7286-527F-4D0B-B52B-13CD473DC3EC}" destId="{77F52A74-ADEB-4DBD-B11C-45AA5D4709B3}" srcOrd="0" destOrd="0" parTransId="{5E6E28B7-B270-4033-B478-71D06BCC55AA}" sibTransId="{C265D960-B2BF-4654-87CF-6653A9F354C1}"/>
    <dgm:cxn modelId="{23CE496E-2943-4A50-AC32-9B8C43C19E54}" srcId="{77F52A74-ADEB-4DBD-B11C-45AA5D4709B3}" destId="{0E89C9EA-4A9D-4224-B31B-757E318B9BCC}" srcOrd="0" destOrd="0" parTransId="{0701A67B-6BD5-44FC-9214-5DF492B3ACD4}" sibTransId="{812CBD06-C820-4CE7-A044-E630F641DAC9}"/>
    <dgm:cxn modelId="{5D7EE954-BCD3-4154-BD1F-78F95F98F76C}" type="presOf" srcId="{93EC7286-527F-4D0B-B52B-13CD473DC3EC}" destId="{4A2A0DDB-B03B-4263-9166-ACBA3B39DD29}" srcOrd="0" destOrd="0" presId="urn:microsoft.com/office/officeart/2005/8/layout/vList2"/>
    <dgm:cxn modelId="{75083578-7AA5-4D4F-AD61-5AC97C4D88C9}" srcId="{77F52A74-ADEB-4DBD-B11C-45AA5D4709B3}" destId="{A599B835-3878-4645-94B7-453D924A5B68}" srcOrd="1" destOrd="0" parTransId="{4A7B7365-41E6-4B98-B872-EC39FA69971F}" sibTransId="{414EC2F4-BF31-4FBF-A091-79ABD7E3CE41}"/>
    <dgm:cxn modelId="{D79B238B-BB01-41A4-A952-FF0DD476F1AE}" srcId="{77F52A74-ADEB-4DBD-B11C-45AA5D4709B3}" destId="{B9034E52-C633-4A58-9736-9DEDDCA5252C}" srcOrd="2" destOrd="0" parTransId="{E568FBFA-7EEE-4AAD-9851-1C4E7B564EFB}" sibTransId="{F3263B2F-269D-4573-AFE6-FC4DA571711C}"/>
    <dgm:cxn modelId="{253F828F-40E0-4714-B25B-45708C0A6193}" srcId="{F4E3AE6E-820B-4251-9634-75A6BFCE83AD}" destId="{356068B0-1862-4134-87E4-721C2215F2DF}" srcOrd="1" destOrd="0" parTransId="{5565A125-B561-4598-A842-88B91E41915A}" sibTransId="{03E0297A-8706-49F3-BFDA-36B9643230D9}"/>
    <dgm:cxn modelId="{F30A7691-0E0A-402D-88FA-DBF7B9270DBE}" type="presOf" srcId="{B9034E52-C633-4A58-9736-9DEDDCA5252C}" destId="{07BE41EE-1D1C-47F3-A303-A78F04DFB08A}" srcOrd="0" destOrd="3" presId="urn:microsoft.com/office/officeart/2005/8/layout/vList2"/>
    <dgm:cxn modelId="{4037EDA3-0CA0-41A2-85BC-D333F625F8EC}" type="presOf" srcId="{F4E3AE6E-820B-4251-9634-75A6BFCE83AD}" destId="{956805AD-E396-494D-AA7F-7BF4DDC1FA39}" srcOrd="0" destOrd="0" presId="urn:microsoft.com/office/officeart/2005/8/layout/vList2"/>
    <dgm:cxn modelId="{3EE694A7-927A-4D61-949A-912D75C0B7DD}" type="presOf" srcId="{AD1E146B-4663-45E0-AB20-B52FE4FBB864}" destId="{912E4C8B-6969-4BA2-8232-B08D88FF0387}" srcOrd="0" destOrd="1" presId="urn:microsoft.com/office/officeart/2005/8/layout/vList2"/>
    <dgm:cxn modelId="{C056A9BA-D5DB-42F0-A09B-8523C7C85FB8}" type="presOf" srcId="{8F539D0E-21A3-47C2-9B1E-40028B0DE9AD}" destId="{912E4C8B-6969-4BA2-8232-B08D88FF0387}" srcOrd="0" destOrd="0" presId="urn:microsoft.com/office/officeart/2005/8/layout/vList2"/>
    <dgm:cxn modelId="{2A7629BC-EA54-4361-9FF2-BCAF15480C0B}" type="presOf" srcId="{356068B0-1862-4134-87E4-721C2215F2DF}" destId="{83ED4409-FB06-408A-9783-C8CD54684E7C}" srcOrd="0" destOrd="0" presId="urn:microsoft.com/office/officeart/2005/8/layout/vList2"/>
    <dgm:cxn modelId="{07B8A1CE-BC5F-4E26-95F0-0670DF4DC84D}" srcId="{356068B0-1862-4134-87E4-721C2215F2DF}" destId="{8F539D0E-21A3-47C2-9B1E-40028B0DE9AD}" srcOrd="0" destOrd="0" parTransId="{AA9CBFDB-1D41-47A0-B1ED-A49092C1141A}" sibTransId="{FE0F68EF-D6EA-405D-950C-DD0FAEFBC9FC}"/>
    <dgm:cxn modelId="{7F20A9E0-37A8-4459-95B2-80B4659F28F1}" srcId="{F4E3AE6E-820B-4251-9634-75A6BFCE83AD}" destId="{93EC7286-527F-4D0B-B52B-13CD473DC3EC}" srcOrd="0" destOrd="0" parTransId="{C9CF4C25-870F-4648-B68C-19134360E19C}" sibTransId="{E982DA0B-592C-4DD3-A703-4819597E588D}"/>
    <dgm:cxn modelId="{23D6AB3B-01B5-4689-86E4-4B8122C6C821}" type="presParOf" srcId="{956805AD-E396-494D-AA7F-7BF4DDC1FA39}" destId="{4A2A0DDB-B03B-4263-9166-ACBA3B39DD29}" srcOrd="0" destOrd="0" presId="urn:microsoft.com/office/officeart/2005/8/layout/vList2"/>
    <dgm:cxn modelId="{4697629A-6A17-4666-895D-292750600619}" type="presParOf" srcId="{956805AD-E396-494D-AA7F-7BF4DDC1FA39}" destId="{07BE41EE-1D1C-47F3-A303-A78F04DFB08A}" srcOrd="1" destOrd="0" presId="urn:microsoft.com/office/officeart/2005/8/layout/vList2"/>
    <dgm:cxn modelId="{F92C9AB3-2FB1-4C5F-85DC-DDBF8C599E05}" type="presParOf" srcId="{956805AD-E396-494D-AA7F-7BF4DDC1FA39}" destId="{83ED4409-FB06-408A-9783-C8CD54684E7C}" srcOrd="2" destOrd="0" presId="urn:microsoft.com/office/officeart/2005/8/layout/vList2"/>
    <dgm:cxn modelId="{A5E1C667-0541-4704-B308-C1C50D42F042}" type="presParOf" srcId="{956805AD-E396-494D-AA7F-7BF4DDC1FA39}" destId="{912E4C8B-6969-4BA2-8232-B08D88FF0387}"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E111751-0736-4FEE-B71F-476518082A73}" type="doc">
      <dgm:prSet loTypeId="urn:microsoft.com/office/officeart/2018/2/layout/IconLabelDescriptionList" loCatId="icon" qsTypeId="urn:microsoft.com/office/officeart/2005/8/quickstyle/simple1" qsCatId="simple" csTypeId="urn:microsoft.com/office/officeart/2018/5/colors/Iconchunking_neutralbg_colorful1" csCatId="colorful" phldr="1"/>
      <dgm:spPr/>
      <dgm:t>
        <a:bodyPr/>
        <a:lstStyle/>
        <a:p>
          <a:endParaRPr lang="en-US"/>
        </a:p>
      </dgm:t>
    </dgm:pt>
    <dgm:pt modelId="{B727D47E-BE06-4D1B-A7D7-D25571D8913C}">
      <dgm:prSet/>
      <dgm:spPr/>
      <dgm:t>
        <a:bodyPr/>
        <a:lstStyle/>
        <a:p>
          <a:pPr>
            <a:defRPr b="1"/>
          </a:pPr>
          <a:r>
            <a:rPr lang="en-US" b="1" i="0" u="sng" baseline="0" dirty="0"/>
            <a:t>Utility Patent</a:t>
          </a:r>
          <a:r>
            <a:rPr lang="en-US" b="0" i="0" baseline="0" dirty="0"/>
            <a:t> – </a:t>
          </a:r>
          <a:r>
            <a:rPr lang="en-US" b="0" i="1" baseline="0" dirty="0"/>
            <a:t>protects how your invention works </a:t>
          </a:r>
          <a:endParaRPr lang="en-US" dirty="0"/>
        </a:p>
      </dgm:t>
    </dgm:pt>
    <dgm:pt modelId="{E9A14D93-DB0A-4F23-B6B4-5278FFFA6BD6}" type="parTrans" cxnId="{D764DCC0-4D86-4168-B7C4-22065C7217A1}">
      <dgm:prSet/>
      <dgm:spPr/>
      <dgm:t>
        <a:bodyPr/>
        <a:lstStyle/>
        <a:p>
          <a:endParaRPr lang="en-US"/>
        </a:p>
      </dgm:t>
    </dgm:pt>
    <dgm:pt modelId="{5866B2AA-0EF4-4419-B28C-65868B905998}" type="sibTrans" cxnId="{D764DCC0-4D86-4168-B7C4-22065C7217A1}">
      <dgm:prSet/>
      <dgm:spPr/>
      <dgm:t>
        <a:bodyPr/>
        <a:lstStyle/>
        <a:p>
          <a:endParaRPr lang="en-US"/>
        </a:p>
      </dgm:t>
    </dgm:pt>
    <dgm:pt modelId="{033CF0CF-514B-49BF-86F7-2EAD1C189D52}">
      <dgm:prSet/>
      <dgm:spPr/>
      <dgm:t>
        <a:bodyPr/>
        <a:lstStyle/>
        <a:p>
          <a:r>
            <a:rPr lang="en-US" b="0" i="0" baseline="0" dirty="0"/>
            <a:t>Lasts 20 years from when you file it at the Patent Office</a:t>
          </a:r>
          <a:endParaRPr lang="en-US" dirty="0"/>
        </a:p>
      </dgm:t>
    </dgm:pt>
    <dgm:pt modelId="{1FBA2B22-8CAB-43A3-B810-074701ADA8C2}" type="parTrans" cxnId="{384B156C-AF4C-4288-9227-FA6709A0E084}">
      <dgm:prSet/>
      <dgm:spPr/>
      <dgm:t>
        <a:bodyPr/>
        <a:lstStyle/>
        <a:p>
          <a:endParaRPr lang="en-US"/>
        </a:p>
      </dgm:t>
    </dgm:pt>
    <dgm:pt modelId="{44CA2B4B-8821-4D15-9647-947264D46B60}" type="sibTrans" cxnId="{384B156C-AF4C-4288-9227-FA6709A0E084}">
      <dgm:prSet/>
      <dgm:spPr/>
      <dgm:t>
        <a:bodyPr/>
        <a:lstStyle/>
        <a:p>
          <a:endParaRPr lang="en-US"/>
        </a:p>
      </dgm:t>
    </dgm:pt>
    <dgm:pt modelId="{12C73C41-2B5B-4CD9-B962-31F0A5939F44}">
      <dgm:prSet/>
      <dgm:spPr/>
      <dgm:t>
        <a:bodyPr/>
        <a:lstStyle/>
        <a:p>
          <a:pPr>
            <a:defRPr b="1"/>
          </a:pPr>
          <a:r>
            <a:rPr lang="en-US" b="1" i="0" u="sng" baseline="0" dirty="0"/>
            <a:t>Design Patent </a:t>
          </a:r>
          <a:r>
            <a:rPr lang="en-US" b="0" i="0" baseline="0" dirty="0"/>
            <a:t>– </a:t>
          </a:r>
          <a:r>
            <a:rPr lang="en-US" b="0" i="1" baseline="0" dirty="0"/>
            <a:t>protects how your invention looks</a:t>
          </a:r>
          <a:endParaRPr lang="en-US" dirty="0"/>
        </a:p>
      </dgm:t>
    </dgm:pt>
    <dgm:pt modelId="{69D5BBDE-6727-44B2-A469-5641FBD8DAD4}" type="parTrans" cxnId="{377ECD1A-7BF6-4C92-BE20-1E0E47C3548E}">
      <dgm:prSet/>
      <dgm:spPr/>
      <dgm:t>
        <a:bodyPr/>
        <a:lstStyle/>
        <a:p>
          <a:endParaRPr lang="en-US"/>
        </a:p>
      </dgm:t>
    </dgm:pt>
    <dgm:pt modelId="{1157D8EB-F327-4DB3-AE99-9424F80DCC1D}" type="sibTrans" cxnId="{377ECD1A-7BF6-4C92-BE20-1E0E47C3548E}">
      <dgm:prSet/>
      <dgm:spPr/>
      <dgm:t>
        <a:bodyPr/>
        <a:lstStyle/>
        <a:p>
          <a:endParaRPr lang="en-US"/>
        </a:p>
      </dgm:t>
    </dgm:pt>
    <dgm:pt modelId="{B9410F30-10B7-48EE-91AB-B5B43600E232}">
      <dgm:prSet/>
      <dgm:spPr/>
      <dgm:t>
        <a:bodyPr/>
        <a:lstStyle/>
        <a:p>
          <a:r>
            <a:rPr lang="en-US" b="0" i="0" baseline="0" dirty="0"/>
            <a:t>Lasts 15 years from when it issues from the Patent Office</a:t>
          </a:r>
          <a:endParaRPr lang="en-US" dirty="0"/>
        </a:p>
      </dgm:t>
    </dgm:pt>
    <dgm:pt modelId="{47C43141-5735-4BE3-9BAA-CE796EF6D6B7}" type="parTrans" cxnId="{98940113-4543-479D-BC30-CB3C87FA9639}">
      <dgm:prSet/>
      <dgm:spPr/>
      <dgm:t>
        <a:bodyPr/>
        <a:lstStyle/>
        <a:p>
          <a:endParaRPr lang="en-US"/>
        </a:p>
      </dgm:t>
    </dgm:pt>
    <dgm:pt modelId="{4F0B553E-1105-4993-A0B7-91BDF9DF117E}" type="sibTrans" cxnId="{98940113-4543-479D-BC30-CB3C87FA9639}">
      <dgm:prSet/>
      <dgm:spPr/>
      <dgm:t>
        <a:bodyPr/>
        <a:lstStyle/>
        <a:p>
          <a:endParaRPr lang="en-US"/>
        </a:p>
      </dgm:t>
    </dgm:pt>
    <dgm:pt modelId="{07A3A38D-B2E6-426D-AB21-6393AA072C18}">
      <dgm:prSet/>
      <dgm:spPr/>
      <dgm:t>
        <a:bodyPr/>
        <a:lstStyle/>
        <a:p>
          <a:pPr>
            <a:defRPr b="1"/>
          </a:pPr>
          <a:r>
            <a:rPr lang="en-US" b="1" i="0" u="sng" baseline="0" dirty="0"/>
            <a:t>Trademark</a:t>
          </a:r>
          <a:r>
            <a:rPr lang="en-US" b="0" i="0" baseline="0" dirty="0"/>
            <a:t> – </a:t>
          </a:r>
          <a:r>
            <a:rPr lang="en-US" b="0" i="1" baseline="0" dirty="0"/>
            <a:t>protects brand names, slogans and logos used, or that you intend to use, in commerce</a:t>
          </a:r>
          <a:endParaRPr lang="en-US" dirty="0"/>
        </a:p>
      </dgm:t>
    </dgm:pt>
    <dgm:pt modelId="{DCBCE138-A02A-4DDB-A5D7-365680E602B6}" type="parTrans" cxnId="{E20DCE67-22E0-4885-B07F-95ACEAA073EA}">
      <dgm:prSet/>
      <dgm:spPr/>
      <dgm:t>
        <a:bodyPr/>
        <a:lstStyle/>
        <a:p>
          <a:endParaRPr lang="en-US"/>
        </a:p>
      </dgm:t>
    </dgm:pt>
    <dgm:pt modelId="{8FF19F5A-C244-4004-B291-18C881A47E70}" type="sibTrans" cxnId="{E20DCE67-22E0-4885-B07F-95ACEAA073EA}">
      <dgm:prSet/>
      <dgm:spPr/>
      <dgm:t>
        <a:bodyPr/>
        <a:lstStyle/>
        <a:p>
          <a:endParaRPr lang="en-US"/>
        </a:p>
      </dgm:t>
    </dgm:pt>
    <dgm:pt modelId="{4AFF36CC-8643-4B98-8B38-D9D3C5CC4193}">
      <dgm:prSet/>
      <dgm:spPr/>
      <dgm:t>
        <a:bodyPr/>
        <a:lstStyle/>
        <a:p>
          <a:r>
            <a:rPr lang="en-US" b="0" i="0" baseline="0" dirty="0"/>
            <a:t>Lasts for as long as you use the mark and pay the Trademark Office</a:t>
          </a:r>
          <a:endParaRPr lang="en-US" dirty="0"/>
        </a:p>
      </dgm:t>
    </dgm:pt>
    <dgm:pt modelId="{792FF455-84F9-4D96-ACB5-014898D58763}" type="parTrans" cxnId="{C49FD332-F745-49DB-821B-D8A5BB9C3E81}">
      <dgm:prSet/>
      <dgm:spPr/>
      <dgm:t>
        <a:bodyPr/>
        <a:lstStyle/>
        <a:p>
          <a:endParaRPr lang="en-US"/>
        </a:p>
      </dgm:t>
    </dgm:pt>
    <dgm:pt modelId="{E7D304A3-CD9B-4E16-ABDC-5307C9A9E610}" type="sibTrans" cxnId="{C49FD332-F745-49DB-821B-D8A5BB9C3E81}">
      <dgm:prSet/>
      <dgm:spPr/>
      <dgm:t>
        <a:bodyPr/>
        <a:lstStyle/>
        <a:p>
          <a:endParaRPr lang="en-US"/>
        </a:p>
      </dgm:t>
    </dgm:pt>
    <dgm:pt modelId="{57E4E223-DF79-49C3-8AF7-1B41DE14984B}">
      <dgm:prSet/>
      <dgm:spPr/>
      <dgm:t>
        <a:bodyPr/>
        <a:lstStyle/>
        <a:p>
          <a:pPr>
            <a:defRPr b="1"/>
          </a:pPr>
          <a:r>
            <a:rPr lang="en-US" b="1" i="0" u="sng" baseline="0" dirty="0"/>
            <a:t>Copyright</a:t>
          </a:r>
          <a:r>
            <a:rPr lang="en-US" b="0" i="0" baseline="0" dirty="0"/>
            <a:t> – </a:t>
          </a:r>
          <a:r>
            <a:rPr lang="en-US" b="0" i="1" baseline="0" dirty="0"/>
            <a:t>protects your original works of authorship</a:t>
          </a:r>
          <a:endParaRPr lang="en-US" dirty="0"/>
        </a:p>
      </dgm:t>
    </dgm:pt>
    <dgm:pt modelId="{D918745E-495A-4455-83F3-249A4ED751D3}" type="parTrans" cxnId="{BDCE1017-C2FD-451E-9809-777CB5A047F5}">
      <dgm:prSet/>
      <dgm:spPr/>
      <dgm:t>
        <a:bodyPr/>
        <a:lstStyle/>
        <a:p>
          <a:endParaRPr lang="en-US"/>
        </a:p>
      </dgm:t>
    </dgm:pt>
    <dgm:pt modelId="{024AD3F4-E877-4318-9F71-BBD81B5EE5FC}" type="sibTrans" cxnId="{BDCE1017-C2FD-451E-9809-777CB5A047F5}">
      <dgm:prSet/>
      <dgm:spPr/>
      <dgm:t>
        <a:bodyPr/>
        <a:lstStyle/>
        <a:p>
          <a:endParaRPr lang="en-US"/>
        </a:p>
      </dgm:t>
    </dgm:pt>
    <dgm:pt modelId="{E7428543-A4E8-43CF-B897-398AD01016FC}">
      <dgm:prSet/>
      <dgm:spPr/>
      <dgm:t>
        <a:bodyPr/>
        <a:lstStyle/>
        <a:p>
          <a:r>
            <a:rPr lang="en-US" b="0" i="0" baseline="0" dirty="0"/>
            <a:t>Lasts for the author’s life PLUS another 70 years</a:t>
          </a:r>
          <a:endParaRPr lang="en-US" dirty="0"/>
        </a:p>
      </dgm:t>
    </dgm:pt>
    <dgm:pt modelId="{FA11BC8B-5AE3-43C9-A54A-4E9640469D72}" type="parTrans" cxnId="{225A6833-E9D5-4A02-B3D9-E1D125B05DF3}">
      <dgm:prSet/>
      <dgm:spPr/>
      <dgm:t>
        <a:bodyPr/>
        <a:lstStyle/>
        <a:p>
          <a:endParaRPr lang="en-US"/>
        </a:p>
      </dgm:t>
    </dgm:pt>
    <dgm:pt modelId="{3909B80F-2165-4104-AFD3-FC0AA8490E4B}" type="sibTrans" cxnId="{225A6833-E9D5-4A02-B3D9-E1D125B05DF3}">
      <dgm:prSet/>
      <dgm:spPr/>
      <dgm:t>
        <a:bodyPr/>
        <a:lstStyle/>
        <a:p>
          <a:endParaRPr lang="en-US"/>
        </a:p>
      </dgm:t>
    </dgm:pt>
    <dgm:pt modelId="{13DA0E6E-2C00-4C5E-8660-DB72CBAB6A35}">
      <dgm:prSet/>
      <dgm:spPr/>
      <dgm:t>
        <a:bodyPr/>
        <a:lstStyle/>
        <a:p>
          <a:pPr>
            <a:defRPr b="1"/>
          </a:pPr>
          <a:r>
            <a:rPr lang="en-US" b="1" i="0" u="sng" baseline="0" dirty="0"/>
            <a:t>Trade Secret </a:t>
          </a:r>
          <a:r>
            <a:rPr lang="en-US" b="0" i="0" baseline="0" dirty="0"/>
            <a:t>– </a:t>
          </a:r>
          <a:r>
            <a:rPr lang="en-US" b="0" i="1" baseline="0" dirty="0"/>
            <a:t>protects your ways of doing business that are not generally known, e.g., customer lists, business processes, price lists</a:t>
          </a:r>
          <a:endParaRPr lang="en-US" dirty="0"/>
        </a:p>
      </dgm:t>
    </dgm:pt>
    <dgm:pt modelId="{3AF19691-0166-4000-B96E-876768CF30DB}" type="parTrans" cxnId="{B439DA72-3B09-452D-B7A8-CD7C26F92E36}">
      <dgm:prSet/>
      <dgm:spPr/>
      <dgm:t>
        <a:bodyPr/>
        <a:lstStyle/>
        <a:p>
          <a:endParaRPr lang="en-US"/>
        </a:p>
      </dgm:t>
    </dgm:pt>
    <dgm:pt modelId="{AF4AA0AA-7E31-4E61-A45F-A437D5F891D1}" type="sibTrans" cxnId="{B439DA72-3B09-452D-B7A8-CD7C26F92E36}">
      <dgm:prSet/>
      <dgm:spPr/>
      <dgm:t>
        <a:bodyPr/>
        <a:lstStyle/>
        <a:p>
          <a:endParaRPr lang="en-US"/>
        </a:p>
      </dgm:t>
    </dgm:pt>
    <dgm:pt modelId="{B3502031-F93A-4975-A44B-DF11F03AE3B9}">
      <dgm:prSet/>
      <dgm:spPr/>
      <dgm:t>
        <a:bodyPr/>
        <a:lstStyle/>
        <a:p>
          <a:r>
            <a:rPr lang="en-US" b="0" i="0" baseline="0" dirty="0"/>
            <a:t>Lasts for as long as you keep it a secret, </a:t>
          </a:r>
          <a:r>
            <a:rPr lang="en-US" b="0" i="1" baseline="0" dirty="0"/>
            <a:t>e.g.</a:t>
          </a:r>
          <a:r>
            <a:rPr lang="en-US" b="0" i="0" baseline="0" dirty="0"/>
            <a:t>, Coca-Cola, KFC</a:t>
          </a:r>
          <a:endParaRPr lang="en-US" dirty="0"/>
        </a:p>
      </dgm:t>
    </dgm:pt>
    <dgm:pt modelId="{2F66C33C-8139-4D8E-AEC3-AC0CFD075551}" type="parTrans" cxnId="{AFB7D01C-B773-4F76-9A98-FC6404527F42}">
      <dgm:prSet/>
      <dgm:spPr/>
      <dgm:t>
        <a:bodyPr/>
        <a:lstStyle/>
        <a:p>
          <a:endParaRPr lang="en-US"/>
        </a:p>
      </dgm:t>
    </dgm:pt>
    <dgm:pt modelId="{0F4E9F16-CFEA-4747-AA12-78FA83AF0697}" type="sibTrans" cxnId="{AFB7D01C-B773-4F76-9A98-FC6404527F42}">
      <dgm:prSet/>
      <dgm:spPr/>
      <dgm:t>
        <a:bodyPr/>
        <a:lstStyle/>
        <a:p>
          <a:endParaRPr lang="en-US"/>
        </a:p>
      </dgm:t>
    </dgm:pt>
    <dgm:pt modelId="{6787754B-B706-4B0D-BAF8-690A064957A2}" type="pres">
      <dgm:prSet presAssocID="{8E111751-0736-4FEE-B71F-476518082A73}" presName="root" presStyleCnt="0">
        <dgm:presLayoutVars>
          <dgm:dir/>
          <dgm:resizeHandles val="exact"/>
        </dgm:presLayoutVars>
      </dgm:prSet>
      <dgm:spPr/>
    </dgm:pt>
    <dgm:pt modelId="{EAEDBCB6-274A-4802-9C7F-25165903CD88}" type="pres">
      <dgm:prSet presAssocID="{B727D47E-BE06-4D1B-A7D7-D25571D8913C}" presName="compNode" presStyleCnt="0"/>
      <dgm:spPr/>
    </dgm:pt>
    <dgm:pt modelId="{E5504EEC-3201-42D1-BE54-035DD3408857}" type="pres">
      <dgm:prSet presAssocID="{B727D47E-BE06-4D1B-A7D7-D25571D8913C}"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rocessor"/>
        </a:ext>
      </dgm:extLst>
    </dgm:pt>
    <dgm:pt modelId="{4FA3F7FD-2635-4EA6-B280-16E3CFA28C98}" type="pres">
      <dgm:prSet presAssocID="{B727D47E-BE06-4D1B-A7D7-D25571D8913C}" presName="iconSpace" presStyleCnt="0"/>
      <dgm:spPr/>
    </dgm:pt>
    <dgm:pt modelId="{F8A51D59-A08A-4F48-BF27-65477EE29778}" type="pres">
      <dgm:prSet presAssocID="{B727D47E-BE06-4D1B-A7D7-D25571D8913C}" presName="parTx" presStyleLbl="revTx" presStyleIdx="0" presStyleCnt="10">
        <dgm:presLayoutVars>
          <dgm:chMax val="0"/>
          <dgm:chPref val="0"/>
        </dgm:presLayoutVars>
      </dgm:prSet>
      <dgm:spPr/>
    </dgm:pt>
    <dgm:pt modelId="{6AC3B673-049E-4157-BA4D-EBABF328F454}" type="pres">
      <dgm:prSet presAssocID="{B727D47E-BE06-4D1B-A7D7-D25571D8913C}" presName="txSpace" presStyleCnt="0"/>
      <dgm:spPr/>
    </dgm:pt>
    <dgm:pt modelId="{DD01E159-EEB2-46D4-9CC8-21AFD3766522}" type="pres">
      <dgm:prSet presAssocID="{B727D47E-BE06-4D1B-A7D7-D25571D8913C}" presName="desTx" presStyleLbl="revTx" presStyleIdx="1" presStyleCnt="10">
        <dgm:presLayoutVars/>
      </dgm:prSet>
      <dgm:spPr/>
    </dgm:pt>
    <dgm:pt modelId="{89164E84-29D5-4941-B86E-ED804C6644D9}" type="pres">
      <dgm:prSet presAssocID="{5866B2AA-0EF4-4419-B28C-65868B905998}" presName="sibTrans" presStyleCnt="0"/>
      <dgm:spPr/>
    </dgm:pt>
    <dgm:pt modelId="{E913AC47-B9C1-44F0-A2B5-D799BC65EC11}" type="pres">
      <dgm:prSet presAssocID="{12C73C41-2B5B-4CD9-B962-31F0A5939F44}" presName="compNode" presStyleCnt="0"/>
      <dgm:spPr/>
    </dgm:pt>
    <dgm:pt modelId="{62963B1D-DB2A-49B3-9130-C07B27B59B1A}" type="pres">
      <dgm:prSet presAssocID="{12C73C41-2B5B-4CD9-B962-31F0A5939F44}"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Lightbulb"/>
        </a:ext>
      </dgm:extLst>
    </dgm:pt>
    <dgm:pt modelId="{6FFA97F0-49D0-4416-B416-BBD99073B356}" type="pres">
      <dgm:prSet presAssocID="{12C73C41-2B5B-4CD9-B962-31F0A5939F44}" presName="iconSpace" presStyleCnt="0"/>
      <dgm:spPr/>
    </dgm:pt>
    <dgm:pt modelId="{F8D93D0A-2F16-4BDB-850B-899AB666D336}" type="pres">
      <dgm:prSet presAssocID="{12C73C41-2B5B-4CD9-B962-31F0A5939F44}" presName="parTx" presStyleLbl="revTx" presStyleIdx="2" presStyleCnt="10">
        <dgm:presLayoutVars>
          <dgm:chMax val="0"/>
          <dgm:chPref val="0"/>
        </dgm:presLayoutVars>
      </dgm:prSet>
      <dgm:spPr/>
    </dgm:pt>
    <dgm:pt modelId="{BBF29D04-DA52-46B1-B32C-0E3CE56EC581}" type="pres">
      <dgm:prSet presAssocID="{12C73C41-2B5B-4CD9-B962-31F0A5939F44}" presName="txSpace" presStyleCnt="0"/>
      <dgm:spPr/>
    </dgm:pt>
    <dgm:pt modelId="{6C1D410A-E207-4011-946F-6290317F2924}" type="pres">
      <dgm:prSet presAssocID="{12C73C41-2B5B-4CD9-B962-31F0A5939F44}" presName="desTx" presStyleLbl="revTx" presStyleIdx="3" presStyleCnt="10">
        <dgm:presLayoutVars/>
      </dgm:prSet>
      <dgm:spPr/>
    </dgm:pt>
    <dgm:pt modelId="{7A34F537-8209-4413-8021-1665D9B85C69}" type="pres">
      <dgm:prSet presAssocID="{1157D8EB-F327-4DB3-AE99-9424F80DCC1D}" presName="sibTrans" presStyleCnt="0"/>
      <dgm:spPr/>
    </dgm:pt>
    <dgm:pt modelId="{2273D8F1-2397-4A53-8718-2A8E59F6C904}" type="pres">
      <dgm:prSet presAssocID="{07A3A38D-B2E6-426D-AB21-6393AA072C18}" presName="compNode" presStyleCnt="0"/>
      <dgm:spPr/>
    </dgm:pt>
    <dgm:pt modelId="{8BEA221D-1AE8-4CCA-955A-D0A13250DED5}" type="pres">
      <dgm:prSet presAssocID="{07A3A38D-B2E6-426D-AB21-6393AA072C18}"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Judge"/>
        </a:ext>
      </dgm:extLst>
    </dgm:pt>
    <dgm:pt modelId="{330C4FEC-D58E-4DF8-8740-349AB0441048}" type="pres">
      <dgm:prSet presAssocID="{07A3A38D-B2E6-426D-AB21-6393AA072C18}" presName="iconSpace" presStyleCnt="0"/>
      <dgm:spPr/>
    </dgm:pt>
    <dgm:pt modelId="{46E67A4C-5CD7-48C9-AD1E-C46EF6641A6D}" type="pres">
      <dgm:prSet presAssocID="{07A3A38D-B2E6-426D-AB21-6393AA072C18}" presName="parTx" presStyleLbl="revTx" presStyleIdx="4" presStyleCnt="10">
        <dgm:presLayoutVars>
          <dgm:chMax val="0"/>
          <dgm:chPref val="0"/>
        </dgm:presLayoutVars>
      </dgm:prSet>
      <dgm:spPr/>
    </dgm:pt>
    <dgm:pt modelId="{252D4091-89EE-421F-B643-CBA7E75B0110}" type="pres">
      <dgm:prSet presAssocID="{07A3A38D-B2E6-426D-AB21-6393AA072C18}" presName="txSpace" presStyleCnt="0"/>
      <dgm:spPr/>
    </dgm:pt>
    <dgm:pt modelId="{9ED6537C-FA55-47C6-BAAD-FD22B5A53510}" type="pres">
      <dgm:prSet presAssocID="{07A3A38D-B2E6-426D-AB21-6393AA072C18}" presName="desTx" presStyleLbl="revTx" presStyleIdx="5" presStyleCnt="10">
        <dgm:presLayoutVars/>
      </dgm:prSet>
      <dgm:spPr/>
    </dgm:pt>
    <dgm:pt modelId="{411BA51C-6B1F-426B-B4A0-9BB98843B98D}" type="pres">
      <dgm:prSet presAssocID="{8FF19F5A-C244-4004-B291-18C881A47E70}" presName="sibTrans" presStyleCnt="0"/>
      <dgm:spPr/>
    </dgm:pt>
    <dgm:pt modelId="{D6227EFF-E52D-4F9E-8883-0CB5E5BB7FBA}" type="pres">
      <dgm:prSet presAssocID="{57E4E223-DF79-49C3-8AF7-1B41DE14984B}" presName="compNode" presStyleCnt="0"/>
      <dgm:spPr/>
    </dgm:pt>
    <dgm:pt modelId="{9790B5BA-90CB-4B95-8F0D-4E599E9CCB3E}" type="pres">
      <dgm:prSet presAssocID="{57E4E223-DF79-49C3-8AF7-1B41DE14984B}"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Quotes"/>
        </a:ext>
      </dgm:extLst>
    </dgm:pt>
    <dgm:pt modelId="{37A7E0A2-351D-45A6-AC09-0303D174E456}" type="pres">
      <dgm:prSet presAssocID="{57E4E223-DF79-49C3-8AF7-1B41DE14984B}" presName="iconSpace" presStyleCnt="0"/>
      <dgm:spPr/>
    </dgm:pt>
    <dgm:pt modelId="{EE52537A-2B04-47C4-B608-281AEC54543D}" type="pres">
      <dgm:prSet presAssocID="{57E4E223-DF79-49C3-8AF7-1B41DE14984B}" presName="parTx" presStyleLbl="revTx" presStyleIdx="6" presStyleCnt="10">
        <dgm:presLayoutVars>
          <dgm:chMax val="0"/>
          <dgm:chPref val="0"/>
        </dgm:presLayoutVars>
      </dgm:prSet>
      <dgm:spPr/>
    </dgm:pt>
    <dgm:pt modelId="{97A265B3-9405-4689-8D03-98325BB60395}" type="pres">
      <dgm:prSet presAssocID="{57E4E223-DF79-49C3-8AF7-1B41DE14984B}" presName="txSpace" presStyleCnt="0"/>
      <dgm:spPr/>
    </dgm:pt>
    <dgm:pt modelId="{8361F9C0-F8C8-419C-ADAF-FFA48FA59D65}" type="pres">
      <dgm:prSet presAssocID="{57E4E223-DF79-49C3-8AF7-1B41DE14984B}" presName="desTx" presStyleLbl="revTx" presStyleIdx="7" presStyleCnt="10">
        <dgm:presLayoutVars/>
      </dgm:prSet>
      <dgm:spPr/>
    </dgm:pt>
    <dgm:pt modelId="{9A267730-D4B0-45EA-9364-81CA1C7D8915}" type="pres">
      <dgm:prSet presAssocID="{024AD3F4-E877-4318-9F71-BBD81B5EE5FC}" presName="sibTrans" presStyleCnt="0"/>
      <dgm:spPr/>
    </dgm:pt>
    <dgm:pt modelId="{EB322948-AEFE-4D89-B2B6-F23BD4A630B4}" type="pres">
      <dgm:prSet presAssocID="{13DA0E6E-2C00-4C5E-8660-DB72CBAB6A35}" presName="compNode" presStyleCnt="0"/>
      <dgm:spPr/>
    </dgm:pt>
    <dgm:pt modelId="{81D2E298-8806-46A6-8247-DC6C3A244688}" type="pres">
      <dgm:prSet presAssocID="{13DA0E6E-2C00-4C5E-8660-DB72CBAB6A35}"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Hierarchy"/>
        </a:ext>
      </dgm:extLst>
    </dgm:pt>
    <dgm:pt modelId="{A4A83D2B-5406-4533-9C3E-F06A1920B109}" type="pres">
      <dgm:prSet presAssocID="{13DA0E6E-2C00-4C5E-8660-DB72CBAB6A35}" presName="iconSpace" presStyleCnt="0"/>
      <dgm:spPr/>
    </dgm:pt>
    <dgm:pt modelId="{D1FA224A-B9E6-4FE1-A8C8-F86AAA0BB7BE}" type="pres">
      <dgm:prSet presAssocID="{13DA0E6E-2C00-4C5E-8660-DB72CBAB6A35}" presName="parTx" presStyleLbl="revTx" presStyleIdx="8" presStyleCnt="10">
        <dgm:presLayoutVars>
          <dgm:chMax val="0"/>
          <dgm:chPref val="0"/>
        </dgm:presLayoutVars>
      </dgm:prSet>
      <dgm:spPr/>
    </dgm:pt>
    <dgm:pt modelId="{F3BB645F-57E3-4820-8121-8C5EA98D4C18}" type="pres">
      <dgm:prSet presAssocID="{13DA0E6E-2C00-4C5E-8660-DB72CBAB6A35}" presName="txSpace" presStyleCnt="0"/>
      <dgm:spPr/>
    </dgm:pt>
    <dgm:pt modelId="{22D7A02B-E8D4-486D-B011-613547108884}" type="pres">
      <dgm:prSet presAssocID="{13DA0E6E-2C00-4C5E-8660-DB72CBAB6A35}" presName="desTx" presStyleLbl="revTx" presStyleIdx="9" presStyleCnt="10">
        <dgm:presLayoutVars/>
      </dgm:prSet>
      <dgm:spPr/>
    </dgm:pt>
  </dgm:ptLst>
  <dgm:cxnLst>
    <dgm:cxn modelId="{94BCF201-6FD9-41AB-81A8-72A879DA623C}" type="presOf" srcId="{B9410F30-10B7-48EE-91AB-B5B43600E232}" destId="{6C1D410A-E207-4011-946F-6290317F2924}" srcOrd="0" destOrd="0" presId="urn:microsoft.com/office/officeart/2018/2/layout/IconLabelDescriptionList"/>
    <dgm:cxn modelId="{98940113-4543-479D-BC30-CB3C87FA9639}" srcId="{12C73C41-2B5B-4CD9-B962-31F0A5939F44}" destId="{B9410F30-10B7-48EE-91AB-B5B43600E232}" srcOrd="0" destOrd="0" parTransId="{47C43141-5735-4BE3-9BAA-CE796EF6D6B7}" sibTransId="{4F0B553E-1105-4993-A0B7-91BDF9DF117E}"/>
    <dgm:cxn modelId="{BDCE1017-C2FD-451E-9809-777CB5A047F5}" srcId="{8E111751-0736-4FEE-B71F-476518082A73}" destId="{57E4E223-DF79-49C3-8AF7-1B41DE14984B}" srcOrd="3" destOrd="0" parTransId="{D918745E-495A-4455-83F3-249A4ED751D3}" sibTransId="{024AD3F4-E877-4318-9F71-BBD81B5EE5FC}"/>
    <dgm:cxn modelId="{377ECD1A-7BF6-4C92-BE20-1E0E47C3548E}" srcId="{8E111751-0736-4FEE-B71F-476518082A73}" destId="{12C73C41-2B5B-4CD9-B962-31F0A5939F44}" srcOrd="1" destOrd="0" parTransId="{69D5BBDE-6727-44B2-A469-5641FBD8DAD4}" sibTransId="{1157D8EB-F327-4DB3-AE99-9424F80DCC1D}"/>
    <dgm:cxn modelId="{AFB7D01C-B773-4F76-9A98-FC6404527F42}" srcId="{13DA0E6E-2C00-4C5E-8660-DB72CBAB6A35}" destId="{B3502031-F93A-4975-A44B-DF11F03AE3B9}" srcOrd="0" destOrd="0" parTransId="{2F66C33C-8139-4D8E-AEC3-AC0CFD075551}" sibTransId="{0F4E9F16-CFEA-4747-AA12-78FA83AF0697}"/>
    <dgm:cxn modelId="{E2DB351F-7595-4181-A763-29B839B3BD1F}" type="presOf" srcId="{57E4E223-DF79-49C3-8AF7-1B41DE14984B}" destId="{EE52537A-2B04-47C4-B608-281AEC54543D}" srcOrd="0" destOrd="0" presId="urn:microsoft.com/office/officeart/2018/2/layout/IconLabelDescriptionList"/>
    <dgm:cxn modelId="{C49FD332-F745-49DB-821B-D8A5BB9C3E81}" srcId="{07A3A38D-B2E6-426D-AB21-6393AA072C18}" destId="{4AFF36CC-8643-4B98-8B38-D9D3C5CC4193}" srcOrd="0" destOrd="0" parTransId="{792FF455-84F9-4D96-ACB5-014898D58763}" sibTransId="{E7D304A3-CD9B-4E16-ABDC-5307C9A9E610}"/>
    <dgm:cxn modelId="{225A6833-E9D5-4A02-B3D9-E1D125B05DF3}" srcId="{57E4E223-DF79-49C3-8AF7-1B41DE14984B}" destId="{E7428543-A4E8-43CF-B897-398AD01016FC}" srcOrd="0" destOrd="0" parTransId="{FA11BC8B-5AE3-43C9-A54A-4E9640469D72}" sibTransId="{3909B80F-2165-4104-AFD3-FC0AA8490E4B}"/>
    <dgm:cxn modelId="{8F66D334-923F-4B3A-99A0-2595A78EE9D8}" type="presOf" srcId="{033CF0CF-514B-49BF-86F7-2EAD1C189D52}" destId="{DD01E159-EEB2-46D4-9CC8-21AFD3766522}" srcOrd="0" destOrd="0" presId="urn:microsoft.com/office/officeart/2018/2/layout/IconLabelDescriptionList"/>
    <dgm:cxn modelId="{BFBC1644-9520-4023-A609-884AAA02917C}" type="presOf" srcId="{4AFF36CC-8643-4B98-8B38-D9D3C5CC4193}" destId="{9ED6537C-FA55-47C6-BAAD-FD22B5A53510}" srcOrd="0" destOrd="0" presId="urn:microsoft.com/office/officeart/2018/2/layout/IconLabelDescriptionList"/>
    <dgm:cxn modelId="{5D419967-A4A8-463C-8FC9-D2481828B645}" type="presOf" srcId="{E7428543-A4E8-43CF-B897-398AD01016FC}" destId="{8361F9C0-F8C8-419C-ADAF-FFA48FA59D65}" srcOrd="0" destOrd="0" presId="urn:microsoft.com/office/officeart/2018/2/layout/IconLabelDescriptionList"/>
    <dgm:cxn modelId="{E20DCE67-22E0-4885-B07F-95ACEAA073EA}" srcId="{8E111751-0736-4FEE-B71F-476518082A73}" destId="{07A3A38D-B2E6-426D-AB21-6393AA072C18}" srcOrd="2" destOrd="0" parTransId="{DCBCE138-A02A-4DDB-A5D7-365680E602B6}" sibTransId="{8FF19F5A-C244-4004-B291-18C881A47E70}"/>
    <dgm:cxn modelId="{384B156C-AF4C-4288-9227-FA6709A0E084}" srcId="{B727D47E-BE06-4D1B-A7D7-D25571D8913C}" destId="{033CF0CF-514B-49BF-86F7-2EAD1C189D52}" srcOrd="0" destOrd="0" parTransId="{1FBA2B22-8CAB-43A3-B810-074701ADA8C2}" sibTransId="{44CA2B4B-8821-4D15-9647-947264D46B60}"/>
    <dgm:cxn modelId="{B439DA72-3B09-452D-B7A8-CD7C26F92E36}" srcId="{8E111751-0736-4FEE-B71F-476518082A73}" destId="{13DA0E6E-2C00-4C5E-8660-DB72CBAB6A35}" srcOrd="4" destOrd="0" parTransId="{3AF19691-0166-4000-B96E-876768CF30DB}" sibTransId="{AF4AA0AA-7E31-4E61-A45F-A437D5F891D1}"/>
    <dgm:cxn modelId="{900B278A-3A83-40DE-BD7D-77D5CDF12B2E}" type="presOf" srcId="{07A3A38D-B2E6-426D-AB21-6393AA072C18}" destId="{46E67A4C-5CD7-48C9-AD1E-C46EF6641A6D}" srcOrd="0" destOrd="0" presId="urn:microsoft.com/office/officeart/2018/2/layout/IconLabelDescriptionList"/>
    <dgm:cxn modelId="{DAAAC4A3-E98D-4389-BE53-0DE2DC5E9CEB}" type="presOf" srcId="{12C73C41-2B5B-4CD9-B962-31F0A5939F44}" destId="{F8D93D0A-2F16-4BDB-850B-899AB666D336}" srcOrd="0" destOrd="0" presId="urn:microsoft.com/office/officeart/2018/2/layout/IconLabelDescriptionList"/>
    <dgm:cxn modelId="{D764DCC0-4D86-4168-B7C4-22065C7217A1}" srcId="{8E111751-0736-4FEE-B71F-476518082A73}" destId="{B727D47E-BE06-4D1B-A7D7-D25571D8913C}" srcOrd="0" destOrd="0" parTransId="{E9A14D93-DB0A-4F23-B6B4-5278FFFA6BD6}" sibTransId="{5866B2AA-0EF4-4419-B28C-65868B905998}"/>
    <dgm:cxn modelId="{B7EF64CA-191F-40EE-8C6A-6C35CFD4F9DA}" type="presOf" srcId="{13DA0E6E-2C00-4C5E-8660-DB72CBAB6A35}" destId="{D1FA224A-B9E6-4FE1-A8C8-F86AAA0BB7BE}" srcOrd="0" destOrd="0" presId="urn:microsoft.com/office/officeart/2018/2/layout/IconLabelDescriptionList"/>
    <dgm:cxn modelId="{6E15B0E8-A587-431A-ADDD-D6E6745F103E}" type="presOf" srcId="{B3502031-F93A-4975-A44B-DF11F03AE3B9}" destId="{22D7A02B-E8D4-486D-B011-613547108884}" srcOrd="0" destOrd="0" presId="urn:microsoft.com/office/officeart/2018/2/layout/IconLabelDescriptionList"/>
    <dgm:cxn modelId="{934474F0-083E-4141-8499-8B9F572CE3EA}" type="presOf" srcId="{B727D47E-BE06-4D1B-A7D7-D25571D8913C}" destId="{F8A51D59-A08A-4F48-BF27-65477EE29778}" srcOrd="0" destOrd="0" presId="urn:microsoft.com/office/officeart/2018/2/layout/IconLabelDescriptionList"/>
    <dgm:cxn modelId="{AF4D3DFB-D785-4507-909A-E39754C10E5D}" type="presOf" srcId="{8E111751-0736-4FEE-B71F-476518082A73}" destId="{6787754B-B706-4B0D-BAF8-690A064957A2}" srcOrd="0" destOrd="0" presId="urn:microsoft.com/office/officeart/2018/2/layout/IconLabelDescriptionList"/>
    <dgm:cxn modelId="{B15E7285-3F22-457C-BA55-F62502CDA372}" type="presParOf" srcId="{6787754B-B706-4B0D-BAF8-690A064957A2}" destId="{EAEDBCB6-274A-4802-9C7F-25165903CD88}" srcOrd="0" destOrd="0" presId="urn:microsoft.com/office/officeart/2018/2/layout/IconLabelDescriptionList"/>
    <dgm:cxn modelId="{DFD77390-2A63-4617-A80B-D00BE6802420}" type="presParOf" srcId="{EAEDBCB6-274A-4802-9C7F-25165903CD88}" destId="{E5504EEC-3201-42D1-BE54-035DD3408857}" srcOrd="0" destOrd="0" presId="urn:microsoft.com/office/officeart/2018/2/layout/IconLabelDescriptionList"/>
    <dgm:cxn modelId="{1015EEFF-A57D-49DC-8152-323C51E909CB}" type="presParOf" srcId="{EAEDBCB6-274A-4802-9C7F-25165903CD88}" destId="{4FA3F7FD-2635-4EA6-B280-16E3CFA28C98}" srcOrd="1" destOrd="0" presId="urn:microsoft.com/office/officeart/2018/2/layout/IconLabelDescriptionList"/>
    <dgm:cxn modelId="{6A6454D0-C5E2-46A6-9921-4A2EFA99D308}" type="presParOf" srcId="{EAEDBCB6-274A-4802-9C7F-25165903CD88}" destId="{F8A51D59-A08A-4F48-BF27-65477EE29778}" srcOrd="2" destOrd="0" presId="urn:microsoft.com/office/officeart/2018/2/layout/IconLabelDescriptionList"/>
    <dgm:cxn modelId="{77EC89A1-B5B9-4470-8637-56E92DF8240D}" type="presParOf" srcId="{EAEDBCB6-274A-4802-9C7F-25165903CD88}" destId="{6AC3B673-049E-4157-BA4D-EBABF328F454}" srcOrd="3" destOrd="0" presId="urn:microsoft.com/office/officeart/2018/2/layout/IconLabelDescriptionList"/>
    <dgm:cxn modelId="{E304A297-9C9D-4178-9CE6-45A44C2EDF3B}" type="presParOf" srcId="{EAEDBCB6-274A-4802-9C7F-25165903CD88}" destId="{DD01E159-EEB2-46D4-9CC8-21AFD3766522}" srcOrd="4" destOrd="0" presId="urn:microsoft.com/office/officeart/2018/2/layout/IconLabelDescriptionList"/>
    <dgm:cxn modelId="{2C531D57-24DF-426E-869C-E5B7B9D8CD62}" type="presParOf" srcId="{6787754B-B706-4B0D-BAF8-690A064957A2}" destId="{89164E84-29D5-4941-B86E-ED804C6644D9}" srcOrd="1" destOrd="0" presId="urn:microsoft.com/office/officeart/2018/2/layout/IconLabelDescriptionList"/>
    <dgm:cxn modelId="{289B8764-95B6-45FF-8DCC-097E9EACE627}" type="presParOf" srcId="{6787754B-B706-4B0D-BAF8-690A064957A2}" destId="{E913AC47-B9C1-44F0-A2B5-D799BC65EC11}" srcOrd="2" destOrd="0" presId="urn:microsoft.com/office/officeart/2018/2/layout/IconLabelDescriptionList"/>
    <dgm:cxn modelId="{7FA10868-1ACE-4F15-858D-E5CC8D495AF0}" type="presParOf" srcId="{E913AC47-B9C1-44F0-A2B5-D799BC65EC11}" destId="{62963B1D-DB2A-49B3-9130-C07B27B59B1A}" srcOrd="0" destOrd="0" presId="urn:microsoft.com/office/officeart/2018/2/layout/IconLabelDescriptionList"/>
    <dgm:cxn modelId="{DA9913BC-1B4F-407E-8081-B6A462174F8A}" type="presParOf" srcId="{E913AC47-B9C1-44F0-A2B5-D799BC65EC11}" destId="{6FFA97F0-49D0-4416-B416-BBD99073B356}" srcOrd="1" destOrd="0" presId="urn:microsoft.com/office/officeart/2018/2/layout/IconLabelDescriptionList"/>
    <dgm:cxn modelId="{BF0AFE75-4C62-4755-AFE6-7C9CA92E349A}" type="presParOf" srcId="{E913AC47-B9C1-44F0-A2B5-D799BC65EC11}" destId="{F8D93D0A-2F16-4BDB-850B-899AB666D336}" srcOrd="2" destOrd="0" presId="urn:microsoft.com/office/officeart/2018/2/layout/IconLabelDescriptionList"/>
    <dgm:cxn modelId="{1F61B49B-591B-40A2-B217-97CA52B7C16A}" type="presParOf" srcId="{E913AC47-B9C1-44F0-A2B5-D799BC65EC11}" destId="{BBF29D04-DA52-46B1-B32C-0E3CE56EC581}" srcOrd="3" destOrd="0" presId="urn:microsoft.com/office/officeart/2018/2/layout/IconLabelDescriptionList"/>
    <dgm:cxn modelId="{1E930476-BF7B-4D4F-A923-731FFB7EAAA0}" type="presParOf" srcId="{E913AC47-B9C1-44F0-A2B5-D799BC65EC11}" destId="{6C1D410A-E207-4011-946F-6290317F2924}" srcOrd="4" destOrd="0" presId="urn:microsoft.com/office/officeart/2018/2/layout/IconLabelDescriptionList"/>
    <dgm:cxn modelId="{7EF95F6E-28BF-45F9-9E0F-BAAAED5229A8}" type="presParOf" srcId="{6787754B-B706-4B0D-BAF8-690A064957A2}" destId="{7A34F537-8209-4413-8021-1665D9B85C69}" srcOrd="3" destOrd="0" presId="urn:microsoft.com/office/officeart/2018/2/layout/IconLabelDescriptionList"/>
    <dgm:cxn modelId="{989BDF6A-24D0-4E0E-BB72-7D018A64222B}" type="presParOf" srcId="{6787754B-B706-4B0D-BAF8-690A064957A2}" destId="{2273D8F1-2397-4A53-8718-2A8E59F6C904}" srcOrd="4" destOrd="0" presId="urn:microsoft.com/office/officeart/2018/2/layout/IconLabelDescriptionList"/>
    <dgm:cxn modelId="{B9F41789-DAB1-4162-8193-7948E40AFE07}" type="presParOf" srcId="{2273D8F1-2397-4A53-8718-2A8E59F6C904}" destId="{8BEA221D-1AE8-4CCA-955A-D0A13250DED5}" srcOrd="0" destOrd="0" presId="urn:microsoft.com/office/officeart/2018/2/layout/IconLabelDescriptionList"/>
    <dgm:cxn modelId="{0D494317-0F81-4031-BD0A-9EB1E347A3E2}" type="presParOf" srcId="{2273D8F1-2397-4A53-8718-2A8E59F6C904}" destId="{330C4FEC-D58E-4DF8-8740-349AB0441048}" srcOrd="1" destOrd="0" presId="urn:microsoft.com/office/officeart/2018/2/layout/IconLabelDescriptionList"/>
    <dgm:cxn modelId="{23FECE73-7457-4E88-833E-B6EB249DACEA}" type="presParOf" srcId="{2273D8F1-2397-4A53-8718-2A8E59F6C904}" destId="{46E67A4C-5CD7-48C9-AD1E-C46EF6641A6D}" srcOrd="2" destOrd="0" presId="urn:microsoft.com/office/officeart/2018/2/layout/IconLabelDescriptionList"/>
    <dgm:cxn modelId="{B21DDC16-BE41-496E-847D-6E6183DABC6B}" type="presParOf" srcId="{2273D8F1-2397-4A53-8718-2A8E59F6C904}" destId="{252D4091-89EE-421F-B643-CBA7E75B0110}" srcOrd="3" destOrd="0" presId="urn:microsoft.com/office/officeart/2018/2/layout/IconLabelDescriptionList"/>
    <dgm:cxn modelId="{874C1931-A4C6-4A2A-9CC9-037EAB2CFB33}" type="presParOf" srcId="{2273D8F1-2397-4A53-8718-2A8E59F6C904}" destId="{9ED6537C-FA55-47C6-BAAD-FD22B5A53510}" srcOrd="4" destOrd="0" presId="urn:microsoft.com/office/officeart/2018/2/layout/IconLabelDescriptionList"/>
    <dgm:cxn modelId="{D360E12C-7437-4D75-B20E-82E107D76BFB}" type="presParOf" srcId="{6787754B-B706-4B0D-BAF8-690A064957A2}" destId="{411BA51C-6B1F-426B-B4A0-9BB98843B98D}" srcOrd="5" destOrd="0" presId="urn:microsoft.com/office/officeart/2018/2/layout/IconLabelDescriptionList"/>
    <dgm:cxn modelId="{8758F12F-ECDC-4808-A970-DC15F336E70C}" type="presParOf" srcId="{6787754B-B706-4B0D-BAF8-690A064957A2}" destId="{D6227EFF-E52D-4F9E-8883-0CB5E5BB7FBA}" srcOrd="6" destOrd="0" presId="urn:microsoft.com/office/officeart/2018/2/layout/IconLabelDescriptionList"/>
    <dgm:cxn modelId="{59CE3E69-5EA0-45A5-9CF1-4F802DDCA249}" type="presParOf" srcId="{D6227EFF-E52D-4F9E-8883-0CB5E5BB7FBA}" destId="{9790B5BA-90CB-4B95-8F0D-4E599E9CCB3E}" srcOrd="0" destOrd="0" presId="urn:microsoft.com/office/officeart/2018/2/layout/IconLabelDescriptionList"/>
    <dgm:cxn modelId="{3D7F0FF1-C771-4A7B-B76A-18CBB004F378}" type="presParOf" srcId="{D6227EFF-E52D-4F9E-8883-0CB5E5BB7FBA}" destId="{37A7E0A2-351D-45A6-AC09-0303D174E456}" srcOrd="1" destOrd="0" presId="urn:microsoft.com/office/officeart/2018/2/layout/IconLabelDescriptionList"/>
    <dgm:cxn modelId="{6B1874F5-C62F-41FB-9190-315F0B2D61B3}" type="presParOf" srcId="{D6227EFF-E52D-4F9E-8883-0CB5E5BB7FBA}" destId="{EE52537A-2B04-47C4-B608-281AEC54543D}" srcOrd="2" destOrd="0" presId="urn:microsoft.com/office/officeart/2018/2/layout/IconLabelDescriptionList"/>
    <dgm:cxn modelId="{36CEBE28-5865-4F0F-A6E8-56D6328757BB}" type="presParOf" srcId="{D6227EFF-E52D-4F9E-8883-0CB5E5BB7FBA}" destId="{97A265B3-9405-4689-8D03-98325BB60395}" srcOrd="3" destOrd="0" presId="urn:microsoft.com/office/officeart/2018/2/layout/IconLabelDescriptionList"/>
    <dgm:cxn modelId="{911193E9-2755-4509-AA81-A0ABEF63391C}" type="presParOf" srcId="{D6227EFF-E52D-4F9E-8883-0CB5E5BB7FBA}" destId="{8361F9C0-F8C8-419C-ADAF-FFA48FA59D65}" srcOrd="4" destOrd="0" presId="urn:microsoft.com/office/officeart/2018/2/layout/IconLabelDescriptionList"/>
    <dgm:cxn modelId="{209292B4-4602-4A08-9F0E-E1065A5777DE}" type="presParOf" srcId="{6787754B-B706-4B0D-BAF8-690A064957A2}" destId="{9A267730-D4B0-45EA-9364-81CA1C7D8915}" srcOrd="7" destOrd="0" presId="urn:microsoft.com/office/officeart/2018/2/layout/IconLabelDescriptionList"/>
    <dgm:cxn modelId="{2285F91E-90FE-444B-94E9-C32E8740156D}" type="presParOf" srcId="{6787754B-B706-4B0D-BAF8-690A064957A2}" destId="{EB322948-AEFE-4D89-B2B6-F23BD4A630B4}" srcOrd="8" destOrd="0" presId="urn:microsoft.com/office/officeart/2018/2/layout/IconLabelDescriptionList"/>
    <dgm:cxn modelId="{CB5D1F86-1C5D-4E2B-8A35-04FF78744EFB}" type="presParOf" srcId="{EB322948-AEFE-4D89-B2B6-F23BD4A630B4}" destId="{81D2E298-8806-46A6-8247-DC6C3A244688}" srcOrd="0" destOrd="0" presId="urn:microsoft.com/office/officeart/2018/2/layout/IconLabelDescriptionList"/>
    <dgm:cxn modelId="{A649D78C-03BE-485F-ACD6-60DAEA83DBCE}" type="presParOf" srcId="{EB322948-AEFE-4D89-B2B6-F23BD4A630B4}" destId="{A4A83D2B-5406-4533-9C3E-F06A1920B109}" srcOrd="1" destOrd="0" presId="urn:microsoft.com/office/officeart/2018/2/layout/IconLabelDescriptionList"/>
    <dgm:cxn modelId="{95C114F0-C3A1-4EF3-82A0-2C606E850236}" type="presParOf" srcId="{EB322948-AEFE-4D89-B2B6-F23BD4A630B4}" destId="{D1FA224A-B9E6-4FE1-A8C8-F86AAA0BB7BE}" srcOrd="2" destOrd="0" presId="urn:microsoft.com/office/officeart/2018/2/layout/IconLabelDescriptionList"/>
    <dgm:cxn modelId="{E3FF0EA4-D810-4009-BF2D-E5298AC27469}" type="presParOf" srcId="{EB322948-AEFE-4D89-B2B6-F23BD4A630B4}" destId="{F3BB645F-57E3-4820-8121-8C5EA98D4C18}" srcOrd="3" destOrd="0" presId="urn:microsoft.com/office/officeart/2018/2/layout/IconLabelDescriptionList"/>
    <dgm:cxn modelId="{07B7CB69-90ED-499D-A399-4FE378BE2C41}" type="presParOf" srcId="{EB322948-AEFE-4D89-B2B6-F23BD4A630B4}" destId="{22D7A02B-E8D4-486D-B011-613547108884}" srcOrd="4" destOrd="0" presId="urn:microsoft.com/office/officeart/2018/2/layout/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D92C253-6E83-4885-9F7F-4CB4CC1E4979}" type="doc">
      <dgm:prSet loTypeId="urn:microsoft.com/office/officeart/2018/5/layout/CenteredIconLabelDescriptionList" loCatId="icon" qsTypeId="urn:microsoft.com/office/officeart/2005/8/quickstyle/simple1" qsCatId="simple" csTypeId="urn:microsoft.com/office/officeart/2018/5/colors/Iconchunking_neutralbg_accent0_3" csCatId="mainScheme" phldr="1"/>
      <dgm:spPr/>
      <dgm:t>
        <a:bodyPr/>
        <a:lstStyle/>
        <a:p>
          <a:endParaRPr lang="en-US"/>
        </a:p>
      </dgm:t>
    </dgm:pt>
    <dgm:pt modelId="{EDD1C371-1322-4C64-8F48-BB345B3799EA}">
      <dgm:prSet/>
      <dgm:spPr/>
      <dgm:t>
        <a:bodyPr/>
        <a:lstStyle/>
        <a:p>
          <a:pPr>
            <a:defRPr b="1"/>
          </a:pPr>
          <a:r>
            <a:rPr lang="en-US" b="1" dirty="0"/>
            <a:t>Patents</a:t>
          </a:r>
          <a:endParaRPr lang="en-US" dirty="0"/>
        </a:p>
      </dgm:t>
    </dgm:pt>
    <dgm:pt modelId="{896E07C6-AD9B-479F-B16F-1867BE773BE3}" type="parTrans" cxnId="{2B36DBB6-D594-40CF-9FDC-1FBBB9F2650C}">
      <dgm:prSet/>
      <dgm:spPr/>
      <dgm:t>
        <a:bodyPr/>
        <a:lstStyle/>
        <a:p>
          <a:endParaRPr lang="en-US"/>
        </a:p>
      </dgm:t>
    </dgm:pt>
    <dgm:pt modelId="{764A662F-C11E-479B-8CDF-3B040C793CDA}" type="sibTrans" cxnId="{2B36DBB6-D594-40CF-9FDC-1FBBB9F2650C}">
      <dgm:prSet/>
      <dgm:spPr/>
      <dgm:t>
        <a:bodyPr/>
        <a:lstStyle/>
        <a:p>
          <a:endParaRPr lang="en-US"/>
        </a:p>
      </dgm:t>
    </dgm:pt>
    <dgm:pt modelId="{36EB5AEE-B4F0-4B7A-9871-AFB5B1449736}">
      <dgm:prSet/>
      <dgm:spPr/>
      <dgm:t>
        <a:bodyPr/>
        <a:lstStyle/>
        <a:p>
          <a:r>
            <a:rPr lang="en-US" dirty="0"/>
            <a:t>Have assignments in place when you file your applications, especially for employee or third contractor inventors</a:t>
          </a:r>
        </a:p>
      </dgm:t>
    </dgm:pt>
    <dgm:pt modelId="{DF5CF488-32E8-44F7-AAB7-DDDDA1595593}" type="parTrans" cxnId="{99102122-F77B-4FE5-9E0E-2048E30A0B10}">
      <dgm:prSet/>
      <dgm:spPr/>
      <dgm:t>
        <a:bodyPr/>
        <a:lstStyle/>
        <a:p>
          <a:endParaRPr lang="en-US"/>
        </a:p>
      </dgm:t>
    </dgm:pt>
    <dgm:pt modelId="{426958B0-0819-47F9-8F61-4DB5AE16101E}" type="sibTrans" cxnId="{99102122-F77B-4FE5-9E0E-2048E30A0B10}">
      <dgm:prSet/>
      <dgm:spPr/>
      <dgm:t>
        <a:bodyPr/>
        <a:lstStyle/>
        <a:p>
          <a:endParaRPr lang="en-US"/>
        </a:p>
      </dgm:t>
    </dgm:pt>
    <dgm:pt modelId="{155ED4A0-AE61-46FF-A2F6-0AFCEE85965B}">
      <dgm:prSet/>
      <dgm:spPr/>
      <dgm:t>
        <a:bodyPr/>
        <a:lstStyle/>
        <a:p>
          <a:r>
            <a:rPr lang="en-US" dirty="0"/>
            <a:t>Have license/royalty agreements in writing, </a:t>
          </a:r>
          <a:r>
            <a:rPr lang="en-US" b="1" i="1" u="sng" dirty="0"/>
            <a:t>no hand-shakes</a:t>
          </a:r>
          <a:endParaRPr lang="en-US" dirty="0"/>
        </a:p>
      </dgm:t>
    </dgm:pt>
    <dgm:pt modelId="{76778F8D-55E7-41C3-AA35-694A0EDA3972}" type="parTrans" cxnId="{5759AA81-A1EC-42C2-ACD5-5C7A36822AB4}">
      <dgm:prSet/>
      <dgm:spPr/>
      <dgm:t>
        <a:bodyPr/>
        <a:lstStyle/>
        <a:p>
          <a:endParaRPr lang="en-US"/>
        </a:p>
      </dgm:t>
    </dgm:pt>
    <dgm:pt modelId="{8612155E-6A06-4F9E-ADB9-3238FDC4F61A}" type="sibTrans" cxnId="{5759AA81-A1EC-42C2-ACD5-5C7A36822AB4}">
      <dgm:prSet/>
      <dgm:spPr/>
      <dgm:t>
        <a:bodyPr/>
        <a:lstStyle/>
        <a:p>
          <a:endParaRPr lang="en-US"/>
        </a:p>
      </dgm:t>
    </dgm:pt>
    <dgm:pt modelId="{81423463-8309-41EC-B2B3-B6DFC10FC434}">
      <dgm:prSet/>
      <dgm:spPr/>
      <dgm:t>
        <a:bodyPr/>
        <a:lstStyle/>
        <a:p>
          <a:pPr>
            <a:defRPr b="1"/>
          </a:pPr>
          <a:r>
            <a:rPr lang="en-US" b="1" dirty="0"/>
            <a:t>Trademarks</a:t>
          </a:r>
          <a:endParaRPr lang="en-US" dirty="0"/>
        </a:p>
      </dgm:t>
    </dgm:pt>
    <dgm:pt modelId="{FECE79F9-E329-4703-A62C-4881001729FB}" type="parTrans" cxnId="{CC9DD52F-57E7-4D66-BB2F-131E5CC345B1}">
      <dgm:prSet/>
      <dgm:spPr/>
      <dgm:t>
        <a:bodyPr/>
        <a:lstStyle/>
        <a:p>
          <a:endParaRPr lang="en-US"/>
        </a:p>
      </dgm:t>
    </dgm:pt>
    <dgm:pt modelId="{6792F093-FCC4-4441-80D3-198450A83EBB}" type="sibTrans" cxnId="{CC9DD52F-57E7-4D66-BB2F-131E5CC345B1}">
      <dgm:prSet/>
      <dgm:spPr/>
      <dgm:t>
        <a:bodyPr/>
        <a:lstStyle/>
        <a:p>
          <a:endParaRPr lang="en-US"/>
        </a:p>
      </dgm:t>
    </dgm:pt>
    <dgm:pt modelId="{6080E173-4125-400D-A849-71B84D31A8DF}">
      <dgm:prSet/>
      <dgm:spPr/>
      <dgm:t>
        <a:bodyPr/>
        <a:lstStyle/>
        <a:p>
          <a:r>
            <a:rPr lang="en-US" dirty="0"/>
            <a:t>File for federal registration before use in commerce</a:t>
          </a:r>
        </a:p>
      </dgm:t>
    </dgm:pt>
    <dgm:pt modelId="{55895D77-DBBF-46D7-A623-62749C151D75}" type="parTrans" cxnId="{563DB613-009F-4755-823F-BE8F05A77D78}">
      <dgm:prSet/>
      <dgm:spPr/>
      <dgm:t>
        <a:bodyPr/>
        <a:lstStyle/>
        <a:p>
          <a:endParaRPr lang="en-US"/>
        </a:p>
      </dgm:t>
    </dgm:pt>
    <dgm:pt modelId="{FA67B126-33B6-4B7D-8ED0-0C46A1B7EF20}" type="sibTrans" cxnId="{563DB613-009F-4755-823F-BE8F05A77D78}">
      <dgm:prSet/>
      <dgm:spPr/>
      <dgm:t>
        <a:bodyPr/>
        <a:lstStyle/>
        <a:p>
          <a:endParaRPr lang="en-US"/>
        </a:p>
      </dgm:t>
    </dgm:pt>
    <dgm:pt modelId="{B391A983-263C-420F-A267-41F1725376C9}">
      <dgm:prSet/>
      <dgm:spPr/>
      <dgm:t>
        <a:bodyPr/>
        <a:lstStyle/>
        <a:p>
          <a:r>
            <a:rPr lang="en-US" dirty="0"/>
            <a:t>Ensure you own your logos </a:t>
          </a:r>
          <a:r>
            <a:rPr lang="en-US" b="1" dirty="0"/>
            <a:t>(</a:t>
          </a:r>
          <a:r>
            <a:rPr lang="en-US" b="1" u="sng" dirty="0"/>
            <a:t>both</a:t>
          </a:r>
          <a:r>
            <a:rPr lang="en-US" b="1" dirty="0"/>
            <a:t> trademark and copyright ownership apply to a company’s logos)</a:t>
          </a:r>
          <a:endParaRPr lang="en-US" dirty="0"/>
        </a:p>
      </dgm:t>
    </dgm:pt>
    <dgm:pt modelId="{DE520D50-A94C-4287-A874-A4D8DAAB4E98}" type="parTrans" cxnId="{9AA1A302-AE78-4ED9-B7EB-6BEE54368BD9}">
      <dgm:prSet/>
      <dgm:spPr/>
      <dgm:t>
        <a:bodyPr/>
        <a:lstStyle/>
        <a:p>
          <a:endParaRPr lang="en-US"/>
        </a:p>
      </dgm:t>
    </dgm:pt>
    <dgm:pt modelId="{13669B02-7168-47B1-B0F8-2BA3F2D63817}" type="sibTrans" cxnId="{9AA1A302-AE78-4ED9-B7EB-6BEE54368BD9}">
      <dgm:prSet/>
      <dgm:spPr/>
      <dgm:t>
        <a:bodyPr/>
        <a:lstStyle/>
        <a:p>
          <a:endParaRPr lang="en-US"/>
        </a:p>
      </dgm:t>
    </dgm:pt>
    <dgm:pt modelId="{7F817EC9-DAB6-43B5-84ED-E7A79B34DEE4}">
      <dgm:prSet/>
      <dgm:spPr/>
      <dgm:t>
        <a:bodyPr/>
        <a:lstStyle/>
        <a:p>
          <a:r>
            <a:rPr lang="en-US" dirty="0"/>
            <a:t>A buyer wants your business’s “goodwill,” which includes your branding and marketing items such as trademarks and logos, ownership of these must be clear</a:t>
          </a:r>
        </a:p>
      </dgm:t>
    </dgm:pt>
    <dgm:pt modelId="{177D52F0-4635-4860-A389-7C5C5F02F701}" type="parTrans" cxnId="{E8C0A208-1486-4E68-8C93-E4A4DC5F96B3}">
      <dgm:prSet/>
      <dgm:spPr/>
      <dgm:t>
        <a:bodyPr/>
        <a:lstStyle/>
        <a:p>
          <a:endParaRPr lang="en-US"/>
        </a:p>
      </dgm:t>
    </dgm:pt>
    <dgm:pt modelId="{15E124EB-5ED0-4D84-A9B4-6971402CFCA7}" type="sibTrans" cxnId="{E8C0A208-1486-4E68-8C93-E4A4DC5F96B3}">
      <dgm:prSet/>
      <dgm:spPr/>
      <dgm:t>
        <a:bodyPr/>
        <a:lstStyle/>
        <a:p>
          <a:endParaRPr lang="en-US"/>
        </a:p>
      </dgm:t>
    </dgm:pt>
    <dgm:pt modelId="{29E6A4AA-74B0-43F3-B307-22ADB18DE784}">
      <dgm:prSet/>
      <dgm:spPr/>
      <dgm:t>
        <a:bodyPr/>
        <a:lstStyle/>
        <a:p>
          <a:pPr>
            <a:defRPr b="1"/>
          </a:pPr>
          <a:r>
            <a:rPr lang="en-US" b="1" dirty="0"/>
            <a:t>Copyrights</a:t>
          </a:r>
          <a:endParaRPr lang="en-US" dirty="0"/>
        </a:p>
      </dgm:t>
    </dgm:pt>
    <dgm:pt modelId="{D24EE86D-A681-4C1D-9BEB-3F670DDF314B}" type="parTrans" cxnId="{158EE77B-B73A-4654-8536-A32D06F41F81}">
      <dgm:prSet/>
      <dgm:spPr/>
      <dgm:t>
        <a:bodyPr/>
        <a:lstStyle/>
        <a:p>
          <a:endParaRPr lang="en-US"/>
        </a:p>
      </dgm:t>
    </dgm:pt>
    <dgm:pt modelId="{0DDD27B0-00DA-4A05-B16D-8CA83F7A210A}" type="sibTrans" cxnId="{158EE77B-B73A-4654-8536-A32D06F41F81}">
      <dgm:prSet/>
      <dgm:spPr/>
      <dgm:t>
        <a:bodyPr/>
        <a:lstStyle/>
        <a:p>
          <a:endParaRPr lang="en-US"/>
        </a:p>
      </dgm:t>
    </dgm:pt>
    <dgm:pt modelId="{6B150BDA-F7FF-48A4-9ED6-8D1794840F86}">
      <dgm:prSet/>
      <dgm:spPr/>
      <dgm:t>
        <a:bodyPr/>
        <a:lstStyle/>
        <a:p>
          <a:r>
            <a:rPr lang="en-US" dirty="0"/>
            <a:t>Ensure you have assignments from artists, independent contractors, etc.</a:t>
          </a:r>
        </a:p>
      </dgm:t>
    </dgm:pt>
    <dgm:pt modelId="{E55DFFA4-8262-46C2-A79D-F1B56D740745}" type="parTrans" cxnId="{A5342B48-8FE7-450B-A661-C530BB8C861C}">
      <dgm:prSet/>
      <dgm:spPr/>
      <dgm:t>
        <a:bodyPr/>
        <a:lstStyle/>
        <a:p>
          <a:endParaRPr lang="en-US"/>
        </a:p>
      </dgm:t>
    </dgm:pt>
    <dgm:pt modelId="{1DEA59C8-F33A-4523-9345-D28DCAC24B2B}" type="sibTrans" cxnId="{A5342B48-8FE7-450B-A661-C530BB8C861C}">
      <dgm:prSet/>
      <dgm:spPr/>
      <dgm:t>
        <a:bodyPr/>
        <a:lstStyle/>
        <a:p>
          <a:endParaRPr lang="en-US"/>
        </a:p>
      </dgm:t>
    </dgm:pt>
    <dgm:pt modelId="{27A27A69-A95C-4344-BC97-D0B1D542E393}">
      <dgm:prSet/>
      <dgm:spPr/>
      <dgm:t>
        <a:bodyPr/>
        <a:lstStyle/>
        <a:p>
          <a:r>
            <a:rPr lang="en-US" dirty="0"/>
            <a:t>Federal registration allows for organizing, recording, and protecting the rights, as well as enforcing them against others</a:t>
          </a:r>
        </a:p>
      </dgm:t>
    </dgm:pt>
    <dgm:pt modelId="{9DD34B8B-6D18-4DA8-B9C8-95675752BB0F}" type="parTrans" cxnId="{28E2E21A-2675-4505-8D2E-FA9110955A58}">
      <dgm:prSet/>
      <dgm:spPr/>
      <dgm:t>
        <a:bodyPr/>
        <a:lstStyle/>
        <a:p>
          <a:endParaRPr lang="en-US"/>
        </a:p>
      </dgm:t>
    </dgm:pt>
    <dgm:pt modelId="{C97A134A-C739-4259-8BE0-E59890A923E8}" type="sibTrans" cxnId="{28E2E21A-2675-4505-8D2E-FA9110955A58}">
      <dgm:prSet/>
      <dgm:spPr/>
      <dgm:t>
        <a:bodyPr/>
        <a:lstStyle/>
        <a:p>
          <a:endParaRPr lang="en-US"/>
        </a:p>
      </dgm:t>
    </dgm:pt>
    <dgm:pt modelId="{0EFE9EED-7E27-42B9-B413-B1491A35E142}" type="pres">
      <dgm:prSet presAssocID="{ED92C253-6E83-4885-9F7F-4CB4CC1E4979}" presName="root" presStyleCnt="0">
        <dgm:presLayoutVars>
          <dgm:dir/>
          <dgm:resizeHandles val="exact"/>
        </dgm:presLayoutVars>
      </dgm:prSet>
      <dgm:spPr/>
    </dgm:pt>
    <dgm:pt modelId="{358FE664-E7B5-4C44-AC0A-CC4BB250C4E1}" type="pres">
      <dgm:prSet presAssocID="{EDD1C371-1322-4C64-8F48-BB345B3799EA}" presName="compNode" presStyleCnt="0"/>
      <dgm:spPr/>
    </dgm:pt>
    <dgm:pt modelId="{EF3C6D1D-8C10-49D7-A513-C37B6FE0934A}" type="pres">
      <dgm:prSet presAssocID="{EDD1C371-1322-4C64-8F48-BB345B3799EA}"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Office Worker"/>
        </a:ext>
      </dgm:extLst>
    </dgm:pt>
    <dgm:pt modelId="{82B45DF5-61A9-487F-AB57-CABA9D316569}" type="pres">
      <dgm:prSet presAssocID="{EDD1C371-1322-4C64-8F48-BB345B3799EA}" presName="iconSpace" presStyleCnt="0"/>
      <dgm:spPr/>
    </dgm:pt>
    <dgm:pt modelId="{9416A6E5-9783-4CA7-9052-724DB7126389}" type="pres">
      <dgm:prSet presAssocID="{EDD1C371-1322-4C64-8F48-BB345B3799EA}" presName="parTx" presStyleLbl="revTx" presStyleIdx="0" presStyleCnt="6">
        <dgm:presLayoutVars>
          <dgm:chMax val="0"/>
          <dgm:chPref val="0"/>
        </dgm:presLayoutVars>
      </dgm:prSet>
      <dgm:spPr/>
    </dgm:pt>
    <dgm:pt modelId="{728859D9-139B-495D-96DF-076C5C224B78}" type="pres">
      <dgm:prSet presAssocID="{EDD1C371-1322-4C64-8F48-BB345B3799EA}" presName="txSpace" presStyleCnt="0"/>
      <dgm:spPr/>
    </dgm:pt>
    <dgm:pt modelId="{12CEC12E-254C-490E-B0F2-F8D8ED0300CD}" type="pres">
      <dgm:prSet presAssocID="{EDD1C371-1322-4C64-8F48-BB345B3799EA}" presName="desTx" presStyleLbl="revTx" presStyleIdx="1" presStyleCnt="6">
        <dgm:presLayoutVars/>
      </dgm:prSet>
      <dgm:spPr/>
    </dgm:pt>
    <dgm:pt modelId="{A8CCD4BC-6662-4A77-ACB8-7B18D8F83EFC}" type="pres">
      <dgm:prSet presAssocID="{764A662F-C11E-479B-8CDF-3B040C793CDA}" presName="sibTrans" presStyleCnt="0"/>
      <dgm:spPr/>
    </dgm:pt>
    <dgm:pt modelId="{BD8EB1F5-89DB-4A24-8DEB-156564098A84}" type="pres">
      <dgm:prSet presAssocID="{81423463-8309-41EC-B2B3-B6DFC10FC434}" presName="compNode" presStyleCnt="0"/>
      <dgm:spPr/>
    </dgm:pt>
    <dgm:pt modelId="{E6934932-58D2-4293-B54B-DD46EF30EF19}" type="pres">
      <dgm:prSet presAssocID="{81423463-8309-41EC-B2B3-B6DFC10FC434}"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Gavel"/>
        </a:ext>
      </dgm:extLst>
    </dgm:pt>
    <dgm:pt modelId="{EA07FEBE-B370-4FD8-A2D7-67BD3A07D41F}" type="pres">
      <dgm:prSet presAssocID="{81423463-8309-41EC-B2B3-B6DFC10FC434}" presName="iconSpace" presStyleCnt="0"/>
      <dgm:spPr/>
    </dgm:pt>
    <dgm:pt modelId="{6C662491-9DB9-44D5-8D53-C9BCE0DD168D}" type="pres">
      <dgm:prSet presAssocID="{81423463-8309-41EC-B2B3-B6DFC10FC434}" presName="parTx" presStyleLbl="revTx" presStyleIdx="2" presStyleCnt="6">
        <dgm:presLayoutVars>
          <dgm:chMax val="0"/>
          <dgm:chPref val="0"/>
        </dgm:presLayoutVars>
      </dgm:prSet>
      <dgm:spPr/>
    </dgm:pt>
    <dgm:pt modelId="{067A97C9-E367-4256-824D-ECF44BD8DE21}" type="pres">
      <dgm:prSet presAssocID="{81423463-8309-41EC-B2B3-B6DFC10FC434}" presName="txSpace" presStyleCnt="0"/>
      <dgm:spPr/>
    </dgm:pt>
    <dgm:pt modelId="{AA902828-E545-41A0-B0A8-7433005F2DA0}" type="pres">
      <dgm:prSet presAssocID="{81423463-8309-41EC-B2B3-B6DFC10FC434}" presName="desTx" presStyleLbl="revTx" presStyleIdx="3" presStyleCnt="6">
        <dgm:presLayoutVars/>
      </dgm:prSet>
      <dgm:spPr/>
    </dgm:pt>
    <dgm:pt modelId="{C8683017-0BC5-4AE1-975C-7F250DADE0B0}" type="pres">
      <dgm:prSet presAssocID="{6792F093-FCC4-4441-80D3-198450A83EBB}" presName="sibTrans" presStyleCnt="0"/>
      <dgm:spPr/>
    </dgm:pt>
    <dgm:pt modelId="{45B15EDC-A0EC-439D-9280-0A61307F103E}" type="pres">
      <dgm:prSet presAssocID="{29E6A4AA-74B0-43F3-B307-22ADB18DE784}" presName="compNode" presStyleCnt="0"/>
      <dgm:spPr/>
    </dgm:pt>
    <dgm:pt modelId="{90250E50-EDA5-4571-B5B2-B86806BDD256}" type="pres">
      <dgm:prSet presAssocID="{29E6A4AA-74B0-43F3-B307-22ADB18DE784}"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Judge"/>
        </a:ext>
      </dgm:extLst>
    </dgm:pt>
    <dgm:pt modelId="{9C2BE991-BF79-4BD3-9E4D-1C15DFC8F34F}" type="pres">
      <dgm:prSet presAssocID="{29E6A4AA-74B0-43F3-B307-22ADB18DE784}" presName="iconSpace" presStyleCnt="0"/>
      <dgm:spPr/>
    </dgm:pt>
    <dgm:pt modelId="{F1F32CD2-6F1F-4768-813E-56CD152E55ED}" type="pres">
      <dgm:prSet presAssocID="{29E6A4AA-74B0-43F3-B307-22ADB18DE784}" presName="parTx" presStyleLbl="revTx" presStyleIdx="4" presStyleCnt="6">
        <dgm:presLayoutVars>
          <dgm:chMax val="0"/>
          <dgm:chPref val="0"/>
        </dgm:presLayoutVars>
      </dgm:prSet>
      <dgm:spPr/>
    </dgm:pt>
    <dgm:pt modelId="{C41C120B-C6DF-4DB0-98F0-3BADFE1E05C5}" type="pres">
      <dgm:prSet presAssocID="{29E6A4AA-74B0-43F3-B307-22ADB18DE784}" presName="txSpace" presStyleCnt="0"/>
      <dgm:spPr/>
    </dgm:pt>
    <dgm:pt modelId="{86381010-058C-4C67-939F-AD8E8EC5FD82}" type="pres">
      <dgm:prSet presAssocID="{29E6A4AA-74B0-43F3-B307-22ADB18DE784}" presName="desTx" presStyleLbl="revTx" presStyleIdx="5" presStyleCnt="6">
        <dgm:presLayoutVars/>
      </dgm:prSet>
      <dgm:spPr/>
    </dgm:pt>
  </dgm:ptLst>
  <dgm:cxnLst>
    <dgm:cxn modelId="{C8D41A02-B54E-4206-91AF-0AF0619F52F1}" type="presOf" srcId="{155ED4A0-AE61-46FF-A2F6-0AFCEE85965B}" destId="{12CEC12E-254C-490E-B0F2-F8D8ED0300CD}" srcOrd="0" destOrd="1" presId="urn:microsoft.com/office/officeart/2018/5/layout/CenteredIconLabelDescriptionList"/>
    <dgm:cxn modelId="{9AA1A302-AE78-4ED9-B7EB-6BEE54368BD9}" srcId="{81423463-8309-41EC-B2B3-B6DFC10FC434}" destId="{B391A983-263C-420F-A267-41F1725376C9}" srcOrd="1" destOrd="0" parTransId="{DE520D50-A94C-4287-A874-A4D8DAAB4E98}" sibTransId="{13669B02-7168-47B1-B0F8-2BA3F2D63817}"/>
    <dgm:cxn modelId="{E8C0A208-1486-4E68-8C93-E4A4DC5F96B3}" srcId="{81423463-8309-41EC-B2B3-B6DFC10FC434}" destId="{7F817EC9-DAB6-43B5-84ED-E7A79B34DEE4}" srcOrd="2" destOrd="0" parTransId="{177D52F0-4635-4860-A389-7C5C5F02F701}" sibTransId="{15E124EB-5ED0-4D84-A9B4-6971402CFCA7}"/>
    <dgm:cxn modelId="{563DB613-009F-4755-823F-BE8F05A77D78}" srcId="{81423463-8309-41EC-B2B3-B6DFC10FC434}" destId="{6080E173-4125-400D-A849-71B84D31A8DF}" srcOrd="0" destOrd="0" parTransId="{55895D77-DBBF-46D7-A623-62749C151D75}" sibTransId="{FA67B126-33B6-4B7D-8ED0-0C46A1B7EF20}"/>
    <dgm:cxn modelId="{28E2E21A-2675-4505-8D2E-FA9110955A58}" srcId="{29E6A4AA-74B0-43F3-B307-22ADB18DE784}" destId="{27A27A69-A95C-4344-BC97-D0B1D542E393}" srcOrd="1" destOrd="0" parTransId="{9DD34B8B-6D18-4DA8-B9C8-95675752BB0F}" sibTransId="{C97A134A-C739-4259-8BE0-E59890A923E8}"/>
    <dgm:cxn modelId="{99102122-F77B-4FE5-9E0E-2048E30A0B10}" srcId="{EDD1C371-1322-4C64-8F48-BB345B3799EA}" destId="{36EB5AEE-B4F0-4B7A-9871-AFB5B1449736}" srcOrd="0" destOrd="0" parTransId="{DF5CF488-32E8-44F7-AAB7-DDDDA1595593}" sibTransId="{426958B0-0819-47F9-8F61-4DB5AE16101E}"/>
    <dgm:cxn modelId="{CC9DD52F-57E7-4D66-BB2F-131E5CC345B1}" srcId="{ED92C253-6E83-4885-9F7F-4CB4CC1E4979}" destId="{81423463-8309-41EC-B2B3-B6DFC10FC434}" srcOrd="1" destOrd="0" parTransId="{FECE79F9-E329-4703-A62C-4881001729FB}" sibTransId="{6792F093-FCC4-4441-80D3-198450A83EBB}"/>
    <dgm:cxn modelId="{D286A842-279E-4644-B5CE-EEA83C81DBD1}" type="presOf" srcId="{36EB5AEE-B4F0-4B7A-9871-AFB5B1449736}" destId="{12CEC12E-254C-490E-B0F2-F8D8ED0300CD}" srcOrd="0" destOrd="0" presId="urn:microsoft.com/office/officeart/2018/5/layout/CenteredIconLabelDescriptionList"/>
    <dgm:cxn modelId="{A5342B48-8FE7-450B-A661-C530BB8C861C}" srcId="{29E6A4AA-74B0-43F3-B307-22ADB18DE784}" destId="{6B150BDA-F7FF-48A4-9ED6-8D1794840F86}" srcOrd="0" destOrd="0" parTransId="{E55DFFA4-8262-46C2-A79D-F1B56D740745}" sibTransId="{1DEA59C8-F33A-4523-9345-D28DCAC24B2B}"/>
    <dgm:cxn modelId="{2D9C6771-0489-45F3-9BD3-C26CB3F8964B}" type="presOf" srcId="{81423463-8309-41EC-B2B3-B6DFC10FC434}" destId="{6C662491-9DB9-44D5-8D53-C9BCE0DD168D}" srcOrd="0" destOrd="0" presId="urn:microsoft.com/office/officeart/2018/5/layout/CenteredIconLabelDescriptionList"/>
    <dgm:cxn modelId="{158EE77B-B73A-4654-8536-A32D06F41F81}" srcId="{ED92C253-6E83-4885-9F7F-4CB4CC1E4979}" destId="{29E6A4AA-74B0-43F3-B307-22ADB18DE784}" srcOrd="2" destOrd="0" parTransId="{D24EE86D-A681-4C1D-9BEB-3F670DDF314B}" sibTransId="{0DDD27B0-00DA-4A05-B16D-8CA83F7A210A}"/>
    <dgm:cxn modelId="{5759AA81-A1EC-42C2-ACD5-5C7A36822AB4}" srcId="{EDD1C371-1322-4C64-8F48-BB345B3799EA}" destId="{155ED4A0-AE61-46FF-A2F6-0AFCEE85965B}" srcOrd="1" destOrd="0" parTransId="{76778F8D-55E7-41C3-AA35-694A0EDA3972}" sibTransId="{8612155E-6A06-4F9E-ADB9-3238FDC4F61A}"/>
    <dgm:cxn modelId="{685D60B3-7AA5-4B93-9EE8-B608CB74C7F7}" type="presOf" srcId="{EDD1C371-1322-4C64-8F48-BB345B3799EA}" destId="{9416A6E5-9783-4CA7-9052-724DB7126389}" srcOrd="0" destOrd="0" presId="urn:microsoft.com/office/officeart/2018/5/layout/CenteredIconLabelDescriptionList"/>
    <dgm:cxn modelId="{2B36DBB6-D594-40CF-9FDC-1FBBB9F2650C}" srcId="{ED92C253-6E83-4885-9F7F-4CB4CC1E4979}" destId="{EDD1C371-1322-4C64-8F48-BB345B3799EA}" srcOrd="0" destOrd="0" parTransId="{896E07C6-AD9B-479F-B16F-1867BE773BE3}" sibTransId="{764A662F-C11E-479B-8CDF-3B040C793CDA}"/>
    <dgm:cxn modelId="{67E111B7-7FC9-4615-811C-13B2BDDB237C}" type="presOf" srcId="{29E6A4AA-74B0-43F3-B307-22ADB18DE784}" destId="{F1F32CD2-6F1F-4768-813E-56CD152E55ED}" srcOrd="0" destOrd="0" presId="urn:microsoft.com/office/officeart/2018/5/layout/CenteredIconLabelDescriptionList"/>
    <dgm:cxn modelId="{9956DEBA-72B8-4BC9-9219-8A544159FE9E}" type="presOf" srcId="{27A27A69-A95C-4344-BC97-D0B1D542E393}" destId="{86381010-058C-4C67-939F-AD8E8EC5FD82}" srcOrd="0" destOrd="1" presId="urn:microsoft.com/office/officeart/2018/5/layout/CenteredIconLabelDescriptionList"/>
    <dgm:cxn modelId="{3E8DF5BF-CE93-4C00-ABF3-33E510EBD9FB}" type="presOf" srcId="{6B150BDA-F7FF-48A4-9ED6-8D1794840F86}" destId="{86381010-058C-4C67-939F-AD8E8EC5FD82}" srcOrd="0" destOrd="0" presId="urn:microsoft.com/office/officeart/2018/5/layout/CenteredIconLabelDescriptionList"/>
    <dgm:cxn modelId="{50E14CCB-C461-48C3-A392-A44AD5A2B595}" type="presOf" srcId="{ED92C253-6E83-4885-9F7F-4CB4CC1E4979}" destId="{0EFE9EED-7E27-42B9-B413-B1491A35E142}" srcOrd="0" destOrd="0" presId="urn:microsoft.com/office/officeart/2018/5/layout/CenteredIconLabelDescriptionList"/>
    <dgm:cxn modelId="{366E20CC-57FC-462B-95BB-F18688940DA7}" type="presOf" srcId="{B391A983-263C-420F-A267-41F1725376C9}" destId="{AA902828-E545-41A0-B0A8-7433005F2DA0}" srcOrd="0" destOrd="1" presId="urn:microsoft.com/office/officeart/2018/5/layout/CenteredIconLabelDescriptionList"/>
    <dgm:cxn modelId="{D9B406D9-DFD9-4D00-95D6-A7F11E5ED679}" type="presOf" srcId="{7F817EC9-DAB6-43B5-84ED-E7A79B34DEE4}" destId="{AA902828-E545-41A0-B0A8-7433005F2DA0}" srcOrd="0" destOrd="2" presId="urn:microsoft.com/office/officeart/2018/5/layout/CenteredIconLabelDescriptionList"/>
    <dgm:cxn modelId="{9D4671F0-7BE9-4F02-9D14-0C5A61982A72}" type="presOf" srcId="{6080E173-4125-400D-A849-71B84D31A8DF}" destId="{AA902828-E545-41A0-B0A8-7433005F2DA0}" srcOrd="0" destOrd="0" presId="urn:microsoft.com/office/officeart/2018/5/layout/CenteredIconLabelDescriptionList"/>
    <dgm:cxn modelId="{508D43EA-373B-409A-8E95-B69659FCFF9F}" type="presParOf" srcId="{0EFE9EED-7E27-42B9-B413-B1491A35E142}" destId="{358FE664-E7B5-4C44-AC0A-CC4BB250C4E1}" srcOrd="0" destOrd="0" presId="urn:microsoft.com/office/officeart/2018/5/layout/CenteredIconLabelDescriptionList"/>
    <dgm:cxn modelId="{F405274F-556C-4868-AD47-86BB2DE71F99}" type="presParOf" srcId="{358FE664-E7B5-4C44-AC0A-CC4BB250C4E1}" destId="{EF3C6D1D-8C10-49D7-A513-C37B6FE0934A}" srcOrd="0" destOrd="0" presId="urn:microsoft.com/office/officeart/2018/5/layout/CenteredIconLabelDescriptionList"/>
    <dgm:cxn modelId="{55BECEAA-E080-4215-B67B-2B1B963CB17B}" type="presParOf" srcId="{358FE664-E7B5-4C44-AC0A-CC4BB250C4E1}" destId="{82B45DF5-61A9-487F-AB57-CABA9D316569}" srcOrd="1" destOrd="0" presId="urn:microsoft.com/office/officeart/2018/5/layout/CenteredIconLabelDescriptionList"/>
    <dgm:cxn modelId="{535B7FEF-3C28-4D85-94DB-32F2C4983147}" type="presParOf" srcId="{358FE664-E7B5-4C44-AC0A-CC4BB250C4E1}" destId="{9416A6E5-9783-4CA7-9052-724DB7126389}" srcOrd="2" destOrd="0" presId="urn:microsoft.com/office/officeart/2018/5/layout/CenteredIconLabelDescriptionList"/>
    <dgm:cxn modelId="{B762EDB2-400E-48E3-8822-5DC9160BDAC5}" type="presParOf" srcId="{358FE664-E7B5-4C44-AC0A-CC4BB250C4E1}" destId="{728859D9-139B-495D-96DF-076C5C224B78}" srcOrd="3" destOrd="0" presId="urn:microsoft.com/office/officeart/2018/5/layout/CenteredIconLabelDescriptionList"/>
    <dgm:cxn modelId="{DAADC010-E605-4A63-A305-F3E3CA5128EA}" type="presParOf" srcId="{358FE664-E7B5-4C44-AC0A-CC4BB250C4E1}" destId="{12CEC12E-254C-490E-B0F2-F8D8ED0300CD}" srcOrd="4" destOrd="0" presId="urn:microsoft.com/office/officeart/2018/5/layout/CenteredIconLabelDescriptionList"/>
    <dgm:cxn modelId="{7CC26433-2E02-4FCE-AA91-9E12A02387C7}" type="presParOf" srcId="{0EFE9EED-7E27-42B9-B413-B1491A35E142}" destId="{A8CCD4BC-6662-4A77-ACB8-7B18D8F83EFC}" srcOrd="1" destOrd="0" presId="urn:microsoft.com/office/officeart/2018/5/layout/CenteredIconLabelDescriptionList"/>
    <dgm:cxn modelId="{E22A6D72-B902-444F-9680-8A2DBE98ACD8}" type="presParOf" srcId="{0EFE9EED-7E27-42B9-B413-B1491A35E142}" destId="{BD8EB1F5-89DB-4A24-8DEB-156564098A84}" srcOrd="2" destOrd="0" presId="urn:microsoft.com/office/officeart/2018/5/layout/CenteredIconLabelDescriptionList"/>
    <dgm:cxn modelId="{5F0C9FC5-733F-43BD-A41A-EB11FCDA673E}" type="presParOf" srcId="{BD8EB1F5-89DB-4A24-8DEB-156564098A84}" destId="{E6934932-58D2-4293-B54B-DD46EF30EF19}" srcOrd="0" destOrd="0" presId="urn:microsoft.com/office/officeart/2018/5/layout/CenteredIconLabelDescriptionList"/>
    <dgm:cxn modelId="{51B77D7F-6C08-4CC5-980E-9A43990C3CE5}" type="presParOf" srcId="{BD8EB1F5-89DB-4A24-8DEB-156564098A84}" destId="{EA07FEBE-B370-4FD8-A2D7-67BD3A07D41F}" srcOrd="1" destOrd="0" presId="urn:microsoft.com/office/officeart/2018/5/layout/CenteredIconLabelDescriptionList"/>
    <dgm:cxn modelId="{38F1A192-45C7-430B-92D1-C346D03FDE35}" type="presParOf" srcId="{BD8EB1F5-89DB-4A24-8DEB-156564098A84}" destId="{6C662491-9DB9-44D5-8D53-C9BCE0DD168D}" srcOrd="2" destOrd="0" presId="urn:microsoft.com/office/officeart/2018/5/layout/CenteredIconLabelDescriptionList"/>
    <dgm:cxn modelId="{612FED9F-5CAE-4AC9-A85C-A9968B449DEB}" type="presParOf" srcId="{BD8EB1F5-89DB-4A24-8DEB-156564098A84}" destId="{067A97C9-E367-4256-824D-ECF44BD8DE21}" srcOrd="3" destOrd="0" presId="urn:microsoft.com/office/officeart/2018/5/layout/CenteredIconLabelDescriptionList"/>
    <dgm:cxn modelId="{193392E5-CCAD-4F14-8EE7-400317258392}" type="presParOf" srcId="{BD8EB1F5-89DB-4A24-8DEB-156564098A84}" destId="{AA902828-E545-41A0-B0A8-7433005F2DA0}" srcOrd="4" destOrd="0" presId="urn:microsoft.com/office/officeart/2018/5/layout/CenteredIconLabelDescriptionList"/>
    <dgm:cxn modelId="{DCA83F9F-64B4-45F3-99F9-C37220A21AED}" type="presParOf" srcId="{0EFE9EED-7E27-42B9-B413-B1491A35E142}" destId="{C8683017-0BC5-4AE1-975C-7F250DADE0B0}" srcOrd="3" destOrd="0" presId="urn:microsoft.com/office/officeart/2018/5/layout/CenteredIconLabelDescriptionList"/>
    <dgm:cxn modelId="{06C94963-CED3-411A-90EE-F6D02302E99D}" type="presParOf" srcId="{0EFE9EED-7E27-42B9-B413-B1491A35E142}" destId="{45B15EDC-A0EC-439D-9280-0A61307F103E}" srcOrd="4" destOrd="0" presId="urn:microsoft.com/office/officeart/2018/5/layout/CenteredIconLabelDescriptionList"/>
    <dgm:cxn modelId="{0839B97C-B611-488B-A56F-81AF655BBE7C}" type="presParOf" srcId="{45B15EDC-A0EC-439D-9280-0A61307F103E}" destId="{90250E50-EDA5-4571-B5B2-B86806BDD256}" srcOrd="0" destOrd="0" presId="urn:microsoft.com/office/officeart/2018/5/layout/CenteredIconLabelDescriptionList"/>
    <dgm:cxn modelId="{93AF97D0-E216-4F62-AECA-A2501AD7A685}" type="presParOf" srcId="{45B15EDC-A0EC-439D-9280-0A61307F103E}" destId="{9C2BE991-BF79-4BD3-9E4D-1C15DFC8F34F}" srcOrd="1" destOrd="0" presId="urn:microsoft.com/office/officeart/2018/5/layout/CenteredIconLabelDescriptionList"/>
    <dgm:cxn modelId="{E07BA258-9A84-4620-94E0-52FC45E398CA}" type="presParOf" srcId="{45B15EDC-A0EC-439D-9280-0A61307F103E}" destId="{F1F32CD2-6F1F-4768-813E-56CD152E55ED}" srcOrd="2" destOrd="0" presId="urn:microsoft.com/office/officeart/2018/5/layout/CenteredIconLabelDescriptionList"/>
    <dgm:cxn modelId="{6E41A0EE-C264-4759-9902-13AA24B42EE8}" type="presParOf" srcId="{45B15EDC-A0EC-439D-9280-0A61307F103E}" destId="{C41C120B-C6DF-4DB0-98F0-3BADFE1E05C5}" srcOrd="3" destOrd="0" presId="urn:microsoft.com/office/officeart/2018/5/layout/CenteredIconLabelDescriptionList"/>
    <dgm:cxn modelId="{3D9D32D8-D9B6-4818-9B0D-DD49CA95D095}" type="presParOf" srcId="{45B15EDC-A0EC-439D-9280-0A61307F103E}" destId="{86381010-058C-4C67-939F-AD8E8EC5FD82}" srcOrd="4" destOrd="0" presId="urn:microsoft.com/office/officeart/2018/5/layout/Centered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C3A4283-CDA4-4F74-B56D-424B69070901}" type="doc">
      <dgm:prSet loTypeId="urn:microsoft.com/office/officeart/2016/7/layout/VerticalSolidActionList" loCatId="List" qsTypeId="urn:microsoft.com/office/officeart/2005/8/quickstyle/simple4" qsCatId="simple" csTypeId="urn:microsoft.com/office/officeart/2005/8/colors/colorful5" csCatId="colorful"/>
      <dgm:spPr/>
      <dgm:t>
        <a:bodyPr/>
        <a:lstStyle/>
        <a:p>
          <a:endParaRPr lang="en-US"/>
        </a:p>
      </dgm:t>
    </dgm:pt>
    <dgm:pt modelId="{E00673C3-ED33-455F-AFA2-7159799A5886}">
      <dgm:prSet/>
      <dgm:spPr/>
      <dgm:t>
        <a:bodyPr/>
        <a:lstStyle/>
        <a:p>
          <a:r>
            <a:rPr lang="en-US" dirty="0"/>
            <a:t>Sell</a:t>
          </a:r>
        </a:p>
      </dgm:t>
    </dgm:pt>
    <dgm:pt modelId="{77EFFF3F-3EB9-44BF-98BA-BBE93A9023E8}" type="parTrans" cxnId="{9C3108AD-0C74-4AA5-A8DD-6F6C87C8EF75}">
      <dgm:prSet/>
      <dgm:spPr/>
      <dgm:t>
        <a:bodyPr/>
        <a:lstStyle/>
        <a:p>
          <a:endParaRPr lang="en-US"/>
        </a:p>
      </dgm:t>
    </dgm:pt>
    <dgm:pt modelId="{3024834E-9A35-4608-A17B-3848E8FC2720}" type="sibTrans" cxnId="{9C3108AD-0C74-4AA5-A8DD-6F6C87C8EF75}">
      <dgm:prSet/>
      <dgm:spPr/>
      <dgm:t>
        <a:bodyPr/>
        <a:lstStyle/>
        <a:p>
          <a:endParaRPr lang="en-US"/>
        </a:p>
      </dgm:t>
    </dgm:pt>
    <dgm:pt modelId="{1F361C50-DDCC-4B11-9D7B-FD56A89B8FA3}">
      <dgm:prSet custT="1"/>
      <dgm:spPr/>
      <dgm:t>
        <a:bodyPr/>
        <a:lstStyle/>
        <a:p>
          <a:r>
            <a:rPr lang="en-US" sz="1600" dirty="0"/>
            <a:t>Sell it;</a:t>
          </a:r>
        </a:p>
      </dgm:t>
    </dgm:pt>
    <dgm:pt modelId="{405411DF-107A-411A-8D49-FB43ED18D095}" type="parTrans" cxnId="{5CDFF95A-F8FF-4F1F-91D7-B1E09CC682ED}">
      <dgm:prSet/>
      <dgm:spPr/>
      <dgm:t>
        <a:bodyPr/>
        <a:lstStyle/>
        <a:p>
          <a:endParaRPr lang="en-US"/>
        </a:p>
      </dgm:t>
    </dgm:pt>
    <dgm:pt modelId="{FAF6D9E1-5754-48BA-B95A-12F612CBBDCE}" type="sibTrans" cxnId="{5CDFF95A-F8FF-4F1F-91D7-B1E09CC682ED}">
      <dgm:prSet/>
      <dgm:spPr/>
      <dgm:t>
        <a:bodyPr/>
        <a:lstStyle/>
        <a:p>
          <a:endParaRPr lang="en-US"/>
        </a:p>
      </dgm:t>
    </dgm:pt>
    <dgm:pt modelId="{6F831D84-4644-48FD-ABC0-AEA9D2531F7D}">
      <dgm:prSet/>
      <dgm:spPr/>
      <dgm:t>
        <a:bodyPr/>
        <a:lstStyle/>
        <a:p>
          <a:r>
            <a:rPr lang="en-US" dirty="0"/>
            <a:t>License</a:t>
          </a:r>
        </a:p>
      </dgm:t>
    </dgm:pt>
    <dgm:pt modelId="{4D0B8AB8-ABB6-441E-BAC9-E3A0222FDCC6}" type="parTrans" cxnId="{85AC45D4-54A3-4BCF-BEBD-31C2A349E861}">
      <dgm:prSet/>
      <dgm:spPr/>
      <dgm:t>
        <a:bodyPr/>
        <a:lstStyle/>
        <a:p>
          <a:endParaRPr lang="en-US"/>
        </a:p>
      </dgm:t>
    </dgm:pt>
    <dgm:pt modelId="{3ED79445-0FDB-41F8-9E3A-D3A5C51F14B8}" type="sibTrans" cxnId="{85AC45D4-54A3-4BCF-BEBD-31C2A349E861}">
      <dgm:prSet/>
      <dgm:spPr/>
      <dgm:t>
        <a:bodyPr/>
        <a:lstStyle/>
        <a:p>
          <a:endParaRPr lang="en-US"/>
        </a:p>
      </dgm:t>
    </dgm:pt>
    <dgm:pt modelId="{A3764D0C-30D4-4AAB-B038-DB7B661716A9}">
      <dgm:prSet custT="1"/>
      <dgm:spPr/>
      <dgm:t>
        <a:bodyPr/>
        <a:lstStyle/>
        <a:p>
          <a:r>
            <a:rPr lang="en-US" sz="1500" dirty="0"/>
            <a:t>License it:</a:t>
          </a:r>
        </a:p>
      </dgm:t>
    </dgm:pt>
    <dgm:pt modelId="{31B217CC-ACC9-424C-90A4-724C8CF94148}" type="parTrans" cxnId="{51D0419F-2B09-4B75-994B-675086B6A5A2}">
      <dgm:prSet/>
      <dgm:spPr/>
      <dgm:t>
        <a:bodyPr/>
        <a:lstStyle/>
        <a:p>
          <a:endParaRPr lang="en-US"/>
        </a:p>
      </dgm:t>
    </dgm:pt>
    <dgm:pt modelId="{13322520-3E29-4952-AFB3-BD326029B08A}" type="sibTrans" cxnId="{51D0419F-2B09-4B75-994B-675086B6A5A2}">
      <dgm:prSet/>
      <dgm:spPr/>
      <dgm:t>
        <a:bodyPr/>
        <a:lstStyle/>
        <a:p>
          <a:endParaRPr lang="en-US"/>
        </a:p>
      </dgm:t>
    </dgm:pt>
    <dgm:pt modelId="{6FBE0358-30D6-4FAF-9DB2-5D6B41D69723}">
      <dgm:prSet custT="1"/>
      <dgm:spPr/>
      <dgm:t>
        <a:bodyPr/>
        <a:lstStyle/>
        <a:p>
          <a:r>
            <a:rPr lang="en-US" sz="1500" dirty="0"/>
            <a:t>Exclusive;</a:t>
          </a:r>
        </a:p>
      </dgm:t>
    </dgm:pt>
    <dgm:pt modelId="{DA0FDD65-7938-4569-AB12-ECFCC67047D6}" type="parTrans" cxnId="{9B9317A5-A239-4DEF-A77E-79923243CAC0}">
      <dgm:prSet/>
      <dgm:spPr/>
      <dgm:t>
        <a:bodyPr/>
        <a:lstStyle/>
        <a:p>
          <a:endParaRPr lang="en-US"/>
        </a:p>
      </dgm:t>
    </dgm:pt>
    <dgm:pt modelId="{03D19823-81DC-4AE2-8CB4-947DB3B7D1A5}" type="sibTrans" cxnId="{9B9317A5-A239-4DEF-A77E-79923243CAC0}">
      <dgm:prSet/>
      <dgm:spPr/>
      <dgm:t>
        <a:bodyPr/>
        <a:lstStyle/>
        <a:p>
          <a:endParaRPr lang="en-US"/>
        </a:p>
      </dgm:t>
    </dgm:pt>
    <dgm:pt modelId="{DC170BC8-1D97-4414-B0B6-7469F2436C53}">
      <dgm:prSet custT="1"/>
      <dgm:spPr/>
      <dgm:t>
        <a:bodyPr/>
        <a:lstStyle/>
        <a:p>
          <a:r>
            <a:rPr lang="en-US" sz="1500" dirty="0"/>
            <a:t>Non-exclusive;</a:t>
          </a:r>
        </a:p>
      </dgm:t>
    </dgm:pt>
    <dgm:pt modelId="{FFA54D0B-6F51-4E65-9FF0-4CC74E5348E5}" type="parTrans" cxnId="{AE663FDB-5590-4351-BA33-BC638AFDC668}">
      <dgm:prSet/>
      <dgm:spPr/>
      <dgm:t>
        <a:bodyPr/>
        <a:lstStyle/>
        <a:p>
          <a:endParaRPr lang="en-US"/>
        </a:p>
      </dgm:t>
    </dgm:pt>
    <dgm:pt modelId="{F9C6259D-4F9A-4489-862E-C611CA1AAF84}" type="sibTrans" cxnId="{AE663FDB-5590-4351-BA33-BC638AFDC668}">
      <dgm:prSet/>
      <dgm:spPr/>
      <dgm:t>
        <a:bodyPr/>
        <a:lstStyle/>
        <a:p>
          <a:endParaRPr lang="en-US"/>
        </a:p>
      </dgm:t>
    </dgm:pt>
    <dgm:pt modelId="{A7BF81B8-E774-4EB3-9EDD-BA60AE0E8871}">
      <dgm:prSet custT="1"/>
      <dgm:spPr/>
      <dgm:t>
        <a:bodyPr/>
        <a:lstStyle/>
        <a:p>
          <a:r>
            <a:rPr lang="en-US" sz="1500" dirty="0"/>
            <a:t>Timing is your choice</a:t>
          </a:r>
        </a:p>
      </dgm:t>
    </dgm:pt>
    <dgm:pt modelId="{926458AA-6D43-49C2-971C-522B19C965C8}" type="parTrans" cxnId="{08913B5C-E148-4EE9-A045-4D5B79FFBF4E}">
      <dgm:prSet/>
      <dgm:spPr/>
      <dgm:t>
        <a:bodyPr/>
        <a:lstStyle/>
        <a:p>
          <a:endParaRPr lang="en-US"/>
        </a:p>
      </dgm:t>
    </dgm:pt>
    <dgm:pt modelId="{63C9EB75-54EF-4D40-A786-7A2E58DD5609}" type="sibTrans" cxnId="{08913B5C-E148-4EE9-A045-4D5B79FFBF4E}">
      <dgm:prSet/>
      <dgm:spPr/>
      <dgm:t>
        <a:bodyPr/>
        <a:lstStyle/>
        <a:p>
          <a:endParaRPr lang="en-US"/>
        </a:p>
      </dgm:t>
    </dgm:pt>
    <dgm:pt modelId="{5C4B6D7F-7E08-4F3E-AC2F-01A91351D244}">
      <dgm:prSet/>
      <dgm:spPr/>
      <dgm:t>
        <a:bodyPr/>
        <a:lstStyle/>
        <a:p>
          <a:r>
            <a:rPr lang="en-US" dirty="0"/>
            <a:t>Assign</a:t>
          </a:r>
        </a:p>
      </dgm:t>
    </dgm:pt>
    <dgm:pt modelId="{40E6485D-6E50-4AFE-8368-3632B6B8D316}" type="parTrans" cxnId="{66C133D9-9AF5-4C29-B6C6-38F02BEB91CC}">
      <dgm:prSet/>
      <dgm:spPr/>
      <dgm:t>
        <a:bodyPr/>
        <a:lstStyle/>
        <a:p>
          <a:endParaRPr lang="en-US"/>
        </a:p>
      </dgm:t>
    </dgm:pt>
    <dgm:pt modelId="{462C2763-D197-43F5-AA17-D02CF55AEB9C}" type="sibTrans" cxnId="{66C133D9-9AF5-4C29-B6C6-38F02BEB91CC}">
      <dgm:prSet/>
      <dgm:spPr/>
      <dgm:t>
        <a:bodyPr/>
        <a:lstStyle/>
        <a:p>
          <a:endParaRPr lang="en-US"/>
        </a:p>
      </dgm:t>
    </dgm:pt>
    <dgm:pt modelId="{E005CDF0-AEB5-48F1-90B6-977FC8E96EF5}">
      <dgm:prSet/>
      <dgm:spPr/>
      <dgm:t>
        <a:bodyPr/>
        <a:lstStyle/>
        <a:p>
          <a:r>
            <a:rPr lang="en-US" dirty="0"/>
            <a:t>Assign it:</a:t>
          </a:r>
        </a:p>
      </dgm:t>
    </dgm:pt>
    <dgm:pt modelId="{454B6127-61B6-4CFB-991C-50A3CF6A7691}" type="parTrans" cxnId="{30457F16-FDBE-4CBB-8C2B-174D213BF2F8}">
      <dgm:prSet/>
      <dgm:spPr/>
      <dgm:t>
        <a:bodyPr/>
        <a:lstStyle/>
        <a:p>
          <a:endParaRPr lang="en-US"/>
        </a:p>
      </dgm:t>
    </dgm:pt>
    <dgm:pt modelId="{9D709BFE-652E-47BF-A1E0-631144F361B5}" type="sibTrans" cxnId="{30457F16-FDBE-4CBB-8C2B-174D213BF2F8}">
      <dgm:prSet/>
      <dgm:spPr/>
      <dgm:t>
        <a:bodyPr/>
        <a:lstStyle/>
        <a:p>
          <a:endParaRPr lang="en-US"/>
        </a:p>
      </dgm:t>
    </dgm:pt>
    <dgm:pt modelId="{46069654-7397-42A7-84DD-138740209317}">
      <dgm:prSet/>
      <dgm:spPr/>
      <dgm:t>
        <a:bodyPr/>
        <a:lstStyle/>
        <a:p>
          <a:r>
            <a:rPr lang="en-US" dirty="0"/>
            <a:t>To your business;</a:t>
          </a:r>
        </a:p>
      </dgm:t>
    </dgm:pt>
    <dgm:pt modelId="{BE5416F6-8A60-489C-9182-43175746DC19}" type="parTrans" cxnId="{D01AC8C8-1501-484E-8894-589AB0BB4AE6}">
      <dgm:prSet/>
      <dgm:spPr/>
      <dgm:t>
        <a:bodyPr/>
        <a:lstStyle/>
        <a:p>
          <a:endParaRPr lang="en-US"/>
        </a:p>
      </dgm:t>
    </dgm:pt>
    <dgm:pt modelId="{F8051F3B-D857-4177-AA03-7359BF3387FE}" type="sibTrans" cxnId="{D01AC8C8-1501-484E-8894-589AB0BB4AE6}">
      <dgm:prSet/>
      <dgm:spPr/>
      <dgm:t>
        <a:bodyPr/>
        <a:lstStyle/>
        <a:p>
          <a:endParaRPr lang="en-US"/>
        </a:p>
      </dgm:t>
    </dgm:pt>
    <dgm:pt modelId="{09955678-C42C-4EC9-891C-A65C52431512}">
      <dgm:prSet/>
      <dgm:spPr/>
      <dgm:t>
        <a:bodyPr/>
        <a:lstStyle/>
        <a:p>
          <a:r>
            <a:rPr lang="en-US" dirty="0"/>
            <a:t>To a third company;</a:t>
          </a:r>
        </a:p>
      </dgm:t>
    </dgm:pt>
    <dgm:pt modelId="{B21AE03A-7023-405D-AB7D-B5A20030FB5E}" type="parTrans" cxnId="{95619AC0-5B20-4842-B044-7B0B83CDE477}">
      <dgm:prSet/>
      <dgm:spPr/>
      <dgm:t>
        <a:bodyPr/>
        <a:lstStyle/>
        <a:p>
          <a:endParaRPr lang="en-US"/>
        </a:p>
      </dgm:t>
    </dgm:pt>
    <dgm:pt modelId="{29FC7495-3E40-4879-A35B-F79372EB6E51}" type="sibTrans" cxnId="{95619AC0-5B20-4842-B044-7B0B83CDE477}">
      <dgm:prSet/>
      <dgm:spPr/>
      <dgm:t>
        <a:bodyPr/>
        <a:lstStyle/>
        <a:p>
          <a:endParaRPr lang="en-US"/>
        </a:p>
      </dgm:t>
    </dgm:pt>
    <dgm:pt modelId="{0C5BF2C3-EACC-4356-9344-5E30EAE69E2C}" type="pres">
      <dgm:prSet presAssocID="{AC3A4283-CDA4-4F74-B56D-424B69070901}" presName="Name0" presStyleCnt="0">
        <dgm:presLayoutVars>
          <dgm:dir/>
          <dgm:animLvl val="lvl"/>
          <dgm:resizeHandles val="exact"/>
        </dgm:presLayoutVars>
      </dgm:prSet>
      <dgm:spPr/>
    </dgm:pt>
    <dgm:pt modelId="{15A347EB-DDBC-4EB8-BDFC-6AC2EF750A58}" type="pres">
      <dgm:prSet presAssocID="{E00673C3-ED33-455F-AFA2-7159799A5886}" presName="linNode" presStyleCnt="0"/>
      <dgm:spPr/>
    </dgm:pt>
    <dgm:pt modelId="{5C48701A-2E40-481A-8A97-2A1B488829A7}" type="pres">
      <dgm:prSet presAssocID="{E00673C3-ED33-455F-AFA2-7159799A5886}" presName="parentText" presStyleLbl="alignNode1" presStyleIdx="0" presStyleCnt="3">
        <dgm:presLayoutVars>
          <dgm:chMax val="1"/>
          <dgm:bulletEnabled/>
        </dgm:presLayoutVars>
      </dgm:prSet>
      <dgm:spPr/>
    </dgm:pt>
    <dgm:pt modelId="{49872C73-DCEB-43A4-B8A7-0ED815A1AFC6}" type="pres">
      <dgm:prSet presAssocID="{E00673C3-ED33-455F-AFA2-7159799A5886}" presName="descendantText" presStyleLbl="alignAccFollowNode1" presStyleIdx="0" presStyleCnt="3" custLinFactNeighborY="-98">
        <dgm:presLayoutVars>
          <dgm:bulletEnabled/>
        </dgm:presLayoutVars>
      </dgm:prSet>
      <dgm:spPr/>
    </dgm:pt>
    <dgm:pt modelId="{607FE8AD-20AC-44D1-9036-B8B1FF30AC3C}" type="pres">
      <dgm:prSet presAssocID="{3024834E-9A35-4608-A17B-3848E8FC2720}" presName="sp" presStyleCnt="0"/>
      <dgm:spPr/>
    </dgm:pt>
    <dgm:pt modelId="{CE913733-1759-43DA-9DAB-67664C2BFE3C}" type="pres">
      <dgm:prSet presAssocID="{6F831D84-4644-48FD-ABC0-AEA9D2531F7D}" presName="linNode" presStyleCnt="0"/>
      <dgm:spPr/>
    </dgm:pt>
    <dgm:pt modelId="{759706AC-4005-4586-9F0B-D59E3D7EB29C}" type="pres">
      <dgm:prSet presAssocID="{6F831D84-4644-48FD-ABC0-AEA9D2531F7D}" presName="parentText" presStyleLbl="alignNode1" presStyleIdx="1" presStyleCnt="3">
        <dgm:presLayoutVars>
          <dgm:chMax val="1"/>
          <dgm:bulletEnabled/>
        </dgm:presLayoutVars>
      </dgm:prSet>
      <dgm:spPr/>
    </dgm:pt>
    <dgm:pt modelId="{18F973CF-5C00-4F1D-BDF0-16531DDC1C74}" type="pres">
      <dgm:prSet presAssocID="{6F831D84-4644-48FD-ABC0-AEA9D2531F7D}" presName="descendantText" presStyleLbl="alignAccFollowNode1" presStyleIdx="1" presStyleCnt="3">
        <dgm:presLayoutVars>
          <dgm:bulletEnabled/>
        </dgm:presLayoutVars>
      </dgm:prSet>
      <dgm:spPr/>
    </dgm:pt>
    <dgm:pt modelId="{C389E82A-32BD-401A-A8CE-E164BF4E7B26}" type="pres">
      <dgm:prSet presAssocID="{3ED79445-0FDB-41F8-9E3A-D3A5C51F14B8}" presName="sp" presStyleCnt="0"/>
      <dgm:spPr/>
    </dgm:pt>
    <dgm:pt modelId="{8B2C1E76-F301-4C9D-B6AB-226F7E74E109}" type="pres">
      <dgm:prSet presAssocID="{5C4B6D7F-7E08-4F3E-AC2F-01A91351D244}" presName="linNode" presStyleCnt="0"/>
      <dgm:spPr/>
    </dgm:pt>
    <dgm:pt modelId="{D709A315-16CC-4CB2-8946-7CA16BAEEBF0}" type="pres">
      <dgm:prSet presAssocID="{5C4B6D7F-7E08-4F3E-AC2F-01A91351D244}" presName="parentText" presStyleLbl="alignNode1" presStyleIdx="2" presStyleCnt="3">
        <dgm:presLayoutVars>
          <dgm:chMax val="1"/>
          <dgm:bulletEnabled/>
        </dgm:presLayoutVars>
      </dgm:prSet>
      <dgm:spPr/>
    </dgm:pt>
    <dgm:pt modelId="{8A00DC52-DFA9-406A-8271-0C240C93AA3D}" type="pres">
      <dgm:prSet presAssocID="{5C4B6D7F-7E08-4F3E-AC2F-01A91351D244}" presName="descendantText" presStyleLbl="alignAccFollowNode1" presStyleIdx="2" presStyleCnt="3">
        <dgm:presLayoutVars>
          <dgm:bulletEnabled/>
        </dgm:presLayoutVars>
      </dgm:prSet>
      <dgm:spPr/>
    </dgm:pt>
  </dgm:ptLst>
  <dgm:cxnLst>
    <dgm:cxn modelId="{88C06D02-6197-4442-A8F5-330414E8E75C}" type="presOf" srcId="{1F361C50-DDCC-4B11-9D7B-FD56A89B8FA3}" destId="{49872C73-DCEB-43A4-B8A7-0ED815A1AFC6}" srcOrd="0" destOrd="0" presId="urn:microsoft.com/office/officeart/2016/7/layout/VerticalSolidActionList"/>
    <dgm:cxn modelId="{30457F16-FDBE-4CBB-8C2B-174D213BF2F8}" srcId="{5C4B6D7F-7E08-4F3E-AC2F-01A91351D244}" destId="{E005CDF0-AEB5-48F1-90B6-977FC8E96EF5}" srcOrd="0" destOrd="0" parTransId="{454B6127-61B6-4CFB-991C-50A3CF6A7691}" sibTransId="{9D709BFE-652E-47BF-A1E0-631144F361B5}"/>
    <dgm:cxn modelId="{4E26E21A-DB76-4E89-A130-8FCF79105502}" type="presOf" srcId="{6FBE0358-30D6-4FAF-9DB2-5D6B41D69723}" destId="{18F973CF-5C00-4F1D-BDF0-16531DDC1C74}" srcOrd="0" destOrd="1" presId="urn:microsoft.com/office/officeart/2016/7/layout/VerticalSolidActionList"/>
    <dgm:cxn modelId="{5E02B71D-9A82-4FF2-8AFF-12C58468153B}" type="presOf" srcId="{AC3A4283-CDA4-4F74-B56D-424B69070901}" destId="{0C5BF2C3-EACC-4356-9344-5E30EAE69E2C}" srcOrd="0" destOrd="0" presId="urn:microsoft.com/office/officeart/2016/7/layout/VerticalSolidActionList"/>
    <dgm:cxn modelId="{00934721-06B0-49DD-87FE-D47E18F29ACF}" type="presOf" srcId="{46069654-7397-42A7-84DD-138740209317}" destId="{8A00DC52-DFA9-406A-8271-0C240C93AA3D}" srcOrd="0" destOrd="1" presId="urn:microsoft.com/office/officeart/2016/7/layout/VerticalSolidActionList"/>
    <dgm:cxn modelId="{55700B2E-0375-4E2E-8942-DD93823CC400}" type="presOf" srcId="{E00673C3-ED33-455F-AFA2-7159799A5886}" destId="{5C48701A-2E40-481A-8A97-2A1B488829A7}" srcOrd="0" destOrd="0" presId="urn:microsoft.com/office/officeart/2016/7/layout/VerticalSolidActionList"/>
    <dgm:cxn modelId="{08913B5C-E148-4EE9-A045-4D5B79FFBF4E}" srcId="{A3764D0C-30D4-4AAB-B038-DB7B661716A9}" destId="{A7BF81B8-E774-4EB3-9EDD-BA60AE0E8871}" srcOrd="2" destOrd="0" parTransId="{926458AA-6D43-49C2-971C-522B19C965C8}" sibTransId="{63C9EB75-54EF-4D40-A786-7A2E58DD5609}"/>
    <dgm:cxn modelId="{7223D55F-C4C4-4B12-86B7-A275328DF190}" type="presOf" srcId="{DC170BC8-1D97-4414-B0B6-7469F2436C53}" destId="{18F973CF-5C00-4F1D-BDF0-16531DDC1C74}" srcOrd="0" destOrd="2" presId="urn:microsoft.com/office/officeart/2016/7/layout/VerticalSolidActionList"/>
    <dgm:cxn modelId="{5C81C268-83E7-40F4-B244-8AD625999327}" type="presOf" srcId="{A7BF81B8-E774-4EB3-9EDD-BA60AE0E8871}" destId="{18F973CF-5C00-4F1D-BDF0-16531DDC1C74}" srcOrd="0" destOrd="3" presId="urn:microsoft.com/office/officeart/2016/7/layout/VerticalSolidActionList"/>
    <dgm:cxn modelId="{5CDFF95A-F8FF-4F1F-91D7-B1E09CC682ED}" srcId="{E00673C3-ED33-455F-AFA2-7159799A5886}" destId="{1F361C50-DDCC-4B11-9D7B-FD56A89B8FA3}" srcOrd="0" destOrd="0" parTransId="{405411DF-107A-411A-8D49-FB43ED18D095}" sibTransId="{FAF6D9E1-5754-48BA-B95A-12F612CBBDCE}"/>
    <dgm:cxn modelId="{1A76948B-EBAD-4489-9865-DE402CCD755A}" type="presOf" srcId="{6F831D84-4644-48FD-ABC0-AEA9D2531F7D}" destId="{759706AC-4005-4586-9F0B-D59E3D7EB29C}" srcOrd="0" destOrd="0" presId="urn:microsoft.com/office/officeart/2016/7/layout/VerticalSolidActionList"/>
    <dgm:cxn modelId="{DDDEA794-37E5-4176-A5D9-5AF915683EE3}" type="presOf" srcId="{5C4B6D7F-7E08-4F3E-AC2F-01A91351D244}" destId="{D709A315-16CC-4CB2-8946-7CA16BAEEBF0}" srcOrd="0" destOrd="0" presId="urn:microsoft.com/office/officeart/2016/7/layout/VerticalSolidActionList"/>
    <dgm:cxn modelId="{51D0419F-2B09-4B75-994B-675086B6A5A2}" srcId="{6F831D84-4644-48FD-ABC0-AEA9D2531F7D}" destId="{A3764D0C-30D4-4AAB-B038-DB7B661716A9}" srcOrd="0" destOrd="0" parTransId="{31B217CC-ACC9-424C-90A4-724C8CF94148}" sibTransId="{13322520-3E29-4952-AFB3-BD326029B08A}"/>
    <dgm:cxn modelId="{9B9317A5-A239-4DEF-A77E-79923243CAC0}" srcId="{A3764D0C-30D4-4AAB-B038-DB7B661716A9}" destId="{6FBE0358-30D6-4FAF-9DB2-5D6B41D69723}" srcOrd="0" destOrd="0" parTransId="{DA0FDD65-7938-4569-AB12-ECFCC67047D6}" sibTransId="{03D19823-81DC-4AE2-8CB4-947DB3B7D1A5}"/>
    <dgm:cxn modelId="{67C1D0A9-5F8A-4874-ACB7-488A6778115E}" type="presOf" srcId="{A3764D0C-30D4-4AAB-B038-DB7B661716A9}" destId="{18F973CF-5C00-4F1D-BDF0-16531DDC1C74}" srcOrd="0" destOrd="0" presId="urn:microsoft.com/office/officeart/2016/7/layout/VerticalSolidActionList"/>
    <dgm:cxn modelId="{9C3108AD-0C74-4AA5-A8DD-6F6C87C8EF75}" srcId="{AC3A4283-CDA4-4F74-B56D-424B69070901}" destId="{E00673C3-ED33-455F-AFA2-7159799A5886}" srcOrd="0" destOrd="0" parTransId="{77EFFF3F-3EB9-44BF-98BA-BBE93A9023E8}" sibTransId="{3024834E-9A35-4608-A17B-3848E8FC2720}"/>
    <dgm:cxn modelId="{95619AC0-5B20-4842-B044-7B0B83CDE477}" srcId="{E005CDF0-AEB5-48F1-90B6-977FC8E96EF5}" destId="{09955678-C42C-4EC9-891C-A65C52431512}" srcOrd="1" destOrd="0" parTransId="{B21AE03A-7023-405D-AB7D-B5A20030FB5E}" sibTransId="{29FC7495-3E40-4879-A35B-F79372EB6E51}"/>
    <dgm:cxn modelId="{28387BC3-8485-4C62-808A-0A75502CDE5B}" type="presOf" srcId="{E005CDF0-AEB5-48F1-90B6-977FC8E96EF5}" destId="{8A00DC52-DFA9-406A-8271-0C240C93AA3D}" srcOrd="0" destOrd="0" presId="urn:microsoft.com/office/officeart/2016/7/layout/VerticalSolidActionList"/>
    <dgm:cxn modelId="{D01AC8C8-1501-484E-8894-589AB0BB4AE6}" srcId="{E005CDF0-AEB5-48F1-90B6-977FC8E96EF5}" destId="{46069654-7397-42A7-84DD-138740209317}" srcOrd="0" destOrd="0" parTransId="{BE5416F6-8A60-489C-9182-43175746DC19}" sibTransId="{F8051F3B-D857-4177-AA03-7359BF3387FE}"/>
    <dgm:cxn modelId="{85AC45D4-54A3-4BCF-BEBD-31C2A349E861}" srcId="{AC3A4283-CDA4-4F74-B56D-424B69070901}" destId="{6F831D84-4644-48FD-ABC0-AEA9D2531F7D}" srcOrd="1" destOrd="0" parTransId="{4D0B8AB8-ABB6-441E-BAC9-E3A0222FDCC6}" sibTransId="{3ED79445-0FDB-41F8-9E3A-D3A5C51F14B8}"/>
    <dgm:cxn modelId="{66C133D9-9AF5-4C29-B6C6-38F02BEB91CC}" srcId="{AC3A4283-CDA4-4F74-B56D-424B69070901}" destId="{5C4B6D7F-7E08-4F3E-AC2F-01A91351D244}" srcOrd="2" destOrd="0" parTransId="{40E6485D-6E50-4AFE-8368-3632B6B8D316}" sibTransId="{462C2763-D197-43F5-AA17-D02CF55AEB9C}"/>
    <dgm:cxn modelId="{AE663FDB-5590-4351-BA33-BC638AFDC668}" srcId="{A3764D0C-30D4-4AAB-B038-DB7B661716A9}" destId="{DC170BC8-1D97-4414-B0B6-7469F2436C53}" srcOrd="1" destOrd="0" parTransId="{FFA54D0B-6F51-4E65-9FF0-4CC74E5348E5}" sibTransId="{F9C6259D-4F9A-4489-862E-C611CA1AAF84}"/>
    <dgm:cxn modelId="{637656F2-4C1C-46A4-8936-11F29D6D2F45}" type="presOf" srcId="{09955678-C42C-4EC9-891C-A65C52431512}" destId="{8A00DC52-DFA9-406A-8271-0C240C93AA3D}" srcOrd="0" destOrd="2" presId="urn:microsoft.com/office/officeart/2016/7/layout/VerticalSolidActionList"/>
    <dgm:cxn modelId="{D887E65F-DBE0-44B9-AB35-49AC32AFD19E}" type="presParOf" srcId="{0C5BF2C3-EACC-4356-9344-5E30EAE69E2C}" destId="{15A347EB-DDBC-4EB8-BDFC-6AC2EF750A58}" srcOrd="0" destOrd="0" presId="urn:microsoft.com/office/officeart/2016/7/layout/VerticalSolidActionList"/>
    <dgm:cxn modelId="{E2412CFA-9ECD-4D01-8622-1B7AD2DF1F2F}" type="presParOf" srcId="{15A347EB-DDBC-4EB8-BDFC-6AC2EF750A58}" destId="{5C48701A-2E40-481A-8A97-2A1B488829A7}" srcOrd="0" destOrd="0" presId="urn:microsoft.com/office/officeart/2016/7/layout/VerticalSolidActionList"/>
    <dgm:cxn modelId="{45A6FE94-79CE-47EC-9A59-1084AF979BF1}" type="presParOf" srcId="{15A347EB-DDBC-4EB8-BDFC-6AC2EF750A58}" destId="{49872C73-DCEB-43A4-B8A7-0ED815A1AFC6}" srcOrd="1" destOrd="0" presId="urn:microsoft.com/office/officeart/2016/7/layout/VerticalSolidActionList"/>
    <dgm:cxn modelId="{BC7C3793-D897-47B7-90ED-D41EE63E1620}" type="presParOf" srcId="{0C5BF2C3-EACC-4356-9344-5E30EAE69E2C}" destId="{607FE8AD-20AC-44D1-9036-B8B1FF30AC3C}" srcOrd="1" destOrd="0" presId="urn:microsoft.com/office/officeart/2016/7/layout/VerticalSolidActionList"/>
    <dgm:cxn modelId="{98459B74-6AE7-4182-9832-379A643DC273}" type="presParOf" srcId="{0C5BF2C3-EACC-4356-9344-5E30EAE69E2C}" destId="{CE913733-1759-43DA-9DAB-67664C2BFE3C}" srcOrd="2" destOrd="0" presId="urn:microsoft.com/office/officeart/2016/7/layout/VerticalSolidActionList"/>
    <dgm:cxn modelId="{1D106EE9-C692-4995-AC43-C05C0719EC98}" type="presParOf" srcId="{CE913733-1759-43DA-9DAB-67664C2BFE3C}" destId="{759706AC-4005-4586-9F0B-D59E3D7EB29C}" srcOrd="0" destOrd="0" presId="urn:microsoft.com/office/officeart/2016/7/layout/VerticalSolidActionList"/>
    <dgm:cxn modelId="{3E13AEFB-82DF-4058-BF17-EEC376FEB7BD}" type="presParOf" srcId="{CE913733-1759-43DA-9DAB-67664C2BFE3C}" destId="{18F973CF-5C00-4F1D-BDF0-16531DDC1C74}" srcOrd="1" destOrd="0" presId="urn:microsoft.com/office/officeart/2016/7/layout/VerticalSolidActionList"/>
    <dgm:cxn modelId="{F40638D6-BD50-4721-9E9A-69028A189CD4}" type="presParOf" srcId="{0C5BF2C3-EACC-4356-9344-5E30EAE69E2C}" destId="{C389E82A-32BD-401A-A8CE-E164BF4E7B26}" srcOrd="3" destOrd="0" presId="urn:microsoft.com/office/officeart/2016/7/layout/VerticalSolidActionList"/>
    <dgm:cxn modelId="{DC1C0DEB-C862-48E8-9281-39F25F5A7749}" type="presParOf" srcId="{0C5BF2C3-EACC-4356-9344-5E30EAE69E2C}" destId="{8B2C1E76-F301-4C9D-B6AB-226F7E74E109}" srcOrd="4" destOrd="0" presId="urn:microsoft.com/office/officeart/2016/7/layout/VerticalSolidActionList"/>
    <dgm:cxn modelId="{69996D09-46F6-43F9-B1D5-079D703D80DB}" type="presParOf" srcId="{8B2C1E76-F301-4C9D-B6AB-226F7E74E109}" destId="{D709A315-16CC-4CB2-8946-7CA16BAEEBF0}" srcOrd="0" destOrd="0" presId="urn:microsoft.com/office/officeart/2016/7/layout/VerticalSolidActionList"/>
    <dgm:cxn modelId="{4A768CD5-8943-47C2-B6DD-EC286CB6D8C5}" type="presParOf" srcId="{8B2C1E76-F301-4C9D-B6AB-226F7E74E109}" destId="{8A00DC52-DFA9-406A-8271-0C240C93AA3D}" srcOrd="1" destOrd="0" presId="urn:microsoft.com/office/officeart/2016/7/layout/VerticalSolidAc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D01B33-0189-449A-A024-D2813CD97DA1}">
      <dsp:nvSpPr>
        <dsp:cNvPr id="0" name=""/>
        <dsp:cNvSpPr/>
      </dsp:nvSpPr>
      <dsp:spPr>
        <a:xfrm>
          <a:off x="556481" y="51839"/>
          <a:ext cx="1475437" cy="1475437"/>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15CAF9F-D0D5-4637-B253-D31985C7BC85}">
      <dsp:nvSpPr>
        <dsp:cNvPr id="0" name=""/>
        <dsp:cNvSpPr/>
      </dsp:nvSpPr>
      <dsp:spPr>
        <a:xfrm>
          <a:off x="870918" y="366277"/>
          <a:ext cx="846562" cy="84656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4D4D603A-B712-48C8-B8A9-9F1B1B047783}">
      <dsp:nvSpPr>
        <dsp:cNvPr id="0" name=""/>
        <dsp:cNvSpPr/>
      </dsp:nvSpPr>
      <dsp:spPr>
        <a:xfrm>
          <a:off x="84825" y="1986839"/>
          <a:ext cx="2418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defRPr cap="all"/>
          </a:pPr>
          <a:r>
            <a:rPr lang="en-US" sz="1600" kern="1200" dirty="0"/>
            <a:t>TYPES OF INTELLECTUAL PROPERTY </a:t>
          </a:r>
        </a:p>
      </dsp:txBody>
      <dsp:txXfrm>
        <a:off x="84825" y="1986839"/>
        <a:ext cx="2418750" cy="720000"/>
      </dsp:txXfrm>
    </dsp:sp>
    <dsp:sp modelId="{7866E95B-10FE-44E2-89E8-A1321D83318B}">
      <dsp:nvSpPr>
        <dsp:cNvPr id="0" name=""/>
        <dsp:cNvSpPr/>
      </dsp:nvSpPr>
      <dsp:spPr>
        <a:xfrm>
          <a:off x="3398512" y="51839"/>
          <a:ext cx="1475437" cy="1475437"/>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42735B8-6BF4-43D4-82BC-15077EDD9DE6}">
      <dsp:nvSpPr>
        <dsp:cNvPr id="0" name=""/>
        <dsp:cNvSpPr/>
      </dsp:nvSpPr>
      <dsp:spPr>
        <a:xfrm>
          <a:off x="3712950" y="366277"/>
          <a:ext cx="846562" cy="84656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B95F9775-ABE0-446B-90A0-CF5091093B51}">
      <dsp:nvSpPr>
        <dsp:cNvPr id="0" name=""/>
        <dsp:cNvSpPr/>
      </dsp:nvSpPr>
      <dsp:spPr>
        <a:xfrm>
          <a:off x="2926856" y="1986839"/>
          <a:ext cx="2418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defRPr cap="all"/>
          </a:pPr>
          <a:r>
            <a:rPr lang="en-US" sz="1600" kern="1200" dirty="0"/>
            <a:t>HOW TO PROTECT INTELLECTUAL PROPERTY</a:t>
          </a:r>
        </a:p>
      </dsp:txBody>
      <dsp:txXfrm>
        <a:off x="2926856" y="1986839"/>
        <a:ext cx="2418750" cy="720000"/>
      </dsp:txXfrm>
    </dsp:sp>
    <dsp:sp modelId="{7222B892-D4F7-4237-A059-5DFF28B20FE9}">
      <dsp:nvSpPr>
        <dsp:cNvPr id="0" name=""/>
        <dsp:cNvSpPr/>
      </dsp:nvSpPr>
      <dsp:spPr>
        <a:xfrm>
          <a:off x="6240544" y="51839"/>
          <a:ext cx="1475437" cy="1475437"/>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304425F-1DCD-4D3A-9DAC-0F28E9D5EB19}">
      <dsp:nvSpPr>
        <dsp:cNvPr id="0" name=""/>
        <dsp:cNvSpPr/>
      </dsp:nvSpPr>
      <dsp:spPr>
        <a:xfrm>
          <a:off x="6554981" y="366277"/>
          <a:ext cx="846562" cy="84656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AB641997-393A-4A75-9831-BC2C90A5888D}">
      <dsp:nvSpPr>
        <dsp:cNvPr id="0" name=""/>
        <dsp:cNvSpPr/>
      </dsp:nvSpPr>
      <dsp:spPr>
        <a:xfrm>
          <a:off x="5768887" y="1986839"/>
          <a:ext cx="2418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defRPr cap="all"/>
          </a:pPr>
          <a:r>
            <a:rPr lang="en-US" sz="1600" kern="1200" dirty="0"/>
            <a:t>HOW TO AVOID SCAMS, charlatans, AND </a:t>
          </a:r>
        </a:p>
        <a:p>
          <a:pPr marL="0" lvl="0" indent="0" algn="ctr" defTabSz="711200">
            <a:lnSpc>
              <a:spcPct val="90000"/>
            </a:lnSpc>
            <a:spcBef>
              <a:spcPct val="0"/>
            </a:spcBef>
            <a:spcAft>
              <a:spcPct val="35000"/>
            </a:spcAft>
            <a:buNone/>
            <a:defRPr cap="all"/>
          </a:pPr>
          <a:r>
            <a:rPr lang="en-US" sz="1600" kern="1200" dirty="0"/>
            <a:t>SNAKE-OIL SALESMEN</a:t>
          </a:r>
        </a:p>
      </dsp:txBody>
      <dsp:txXfrm>
        <a:off x="5768887" y="1986839"/>
        <a:ext cx="2418750" cy="72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72F065-1B28-48C6-B7AC-0E18DB73F3F6}">
      <dsp:nvSpPr>
        <dsp:cNvPr id="0" name=""/>
        <dsp:cNvSpPr/>
      </dsp:nvSpPr>
      <dsp:spPr>
        <a:xfrm>
          <a:off x="6578" y="0"/>
          <a:ext cx="1329083" cy="105666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6CAAD31-315B-4D94-AB01-8D8CA00BD415}">
      <dsp:nvSpPr>
        <dsp:cNvPr id="0" name=""/>
        <dsp:cNvSpPr/>
      </dsp:nvSpPr>
      <dsp:spPr>
        <a:xfrm>
          <a:off x="6578" y="1150977"/>
          <a:ext cx="3797381" cy="4957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defRPr b="1"/>
          </a:pPr>
          <a:r>
            <a:rPr lang="en-US" sz="1400" kern="1200" dirty="0"/>
            <a:t>(1) Encourage creativity and/or investment for research and development by rewarding innovations; and</a:t>
          </a:r>
        </a:p>
      </dsp:txBody>
      <dsp:txXfrm>
        <a:off x="6578" y="1150977"/>
        <a:ext cx="3797381" cy="495797"/>
      </dsp:txXfrm>
    </dsp:sp>
    <dsp:sp modelId="{749D9C85-ED7D-4FA0-BBD8-CB3C6012E1AA}">
      <dsp:nvSpPr>
        <dsp:cNvPr id="0" name=""/>
        <dsp:cNvSpPr/>
      </dsp:nvSpPr>
      <dsp:spPr>
        <a:xfrm>
          <a:off x="6578" y="1690639"/>
          <a:ext cx="3797381" cy="10680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a:lnSpc>
              <a:spcPct val="100000"/>
            </a:lnSpc>
            <a:spcBef>
              <a:spcPct val="0"/>
            </a:spcBef>
            <a:spcAft>
              <a:spcPct val="35000"/>
            </a:spcAft>
            <a:buNone/>
          </a:pPr>
          <a:r>
            <a:rPr lang="en-US" sz="1100" b="1" u="sng" kern="1200" dirty="0"/>
            <a:t>Patents</a:t>
          </a:r>
          <a:r>
            <a:rPr lang="en-US" sz="1100" kern="1200" dirty="0"/>
            <a:t> – Utility and Design – how something works or is made/how it looks;</a:t>
          </a:r>
        </a:p>
        <a:p>
          <a:pPr marL="0" lvl="0" indent="0" algn="l" defTabSz="488950">
            <a:lnSpc>
              <a:spcPct val="100000"/>
            </a:lnSpc>
            <a:spcBef>
              <a:spcPct val="0"/>
            </a:spcBef>
            <a:spcAft>
              <a:spcPct val="35000"/>
            </a:spcAft>
            <a:buNone/>
          </a:pPr>
          <a:r>
            <a:rPr lang="en-US" sz="1100" b="1" u="sng" kern="1200" dirty="0"/>
            <a:t>Trademarks</a:t>
          </a:r>
          <a:r>
            <a:rPr lang="en-US" sz="1100" kern="1200" dirty="0"/>
            <a:t> – Words, Logos, Slogans, Sounds, Smells (Yep!);</a:t>
          </a:r>
        </a:p>
        <a:p>
          <a:pPr marL="0" lvl="0" indent="0" algn="l" defTabSz="488950">
            <a:lnSpc>
              <a:spcPct val="100000"/>
            </a:lnSpc>
            <a:spcBef>
              <a:spcPct val="0"/>
            </a:spcBef>
            <a:spcAft>
              <a:spcPct val="35000"/>
            </a:spcAft>
            <a:buNone/>
          </a:pPr>
          <a:r>
            <a:rPr lang="en-US" sz="1100" b="1" u="sng" kern="1200" dirty="0"/>
            <a:t>Copyrights</a:t>
          </a:r>
          <a:r>
            <a:rPr lang="en-US" sz="1100" kern="1200" dirty="0"/>
            <a:t> – “Original Works” such as software code, pictures, writings, music; and</a:t>
          </a:r>
        </a:p>
        <a:p>
          <a:pPr marL="0" lvl="0" indent="0" algn="l" defTabSz="488950">
            <a:lnSpc>
              <a:spcPct val="100000"/>
            </a:lnSpc>
            <a:spcBef>
              <a:spcPct val="0"/>
            </a:spcBef>
            <a:spcAft>
              <a:spcPct val="35000"/>
            </a:spcAft>
            <a:buNone/>
          </a:pPr>
          <a:r>
            <a:rPr lang="en-US" sz="1100" b="1" u="sng" kern="1200" dirty="0"/>
            <a:t>Trade Secrets</a:t>
          </a:r>
          <a:r>
            <a:rPr lang="en-US" sz="1100" kern="1200" dirty="0"/>
            <a:t> – marketing plans, pricing, sourcing costs, secret recipes.</a:t>
          </a:r>
        </a:p>
      </dsp:txBody>
      <dsp:txXfrm>
        <a:off x="6578" y="1690639"/>
        <a:ext cx="3797381" cy="1068039"/>
      </dsp:txXfrm>
    </dsp:sp>
    <dsp:sp modelId="{248206F5-AA2F-4C1E-913A-20697393AF3F}">
      <dsp:nvSpPr>
        <dsp:cNvPr id="0" name=""/>
        <dsp:cNvSpPr/>
      </dsp:nvSpPr>
      <dsp:spPr>
        <a:xfrm>
          <a:off x="4468502" y="0"/>
          <a:ext cx="1329083" cy="105666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91CB1DD-DE1D-4D2D-AD0C-D33CB43142DF}">
      <dsp:nvSpPr>
        <dsp:cNvPr id="0" name=""/>
        <dsp:cNvSpPr/>
      </dsp:nvSpPr>
      <dsp:spPr>
        <a:xfrm>
          <a:off x="4468502" y="1150977"/>
          <a:ext cx="3797381" cy="4957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defRPr b="1"/>
          </a:pPr>
          <a:r>
            <a:rPr lang="en-US" sz="1400" kern="1200" dirty="0"/>
            <a:t>(2) Protect inventors from improper competitive activities</a:t>
          </a:r>
        </a:p>
      </dsp:txBody>
      <dsp:txXfrm>
        <a:off x="4468502" y="1150977"/>
        <a:ext cx="3797381" cy="495797"/>
      </dsp:txXfrm>
    </dsp:sp>
    <dsp:sp modelId="{D99BDEF9-2CBE-417D-9F4A-D9A70A6ACBC9}">
      <dsp:nvSpPr>
        <dsp:cNvPr id="0" name=""/>
        <dsp:cNvSpPr/>
      </dsp:nvSpPr>
      <dsp:spPr>
        <a:xfrm>
          <a:off x="4468502" y="1690639"/>
          <a:ext cx="3797381" cy="10680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a:lnSpc>
              <a:spcPct val="100000"/>
            </a:lnSpc>
            <a:spcBef>
              <a:spcPct val="0"/>
            </a:spcBef>
            <a:spcAft>
              <a:spcPct val="35000"/>
            </a:spcAft>
            <a:buNone/>
          </a:pPr>
          <a:r>
            <a:rPr lang="en-US" sz="1100" kern="1200" dirty="0"/>
            <a:t>Infringement</a:t>
          </a:r>
        </a:p>
        <a:p>
          <a:pPr marL="0" lvl="0" indent="0" algn="l" defTabSz="488950">
            <a:lnSpc>
              <a:spcPct val="100000"/>
            </a:lnSpc>
            <a:spcBef>
              <a:spcPct val="0"/>
            </a:spcBef>
            <a:spcAft>
              <a:spcPct val="35000"/>
            </a:spcAft>
            <a:buNone/>
          </a:pPr>
          <a:r>
            <a:rPr lang="en-US" sz="1100" kern="1200" dirty="0"/>
            <a:t>Counterfeiting/Passing Off</a:t>
          </a:r>
        </a:p>
      </dsp:txBody>
      <dsp:txXfrm>
        <a:off x="4468502" y="1690639"/>
        <a:ext cx="3797381" cy="106803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2A0DDB-B03B-4263-9166-ACBA3B39DD29}">
      <dsp:nvSpPr>
        <dsp:cNvPr id="0" name=""/>
        <dsp:cNvSpPr/>
      </dsp:nvSpPr>
      <dsp:spPr>
        <a:xfrm>
          <a:off x="0" y="27765"/>
          <a:ext cx="8272211" cy="514800"/>
        </a:xfrm>
        <a:prstGeom prst="roundRect">
          <a:avLst/>
        </a:prstGeom>
        <a:solidFill>
          <a:schemeClr val="accent5">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0" i="0" kern="1200" baseline="0" dirty="0"/>
            <a:t>“</a:t>
          </a:r>
          <a:r>
            <a:rPr lang="en-US" sz="2200" b="1" i="1" kern="1200" baseline="0" dirty="0"/>
            <a:t>Public</a:t>
          </a:r>
          <a:r>
            <a:rPr lang="en-US" sz="2200" b="0" i="0" kern="1200" baseline="0" dirty="0"/>
            <a:t>” intellectual property;</a:t>
          </a:r>
          <a:endParaRPr lang="en-US" sz="2200" kern="1200" dirty="0"/>
        </a:p>
      </dsp:txBody>
      <dsp:txXfrm>
        <a:off x="25130" y="52895"/>
        <a:ext cx="8221951" cy="464540"/>
      </dsp:txXfrm>
    </dsp:sp>
    <dsp:sp modelId="{07BE41EE-1D1C-47F3-A303-A78F04DFB08A}">
      <dsp:nvSpPr>
        <dsp:cNvPr id="0" name=""/>
        <dsp:cNvSpPr/>
      </dsp:nvSpPr>
      <dsp:spPr>
        <a:xfrm>
          <a:off x="0" y="542566"/>
          <a:ext cx="8272211" cy="11157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2643"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en-US" sz="1700" b="1" i="1" kern="1200" baseline="0" dirty="0"/>
            <a:t>Seen</a:t>
          </a:r>
          <a:r>
            <a:rPr lang="en-US" sz="1700" b="0" i="0" kern="1200" baseline="0" dirty="0"/>
            <a:t> by and/or explained to the public:</a:t>
          </a:r>
          <a:endParaRPr lang="en-US" sz="1700" kern="1200" dirty="0"/>
        </a:p>
        <a:p>
          <a:pPr marL="342900" lvl="2" indent="-171450" algn="l" defTabSz="755650">
            <a:lnSpc>
              <a:spcPct val="90000"/>
            </a:lnSpc>
            <a:spcBef>
              <a:spcPct val="0"/>
            </a:spcBef>
            <a:spcAft>
              <a:spcPct val="20000"/>
            </a:spcAft>
            <a:buChar char="•"/>
          </a:pPr>
          <a:r>
            <a:rPr lang="en-US" sz="1700" b="0" i="0" kern="1200" baseline="0" dirty="0"/>
            <a:t>Patents</a:t>
          </a:r>
          <a:endParaRPr lang="en-US" sz="1700" kern="1200" dirty="0"/>
        </a:p>
        <a:p>
          <a:pPr marL="342900" lvl="2" indent="-171450" algn="l" defTabSz="755650">
            <a:lnSpc>
              <a:spcPct val="90000"/>
            </a:lnSpc>
            <a:spcBef>
              <a:spcPct val="0"/>
            </a:spcBef>
            <a:spcAft>
              <a:spcPct val="20000"/>
            </a:spcAft>
            <a:buChar char="•"/>
          </a:pPr>
          <a:r>
            <a:rPr lang="en-US" sz="1700" b="0" i="0" kern="1200" baseline="0" dirty="0"/>
            <a:t>Trademarks</a:t>
          </a:r>
          <a:endParaRPr lang="en-US" sz="1700" kern="1200" dirty="0"/>
        </a:p>
        <a:p>
          <a:pPr marL="342900" lvl="2" indent="-171450" algn="l" defTabSz="755650">
            <a:lnSpc>
              <a:spcPct val="90000"/>
            </a:lnSpc>
            <a:spcBef>
              <a:spcPct val="0"/>
            </a:spcBef>
            <a:spcAft>
              <a:spcPct val="20000"/>
            </a:spcAft>
            <a:buChar char="•"/>
          </a:pPr>
          <a:r>
            <a:rPr lang="en-US" sz="1700" b="0" i="0" kern="1200" baseline="0" dirty="0"/>
            <a:t>Copyrights</a:t>
          </a:r>
          <a:endParaRPr lang="en-US" sz="1700" kern="1200" dirty="0"/>
        </a:p>
      </dsp:txBody>
      <dsp:txXfrm>
        <a:off x="0" y="542566"/>
        <a:ext cx="8272211" cy="1115730"/>
      </dsp:txXfrm>
    </dsp:sp>
    <dsp:sp modelId="{83ED4409-FB06-408A-9783-C8CD54684E7C}">
      <dsp:nvSpPr>
        <dsp:cNvPr id="0" name=""/>
        <dsp:cNvSpPr/>
      </dsp:nvSpPr>
      <dsp:spPr>
        <a:xfrm>
          <a:off x="0" y="1658296"/>
          <a:ext cx="8272211" cy="514800"/>
        </a:xfrm>
        <a:prstGeom prst="roundRect">
          <a:avLst/>
        </a:prstGeom>
        <a:solidFill>
          <a:schemeClr val="accent5">
            <a:hueOff val="3193009"/>
            <a:satOff val="-3062"/>
            <a:lumOff val="-20195"/>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0" i="0" kern="1200" baseline="0" dirty="0"/>
            <a:t>“</a:t>
          </a:r>
          <a:r>
            <a:rPr lang="en-US" sz="2200" b="1" i="1" kern="1200" baseline="0" dirty="0"/>
            <a:t>Private</a:t>
          </a:r>
          <a:r>
            <a:rPr lang="en-US" sz="2200" b="0" i="0" kern="1200" baseline="0" dirty="0"/>
            <a:t>” intellectual property;</a:t>
          </a:r>
          <a:endParaRPr lang="en-US" sz="2200" kern="1200" dirty="0"/>
        </a:p>
      </dsp:txBody>
      <dsp:txXfrm>
        <a:off x="25130" y="1683426"/>
        <a:ext cx="8221951" cy="464540"/>
      </dsp:txXfrm>
    </dsp:sp>
    <dsp:sp modelId="{912E4C8B-6969-4BA2-8232-B08D88FF0387}">
      <dsp:nvSpPr>
        <dsp:cNvPr id="0" name=""/>
        <dsp:cNvSpPr/>
      </dsp:nvSpPr>
      <dsp:spPr>
        <a:xfrm>
          <a:off x="0" y="2173096"/>
          <a:ext cx="8272211" cy="5578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2643"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en-US" sz="1700" b="1" i="1" kern="1200" baseline="0" dirty="0"/>
            <a:t>Not seen </a:t>
          </a:r>
          <a:r>
            <a:rPr lang="en-US" sz="1700" b="0" i="0" kern="1200" baseline="0" dirty="0"/>
            <a:t>or known by the public;</a:t>
          </a:r>
          <a:endParaRPr lang="en-US" sz="1700" kern="1200" dirty="0"/>
        </a:p>
        <a:p>
          <a:pPr marL="342900" lvl="2" indent="-171450" algn="l" defTabSz="755650">
            <a:lnSpc>
              <a:spcPct val="90000"/>
            </a:lnSpc>
            <a:spcBef>
              <a:spcPct val="0"/>
            </a:spcBef>
            <a:spcAft>
              <a:spcPct val="20000"/>
            </a:spcAft>
            <a:buChar char="•"/>
          </a:pPr>
          <a:r>
            <a:rPr lang="en-US" sz="1700" b="0" i="0" kern="1200" baseline="0" dirty="0"/>
            <a:t>Trade Secrets</a:t>
          </a:r>
          <a:endParaRPr lang="en-US" sz="1700" kern="1200" dirty="0"/>
        </a:p>
      </dsp:txBody>
      <dsp:txXfrm>
        <a:off x="0" y="2173096"/>
        <a:ext cx="8272211" cy="55786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504EEC-3201-42D1-BE54-035DD3408857}">
      <dsp:nvSpPr>
        <dsp:cNvPr id="0" name=""/>
        <dsp:cNvSpPr/>
      </dsp:nvSpPr>
      <dsp:spPr>
        <a:xfrm>
          <a:off x="4208" y="179760"/>
          <a:ext cx="507441" cy="50744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F8A51D59-A08A-4F48-BF27-65477EE29778}">
      <dsp:nvSpPr>
        <dsp:cNvPr id="0" name=""/>
        <dsp:cNvSpPr/>
      </dsp:nvSpPr>
      <dsp:spPr>
        <a:xfrm>
          <a:off x="4208" y="790366"/>
          <a:ext cx="1449832" cy="13008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90000"/>
            </a:lnSpc>
            <a:spcBef>
              <a:spcPct val="0"/>
            </a:spcBef>
            <a:spcAft>
              <a:spcPct val="35000"/>
            </a:spcAft>
            <a:buNone/>
            <a:defRPr b="1"/>
          </a:pPr>
          <a:r>
            <a:rPr lang="en-US" sz="1400" b="1" i="0" u="sng" kern="1200" baseline="0" dirty="0"/>
            <a:t>Utility Patent</a:t>
          </a:r>
          <a:r>
            <a:rPr lang="en-US" sz="1400" b="0" i="0" kern="1200" baseline="0" dirty="0"/>
            <a:t> – </a:t>
          </a:r>
          <a:r>
            <a:rPr lang="en-US" sz="1400" b="0" i="1" kern="1200" baseline="0" dirty="0"/>
            <a:t>protects how your invention works </a:t>
          </a:r>
          <a:endParaRPr lang="en-US" sz="1400" kern="1200" dirty="0"/>
        </a:p>
      </dsp:txBody>
      <dsp:txXfrm>
        <a:off x="4208" y="790366"/>
        <a:ext cx="1449832" cy="1300846"/>
      </dsp:txXfrm>
    </dsp:sp>
    <dsp:sp modelId="{DD01E159-EEB2-46D4-9CC8-21AFD3766522}">
      <dsp:nvSpPr>
        <dsp:cNvPr id="0" name=""/>
        <dsp:cNvSpPr/>
      </dsp:nvSpPr>
      <dsp:spPr>
        <a:xfrm>
          <a:off x="4208" y="2139195"/>
          <a:ext cx="1449832" cy="4397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a:lnSpc>
              <a:spcPct val="90000"/>
            </a:lnSpc>
            <a:spcBef>
              <a:spcPct val="0"/>
            </a:spcBef>
            <a:spcAft>
              <a:spcPct val="35000"/>
            </a:spcAft>
            <a:buNone/>
          </a:pPr>
          <a:r>
            <a:rPr lang="en-US" sz="1100" b="0" i="0" kern="1200" baseline="0" dirty="0"/>
            <a:t>Lasts 20 years from when you file it at the Patent Office</a:t>
          </a:r>
          <a:endParaRPr lang="en-US" sz="1100" kern="1200" dirty="0"/>
        </a:p>
      </dsp:txBody>
      <dsp:txXfrm>
        <a:off x="4208" y="2139195"/>
        <a:ext cx="1449832" cy="439722"/>
      </dsp:txXfrm>
    </dsp:sp>
    <dsp:sp modelId="{62963B1D-DB2A-49B3-9130-C07B27B59B1A}">
      <dsp:nvSpPr>
        <dsp:cNvPr id="0" name=""/>
        <dsp:cNvSpPr/>
      </dsp:nvSpPr>
      <dsp:spPr>
        <a:xfrm>
          <a:off x="1707761" y="179760"/>
          <a:ext cx="507441" cy="50744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F8D93D0A-2F16-4BDB-850B-899AB666D336}">
      <dsp:nvSpPr>
        <dsp:cNvPr id="0" name=""/>
        <dsp:cNvSpPr/>
      </dsp:nvSpPr>
      <dsp:spPr>
        <a:xfrm>
          <a:off x="1707761" y="790366"/>
          <a:ext cx="1449832" cy="13008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90000"/>
            </a:lnSpc>
            <a:spcBef>
              <a:spcPct val="0"/>
            </a:spcBef>
            <a:spcAft>
              <a:spcPct val="35000"/>
            </a:spcAft>
            <a:buNone/>
            <a:defRPr b="1"/>
          </a:pPr>
          <a:r>
            <a:rPr lang="en-US" sz="1400" b="1" i="0" u="sng" kern="1200" baseline="0" dirty="0"/>
            <a:t>Design Patent </a:t>
          </a:r>
          <a:r>
            <a:rPr lang="en-US" sz="1400" b="0" i="0" kern="1200" baseline="0" dirty="0"/>
            <a:t>– </a:t>
          </a:r>
          <a:r>
            <a:rPr lang="en-US" sz="1400" b="0" i="1" kern="1200" baseline="0" dirty="0"/>
            <a:t>protects how your invention looks</a:t>
          </a:r>
          <a:endParaRPr lang="en-US" sz="1400" kern="1200" dirty="0"/>
        </a:p>
      </dsp:txBody>
      <dsp:txXfrm>
        <a:off x="1707761" y="790366"/>
        <a:ext cx="1449832" cy="1300846"/>
      </dsp:txXfrm>
    </dsp:sp>
    <dsp:sp modelId="{6C1D410A-E207-4011-946F-6290317F2924}">
      <dsp:nvSpPr>
        <dsp:cNvPr id="0" name=""/>
        <dsp:cNvSpPr/>
      </dsp:nvSpPr>
      <dsp:spPr>
        <a:xfrm>
          <a:off x="1707761" y="2139195"/>
          <a:ext cx="1449832" cy="4397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a:lnSpc>
              <a:spcPct val="90000"/>
            </a:lnSpc>
            <a:spcBef>
              <a:spcPct val="0"/>
            </a:spcBef>
            <a:spcAft>
              <a:spcPct val="35000"/>
            </a:spcAft>
            <a:buNone/>
          </a:pPr>
          <a:r>
            <a:rPr lang="en-US" sz="1100" b="0" i="0" kern="1200" baseline="0" dirty="0"/>
            <a:t>Lasts 15 years from when it issues from the Patent Office</a:t>
          </a:r>
          <a:endParaRPr lang="en-US" sz="1100" kern="1200" dirty="0"/>
        </a:p>
      </dsp:txBody>
      <dsp:txXfrm>
        <a:off x="1707761" y="2139195"/>
        <a:ext cx="1449832" cy="439722"/>
      </dsp:txXfrm>
    </dsp:sp>
    <dsp:sp modelId="{8BEA221D-1AE8-4CCA-955A-D0A13250DED5}">
      <dsp:nvSpPr>
        <dsp:cNvPr id="0" name=""/>
        <dsp:cNvSpPr/>
      </dsp:nvSpPr>
      <dsp:spPr>
        <a:xfrm>
          <a:off x="3411315" y="179760"/>
          <a:ext cx="507441" cy="50744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46E67A4C-5CD7-48C9-AD1E-C46EF6641A6D}">
      <dsp:nvSpPr>
        <dsp:cNvPr id="0" name=""/>
        <dsp:cNvSpPr/>
      </dsp:nvSpPr>
      <dsp:spPr>
        <a:xfrm>
          <a:off x="3411315" y="790366"/>
          <a:ext cx="1449832" cy="13008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90000"/>
            </a:lnSpc>
            <a:spcBef>
              <a:spcPct val="0"/>
            </a:spcBef>
            <a:spcAft>
              <a:spcPct val="35000"/>
            </a:spcAft>
            <a:buNone/>
            <a:defRPr b="1"/>
          </a:pPr>
          <a:r>
            <a:rPr lang="en-US" sz="1400" b="1" i="0" u="sng" kern="1200" baseline="0" dirty="0"/>
            <a:t>Trademark</a:t>
          </a:r>
          <a:r>
            <a:rPr lang="en-US" sz="1400" b="0" i="0" kern="1200" baseline="0" dirty="0"/>
            <a:t> – </a:t>
          </a:r>
          <a:r>
            <a:rPr lang="en-US" sz="1400" b="0" i="1" kern="1200" baseline="0" dirty="0"/>
            <a:t>protects brand names, slogans and logos used, or that you intend to use, in commerce</a:t>
          </a:r>
          <a:endParaRPr lang="en-US" sz="1400" kern="1200" dirty="0"/>
        </a:p>
      </dsp:txBody>
      <dsp:txXfrm>
        <a:off x="3411315" y="790366"/>
        <a:ext cx="1449832" cy="1300846"/>
      </dsp:txXfrm>
    </dsp:sp>
    <dsp:sp modelId="{9ED6537C-FA55-47C6-BAAD-FD22B5A53510}">
      <dsp:nvSpPr>
        <dsp:cNvPr id="0" name=""/>
        <dsp:cNvSpPr/>
      </dsp:nvSpPr>
      <dsp:spPr>
        <a:xfrm>
          <a:off x="3411315" y="2139195"/>
          <a:ext cx="1449832" cy="4397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a:lnSpc>
              <a:spcPct val="90000"/>
            </a:lnSpc>
            <a:spcBef>
              <a:spcPct val="0"/>
            </a:spcBef>
            <a:spcAft>
              <a:spcPct val="35000"/>
            </a:spcAft>
            <a:buNone/>
          </a:pPr>
          <a:r>
            <a:rPr lang="en-US" sz="1100" b="0" i="0" kern="1200" baseline="0" dirty="0"/>
            <a:t>Lasts for as long as you use the mark and pay the Trademark Office</a:t>
          </a:r>
          <a:endParaRPr lang="en-US" sz="1100" kern="1200" dirty="0"/>
        </a:p>
      </dsp:txBody>
      <dsp:txXfrm>
        <a:off x="3411315" y="2139195"/>
        <a:ext cx="1449832" cy="439722"/>
      </dsp:txXfrm>
    </dsp:sp>
    <dsp:sp modelId="{9790B5BA-90CB-4B95-8F0D-4E599E9CCB3E}">
      <dsp:nvSpPr>
        <dsp:cNvPr id="0" name=""/>
        <dsp:cNvSpPr/>
      </dsp:nvSpPr>
      <dsp:spPr>
        <a:xfrm>
          <a:off x="5114868" y="179760"/>
          <a:ext cx="507441" cy="50744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EE52537A-2B04-47C4-B608-281AEC54543D}">
      <dsp:nvSpPr>
        <dsp:cNvPr id="0" name=""/>
        <dsp:cNvSpPr/>
      </dsp:nvSpPr>
      <dsp:spPr>
        <a:xfrm>
          <a:off x="5114868" y="790366"/>
          <a:ext cx="1449832" cy="13008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90000"/>
            </a:lnSpc>
            <a:spcBef>
              <a:spcPct val="0"/>
            </a:spcBef>
            <a:spcAft>
              <a:spcPct val="35000"/>
            </a:spcAft>
            <a:buNone/>
            <a:defRPr b="1"/>
          </a:pPr>
          <a:r>
            <a:rPr lang="en-US" sz="1400" b="1" i="0" u="sng" kern="1200" baseline="0" dirty="0"/>
            <a:t>Copyright</a:t>
          </a:r>
          <a:r>
            <a:rPr lang="en-US" sz="1400" b="0" i="0" kern="1200" baseline="0" dirty="0"/>
            <a:t> – </a:t>
          </a:r>
          <a:r>
            <a:rPr lang="en-US" sz="1400" b="0" i="1" kern="1200" baseline="0" dirty="0"/>
            <a:t>protects your original works of authorship</a:t>
          </a:r>
          <a:endParaRPr lang="en-US" sz="1400" kern="1200" dirty="0"/>
        </a:p>
      </dsp:txBody>
      <dsp:txXfrm>
        <a:off x="5114868" y="790366"/>
        <a:ext cx="1449832" cy="1300846"/>
      </dsp:txXfrm>
    </dsp:sp>
    <dsp:sp modelId="{8361F9C0-F8C8-419C-ADAF-FFA48FA59D65}">
      <dsp:nvSpPr>
        <dsp:cNvPr id="0" name=""/>
        <dsp:cNvSpPr/>
      </dsp:nvSpPr>
      <dsp:spPr>
        <a:xfrm>
          <a:off x="5114868" y="2139195"/>
          <a:ext cx="1449832" cy="4397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a:lnSpc>
              <a:spcPct val="90000"/>
            </a:lnSpc>
            <a:spcBef>
              <a:spcPct val="0"/>
            </a:spcBef>
            <a:spcAft>
              <a:spcPct val="35000"/>
            </a:spcAft>
            <a:buNone/>
          </a:pPr>
          <a:r>
            <a:rPr lang="en-US" sz="1100" b="0" i="0" kern="1200" baseline="0" dirty="0"/>
            <a:t>Lasts for the author’s life PLUS another 70 years</a:t>
          </a:r>
          <a:endParaRPr lang="en-US" sz="1100" kern="1200" dirty="0"/>
        </a:p>
      </dsp:txBody>
      <dsp:txXfrm>
        <a:off x="5114868" y="2139195"/>
        <a:ext cx="1449832" cy="439722"/>
      </dsp:txXfrm>
    </dsp:sp>
    <dsp:sp modelId="{81D2E298-8806-46A6-8247-DC6C3A244688}">
      <dsp:nvSpPr>
        <dsp:cNvPr id="0" name=""/>
        <dsp:cNvSpPr/>
      </dsp:nvSpPr>
      <dsp:spPr>
        <a:xfrm>
          <a:off x="6818422" y="179760"/>
          <a:ext cx="507441" cy="507441"/>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D1FA224A-B9E6-4FE1-A8C8-F86AAA0BB7BE}">
      <dsp:nvSpPr>
        <dsp:cNvPr id="0" name=""/>
        <dsp:cNvSpPr/>
      </dsp:nvSpPr>
      <dsp:spPr>
        <a:xfrm>
          <a:off x="6818422" y="790366"/>
          <a:ext cx="1449832" cy="13008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90000"/>
            </a:lnSpc>
            <a:spcBef>
              <a:spcPct val="0"/>
            </a:spcBef>
            <a:spcAft>
              <a:spcPct val="35000"/>
            </a:spcAft>
            <a:buNone/>
            <a:defRPr b="1"/>
          </a:pPr>
          <a:r>
            <a:rPr lang="en-US" sz="1400" b="1" i="0" u="sng" kern="1200" baseline="0" dirty="0"/>
            <a:t>Trade Secret </a:t>
          </a:r>
          <a:r>
            <a:rPr lang="en-US" sz="1400" b="0" i="0" kern="1200" baseline="0" dirty="0"/>
            <a:t>– </a:t>
          </a:r>
          <a:r>
            <a:rPr lang="en-US" sz="1400" b="0" i="1" kern="1200" baseline="0" dirty="0"/>
            <a:t>protects your ways of doing business that are not generally known, e.g., customer lists, business processes, price lists</a:t>
          </a:r>
          <a:endParaRPr lang="en-US" sz="1400" kern="1200" dirty="0"/>
        </a:p>
      </dsp:txBody>
      <dsp:txXfrm>
        <a:off x="6818422" y="790366"/>
        <a:ext cx="1449832" cy="1300846"/>
      </dsp:txXfrm>
    </dsp:sp>
    <dsp:sp modelId="{22D7A02B-E8D4-486D-B011-613547108884}">
      <dsp:nvSpPr>
        <dsp:cNvPr id="0" name=""/>
        <dsp:cNvSpPr/>
      </dsp:nvSpPr>
      <dsp:spPr>
        <a:xfrm>
          <a:off x="6818422" y="2139195"/>
          <a:ext cx="1449832" cy="4397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a:lnSpc>
              <a:spcPct val="90000"/>
            </a:lnSpc>
            <a:spcBef>
              <a:spcPct val="0"/>
            </a:spcBef>
            <a:spcAft>
              <a:spcPct val="35000"/>
            </a:spcAft>
            <a:buNone/>
          </a:pPr>
          <a:r>
            <a:rPr lang="en-US" sz="1100" b="0" i="0" kern="1200" baseline="0" dirty="0"/>
            <a:t>Lasts for as long as you keep it a secret, </a:t>
          </a:r>
          <a:r>
            <a:rPr lang="en-US" sz="1100" b="0" i="1" kern="1200" baseline="0" dirty="0"/>
            <a:t>e.g.</a:t>
          </a:r>
          <a:r>
            <a:rPr lang="en-US" sz="1100" b="0" i="0" kern="1200" baseline="0" dirty="0"/>
            <a:t>, Coca-Cola, KFC</a:t>
          </a:r>
          <a:endParaRPr lang="en-US" sz="1100" kern="1200" dirty="0"/>
        </a:p>
      </dsp:txBody>
      <dsp:txXfrm>
        <a:off x="6818422" y="2139195"/>
        <a:ext cx="1449832" cy="43972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3C6D1D-8C10-49D7-A513-C37B6FE0934A}">
      <dsp:nvSpPr>
        <dsp:cNvPr id="0" name=""/>
        <dsp:cNvSpPr/>
      </dsp:nvSpPr>
      <dsp:spPr>
        <a:xfrm>
          <a:off x="810977" y="0"/>
          <a:ext cx="862102" cy="71965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9416A6E5-9783-4CA7-9052-724DB7126389}">
      <dsp:nvSpPr>
        <dsp:cNvPr id="0" name=""/>
        <dsp:cNvSpPr/>
      </dsp:nvSpPr>
      <dsp:spPr>
        <a:xfrm>
          <a:off x="10453" y="818578"/>
          <a:ext cx="2463150" cy="3084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90000"/>
            </a:lnSpc>
            <a:spcBef>
              <a:spcPct val="0"/>
            </a:spcBef>
            <a:spcAft>
              <a:spcPct val="35000"/>
            </a:spcAft>
            <a:buNone/>
            <a:defRPr b="1"/>
          </a:pPr>
          <a:r>
            <a:rPr lang="en-US" sz="2300" b="1" kern="1200" dirty="0"/>
            <a:t>Patents</a:t>
          </a:r>
          <a:endParaRPr lang="en-US" sz="2300" kern="1200" dirty="0"/>
        </a:p>
      </dsp:txBody>
      <dsp:txXfrm>
        <a:off x="10453" y="818578"/>
        <a:ext cx="2463150" cy="308422"/>
      </dsp:txXfrm>
    </dsp:sp>
    <dsp:sp modelId="{12CEC12E-254C-490E-B0F2-F8D8ED0300CD}">
      <dsp:nvSpPr>
        <dsp:cNvPr id="0" name=""/>
        <dsp:cNvSpPr/>
      </dsp:nvSpPr>
      <dsp:spPr>
        <a:xfrm>
          <a:off x="10453" y="1173012"/>
          <a:ext cx="2463150" cy="15856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en-US" sz="1700" kern="1200" dirty="0"/>
            <a:t>Have assignments in place when you file your applications, especially for employee or third contractor inventors</a:t>
          </a:r>
        </a:p>
        <a:p>
          <a:pPr marL="0" lvl="0" indent="0" algn="ctr" defTabSz="755650">
            <a:lnSpc>
              <a:spcPct val="90000"/>
            </a:lnSpc>
            <a:spcBef>
              <a:spcPct val="0"/>
            </a:spcBef>
            <a:spcAft>
              <a:spcPct val="35000"/>
            </a:spcAft>
            <a:buNone/>
          </a:pPr>
          <a:r>
            <a:rPr lang="en-US" sz="1700" kern="1200" dirty="0"/>
            <a:t>Have license/royalty agreements in writing, </a:t>
          </a:r>
          <a:r>
            <a:rPr lang="en-US" sz="1700" b="1" i="1" u="sng" kern="1200" dirty="0"/>
            <a:t>no hand-shakes</a:t>
          </a:r>
          <a:endParaRPr lang="en-US" sz="1700" kern="1200" dirty="0"/>
        </a:p>
      </dsp:txBody>
      <dsp:txXfrm>
        <a:off x="10453" y="1173012"/>
        <a:ext cx="2463150" cy="1585666"/>
      </dsp:txXfrm>
    </dsp:sp>
    <dsp:sp modelId="{E6934932-58D2-4293-B54B-DD46EF30EF19}">
      <dsp:nvSpPr>
        <dsp:cNvPr id="0" name=""/>
        <dsp:cNvSpPr/>
      </dsp:nvSpPr>
      <dsp:spPr>
        <a:xfrm>
          <a:off x="3705180" y="0"/>
          <a:ext cx="862102" cy="71965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6C662491-9DB9-44D5-8D53-C9BCE0DD168D}">
      <dsp:nvSpPr>
        <dsp:cNvPr id="0" name=""/>
        <dsp:cNvSpPr/>
      </dsp:nvSpPr>
      <dsp:spPr>
        <a:xfrm>
          <a:off x="2904656" y="818578"/>
          <a:ext cx="2463150" cy="3084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90000"/>
            </a:lnSpc>
            <a:spcBef>
              <a:spcPct val="0"/>
            </a:spcBef>
            <a:spcAft>
              <a:spcPct val="35000"/>
            </a:spcAft>
            <a:buNone/>
            <a:defRPr b="1"/>
          </a:pPr>
          <a:r>
            <a:rPr lang="en-US" sz="2300" b="1" kern="1200" dirty="0"/>
            <a:t>Trademarks</a:t>
          </a:r>
          <a:endParaRPr lang="en-US" sz="2300" kern="1200" dirty="0"/>
        </a:p>
      </dsp:txBody>
      <dsp:txXfrm>
        <a:off x="2904656" y="818578"/>
        <a:ext cx="2463150" cy="308422"/>
      </dsp:txXfrm>
    </dsp:sp>
    <dsp:sp modelId="{AA902828-E545-41A0-B0A8-7433005F2DA0}">
      <dsp:nvSpPr>
        <dsp:cNvPr id="0" name=""/>
        <dsp:cNvSpPr/>
      </dsp:nvSpPr>
      <dsp:spPr>
        <a:xfrm>
          <a:off x="2904656" y="1173012"/>
          <a:ext cx="2463150" cy="15856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en-US" sz="1700" kern="1200" dirty="0"/>
            <a:t>File for federal registration before use in commerce</a:t>
          </a:r>
        </a:p>
        <a:p>
          <a:pPr marL="0" lvl="0" indent="0" algn="ctr" defTabSz="755650">
            <a:lnSpc>
              <a:spcPct val="90000"/>
            </a:lnSpc>
            <a:spcBef>
              <a:spcPct val="0"/>
            </a:spcBef>
            <a:spcAft>
              <a:spcPct val="35000"/>
            </a:spcAft>
            <a:buNone/>
          </a:pPr>
          <a:r>
            <a:rPr lang="en-US" sz="1700" kern="1200" dirty="0"/>
            <a:t>Ensure you own your logos </a:t>
          </a:r>
          <a:r>
            <a:rPr lang="en-US" sz="1700" b="1" kern="1200" dirty="0"/>
            <a:t>(</a:t>
          </a:r>
          <a:r>
            <a:rPr lang="en-US" sz="1700" b="1" u="sng" kern="1200" dirty="0"/>
            <a:t>both</a:t>
          </a:r>
          <a:r>
            <a:rPr lang="en-US" sz="1700" b="1" kern="1200" dirty="0"/>
            <a:t> trademark and copyright ownership apply to a company’s logos)</a:t>
          </a:r>
          <a:endParaRPr lang="en-US" sz="1700" kern="1200" dirty="0"/>
        </a:p>
        <a:p>
          <a:pPr marL="0" lvl="0" indent="0" algn="ctr" defTabSz="755650">
            <a:lnSpc>
              <a:spcPct val="90000"/>
            </a:lnSpc>
            <a:spcBef>
              <a:spcPct val="0"/>
            </a:spcBef>
            <a:spcAft>
              <a:spcPct val="35000"/>
            </a:spcAft>
            <a:buNone/>
          </a:pPr>
          <a:r>
            <a:rPr lang="en-US" sz="1700" kern="1200" dirty="0"/>
            <a:t>A buyer wants your business’s “goodwill,” which includes your branding and marketing items such as trademarks and logos, ownership of these must be clear</a:t>
          </a:r>
        </a:p>
      </dsp:txBody>
      <dsp:txXfrm>
        <a:off x="2904656" y="1173012"/>
        <a:ext cx="2463150" cy="1585666"/>
      </dsp:txXfrm>
    </dsp:sp>
    <dsp:sp modelId="{90250E50-EDA5-4571-B5B2-B86806BDD256}">
      <dsp:nvSpPr>
        <dsp:cNvPr id="0" name=""/>
        <dsp:cNvSpPr/>
      </dsp:nvSpPr>
      <dsp:spPr>
        <a:xfrm>
          <a:off x="6599382" y="0"/>
          <a:ext cx="862102" cy="71965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F1F32CD2-6F1F-4768-813E-56CD152E55ED}">
      <dsp:nvSpPr>
        <dsp:cNvPr id="0" name=""/>
        <dsp:cNvSpPr/>
      </dsp:nvSpPr>
      <dsp:spPr>
        <a:xfrm>
          <a:off x="5798858" y="818578"/>
          <a:ext cx="2463150" cy="3084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90000"/>
            </a:lnSpc>
            <a:spcBef>
              <a:spcPct val="0"/>
            </a:spcBef>
            <a:spcAft>
              <a:spcPct val="35000"/>
            </a:spcAft>
            <a:buNone/>
            <a:defRPr b="1"/>
          </a:pPr>
          <a:r>
            <a:rPr lang="en-US" sz="2300" b="1" kern="1200" dirty="0"/>
            <a:t>Copyrights</a:t>
          </a:r>
          <a:endParaRPr lang="en-US" sz="2300" kern="1200" dirty="0"/>
        </a:p>
      </dsp:txBody>
      <dsp:txXfrm>
        <a:off x="5798858" y="818578"/>
        <a:ext cx="2463150" cy="308422"/>
      </dsp:txXfrm>
    </dsp:sp>
    <dsp:sp modelId="{86381010-058C-4C67-939F-AD8E8EC5FD82}">
      <dsp:nvSpPr>
        <dsp:cNvPr id="0" name=""/>
        <dsp:cNvSpPr/>
      </dsp:nvSpPr>
      <dsp:spPr>
        <a:xfrm>
          <a:off x="5798858" y="1173012"/>
          <a:ext cx="2463150" cy="15856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en-US" sz="1700" kern="1200" dirty="0"/>
            <a:t>Ensure you have assignments from artists, independent contractors, etc.</a:t>
          </a:r>
        </a:p>
        <a:p>
          <a:pPr marL="0" lvl="0" indent="0" algn="ctr" defTabSz="755650">
            <a:lnSpc>
              <a:spcPct val="90000"/>
            </a:lnSpc>
            <a:spcBef>
              <a:spcPct val="0"/>
            </a:spcBef>
            <a:spcAft>
              <a:spcPct val="35000"/>
            </a:spcAft>
            <a:buNone/>
          </a:pPr>
          <a:r>
            <a:rPr lang="en-US" sz="1700" kern="1200" dirty="0"/>
            <a:t>Federal registration allows for organizing, recording, and protecting the rights, as well as enforcing them against others</a:t>
          </a:r>
        </a:p>
      </dsp:txBody>
      <dsp:txXfrm>
        <a:off x="5798858" y="1173012"/>
        <a:ext cx="2463150" cy="158566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872C73-DCEB-43A4-B8A7-0ED815A1AFC6}">
      <dsp:nvSpPr>
        <dsp:cNvPr id="0" name=""/>
        <dsp:cNvSpPr/>
      </dsp:nvSpPr>
      <dsp:spPr>
        <a:xfrm>
          <a:off x="1051855" y="0"/>
          <a:ext cx="4207422" cy="1131295"/>
        </a:xfrm>
        <a:prstGeom prst="rect">
          <a:avLst/>
        </a:prstGeom>
        <a:solidFill>
          <a:schemeClr val="accent5">
            <a:tint val="40000"/>
            <a:alpha val="90000"/>
            <a:hueOff val="0"/>
            <a:satOff val="0"/>
            <a:lumOff val="0"/>
            <a:alphaOff val="0"/>
          </a:schemeClr>
        </a:solidFill>
        <a:ln w="12700" cap="rnd" cmpd="sng" algn="ctr">
          <a:solidFill>
            <a:schemeClr val="accent5">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1636" tIns="287349" rIns="81636" bIns="287349" numCol="1" spcCol="1270" anchor="ctr" anchorCtr="0">
          <a:noAutofit/>
        </a:bodyPr>
        <a:lstStyle/>
        <a:p>
          <a:pPr marL="0" lvl="0" indent="0" algn="l" defTabSz="711200">
            <a:lnSpc>
              <a:spcPct val="90000"/>
            </a:lnSpc>
            <a:spcBef>
              <a:spcPct val="0"/>
            </a:spcBef>
            <a:spcAft>
              <a:spcPct val="35000"/>
            </a:spcAft>
            <a:buNone/>
          </a:pPr>
          <a:r>
            <a:rPr lang="en-US" sz="1600" kern="1200" dirty="0"/>
            <a:t>Sell it;</a:t>
          </a:r>
        </a:p>
      </dsp:txBody>
      <dsp:txXfrm>
        <a:off x="1051855" y="0"/>
        <a:ext cx="4207422" cy="1131295"/>
      </dsp:txXfrm>
    </dsp:sp>
    <dsp:sp modelId="{5C48701A-2E40-481A-8A97-2A1B488829A7}">
      <dsp:nvSpPr>
        <dsp:cNvPr id="0" name=""/>
        <dsp:cNvSpPr/>
      </dsp:nvSpPr>
      <dsp:spPr>
        <a:xfrm>
          <a:off x="0" y="1103"/>
          <a:ext cx="1051855" cy="1131295"/>
        </a:xfrm>
        <a:prstGeom prst="rect">
          <a:avLst/>
        </a:prstGeom>
        <a:gradFill rotWithShape="0">
          <a:gsLst>
            <a:gs pos="0">
              <a:schemeClr val="accent5">
                <a:hueOff val="0"/>
                <a:satOff val="0"/>
                <a:lumOff val="0"/>
                <a:alphaOff val="0"/>
                <a:tint val="98000"/>
                <a:lumMod val="110000"/>
              </a:schemeClr>
            </a:gs>
            <a:gs pos="84000">
              <a:schemeClr val="accent5">
                <a:hueOff val="0"/>
                <a:satOff val="0"/>
                <a:lumOff val="0"/>
                <a:alphaOff val="0"/>
                <a:shade val="90000"/>
                <a:lumMod val="88000"/>
              </a:schemeClr>
            </a:gs>
          </a:gsLst>
          <a:lin ang="5400000" scaled="0"/>
        </a:gradFill>
        <a:ln w="12700" cap="rnd" cmpd="sng" algn="ctr">
          <a:solidFill>
            <a:schemeClr val="accent5">
              <a:hueOff val="0"/>
              <a:satOff val="0"/>
              <a:lumOff val="0"/>
              <a:alphaOff val="0"/>
            </a:schemeClr>
          </a:solidFill>
          <a:prstDash val="solid"/>
        </a:ln>
        <a:effectLst>
          <a:outerShdw blurRad="38100" dist="25400" dir="5400000" rotWithShape="0">
            <a:srgbClr val="000000">
              <a:alpha val="5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55661" tIns="111747" rIns="55661" bIns="111747" numCol="1" spcCol="1270" anchor="ctr" anchorCtr="0">
          <a:noAutofit/>
        </a:bodyPr>
        <a:lstStyle/>
        <a:p>
          <a:pPr marL="0" lvl="0" indent="0" algn="ctr" defTabSz="711200">
            <a:lnSpc>
              <a:spcPct val="90000"/>
            </a:lnSpc>
            <a:spcBef>
              <a:spcPct val="0"/>
            </a:spcBef>
            <a:spcAft>
              <a:spcPct val="35000"/>
            </a:spcAft>
            <a:buNone/>
          </a:pPr>
          <a:r>
            <a:rPr lang="en-US" sz="1600" kern="1200" dirty="0"/>
            <a:t>Sell</a:t>
          </a:r>
        </a:p>
      </dsp:txBody>
      <dsp:txXfrm>
        <a:off x="0" y="1103"/>
        <a:ext cx="1051855" cy="1131295"/>
      </dsp:txXfrm>
    </dsp:sp>
    <dsp:sp modelId="{18F973CF-5C00-4F1D-BDF0-16531DDC1C74}">
      <dsp:nvSpPr>
        <dsp:cNvPr id="0" name=""/>
        <dsp:cNvSpPr/>
      </dsp:nvSpPr>
      <dsp:spPr>
        <a:xfrm>
          <a:off x="1051855" y="1200276"/>
          <a:ext cx="4207422" cy="1131295"/>
        </a:xfrm>
        <a:prstGeom prst="rect">
          <a:avLst/>
        </a:prstGeom>
        <a:solidFill>
          <a:schemeClr val="accent5">
            <a:tint val="40000"/>
            <a:alpha val="90000"/>
            <a:hueOff val="1303399"/>
            <a:satOff val="-8366"/>
            <a:lumOff val="-2119"/>
            <a:alphaOff val="0"/>
          </a:schemeClr>
        </a:solidFill>
        <a:ln w="12700" cap="rnd" cmpd="sng" algn="ctr">
          <a:solidFill>
            <a:schemeClr val="accent5">
              <a:tint val="40000"/>
              <a:alpha val="90000"/>
              <a:hueOff val="1303399"/>
              <a:satOff val="-8366"/>
              <a:lumOff val="-2119"/>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1636" tIns="287349" rIns="81636" bIns="287349" numCol="1" spcCol="1270" anchor="t" anchorCtr="0">
          <a:noAutofit/>
        </a:bodyPr>
        <a:lstStyle/>
        <a:p>
          <a:pPr marL="0" lvl="0" indent="0" algn="l" defTabSz="666750">
            <a:lnSpc>
              <a:spcPct val="90000"/>
            </a:lnSpc>
            <a:spcBef>
              <a:spcPct val="0"/>
            </a:spcBef>
            <a:spcAft>
              <a:spcPct val="35000"/>
            </a:spcAft>
            <a:buNone/>
          </a:pPr>
          <a:r>
            <a:rPr lang="en-US" sz="1500" kern="1200" dirty="0"/>
            <a:t>License it:</a:t>
          </a:r>
        </a:p>
        <a:p>
          <a:pPr marL="114300" lvl="1" indent="-114300" algn="l" defTabSz="666750">
            <a:lnSpc>
              <a:spcPct val="90000"/>
            </a:lnSpc>
            <a:spcBef>
              <a:spcPct val="0"/>
            </a:spcBef>
            <a:spcAft>
              <a:spcPct val="15000"/>
            </a:spcAft>
            <a:buChar char="•"/>
          </a:pPr>
          <a:r>
            <a:rPr lang="en-US" sz="1500" kern="1200" dirty="0"/>
            <a:t>Exclusive;</a:t>
          </a:r>
        </a:p>
        <a:p>
          <a:pPr marL="114300" lvl="1" indent="-114300" algn="l" defTabSz="666750">
            <a:lnSpc>
              <a:spcPct val="90000"/>
            </a:lnSpc>
            <a:spcBef>
              <a:spcPct val="0"/>
            </a:spcBef>
            <a:spcAft>
              <a:spcPct val="15000"/>
            </a:spcAft>
            <a:buChar char="•"/>
          </a:pPr>
          <a:r>
            <a:rPr lang="en-US" sz="1500" kern="1200" dirty="0"/>
            <a:t>Non-exclusive;</a:t>
          </a:r>
        </a:p>
        <a:p>
          <a:pPr marL="114300" lvl="1" indent="-114300" algn="l" defTabSz="666750">
            <a:lnSpc>
              <a:spcPct val="90000"/>
            </a:lnSpc>
            <a:spcBef>
              <a:spcPct val="0"/>
            </a:spcBef>
            <a:spcAft>
              <a:spcPct val="15000"/>
            </a:spcAft>
            <a:buChar char="•"/>
          </a:pPr>
          <a:r>
            <a:rPr lang="en-US" sz="1500" kern="1200" dirty="0"/>
            <a:t>Timing is your choice</a:t>
          </a:r>
        </a:p>
      </dsp:txBody>
      <dsp:txXfrm>
        <a:off x="1051855" y="1200276"/>
        <a:ext cx="4207422" cy="1131295"/>
      </dsp:txXfrm>
    </dsp:sp>
    <dsp:sp modelId="{759706AC-4005-4586-9F0B-D59E3D7EB29C}">
      <dsp:nvSpPr>
        <dsp:cNvPr id="0" name=""/>
        <dsp:cNvSpPr/>
      </dsp:nvSpPr>
      <dsp:spPr>
        <a:xfrm>
          <a:off x="0" y="1200276"/>
          <a:ext cx="1051855" cy="1131295"/>
        </a:xfrm>
        <a:prstGeom prst="rect">
          <a:avLst/>
        </a:prstGeom>
        <a:gradFill rotWithShape="0">
          <a:gsLst>
            <a:gs pos="0">
              <a:schemeClr val="accent5">
                <a:hueOff val="1596505"/>
                <a:satOff val="-1531"/>
                <a:lumOff val="-10098"/>
                <a:alphaOff val="0"/>
                <a:tint val="98000"/>
                <a:lumMod val="110000"/>
              </a:schemeClr>
            </a:gs>
            <a:gs pos="84000">
              <a:schemeClr val="accent5">
                <a:hueOff val="1596505"/>
                <a:satOff val="-1531"/>
                <a:lumOff val="-10098"/>
                <a:alphaOff val="0"/>
                <a:shade val="90000"/>
                <a:lumMod val="88000"/>
              </a:schemeClr>
            </a:gs>
          </a:gsLst>
          <a:lin ang="5400000" scaled="0"/>
        </a:gradFill>
        <a:ln w="12700" cap="rnd" cmpd="sng" algn="ctr">
          <a:solidFill>
            <a:schemeClr val="accent5">
              <a:hueOff val="1596505"/>
              <a:satOff val="-1531"/>
              <a:lumOff val="-10098"/>
              <a:alphaOff val="0"/>
            </a:schemeClr>
          </a:solidFill>
          <a:prstDash val="solid"/>
        </a:ln>
        <a:effectLst>
          <a:outerShdw blurRad="38100" dist="25400" dir="5400000" rotWithShape="0">
            <a:srgbClr val="000000">
              <a:alpha val="5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55661" tIns="111747" rIns="55661" bIns="111747" numCol="1" spcCol="1270" anchor="ctr" anchorCtr="0">
          <a:noAutofit/>
        </a:bodyPr>
        <a:lstStyle/>
        <a:p>
          <a:pPr marL="0" lvl="0" indent="0" algn="ctr" defTabSz="711200">
            <a:lnSpc>
              <a:spcPct val="90000"/>
            </a:lnSpc>
            <a:spcBef>
              <a:spcPct val="0"/>
            </a:spcBef>
            <a:spcAft>
              <a:spcPct val="35000"/>
            </a:spcAft>
            <a:buNone/>
          </a:pPr>
          <a:r>
            <a:rPr lang="en-US" sz="1600" kern="1200" dirty="0"/>
            <a:t>License</a:t>
          </a:r>
        </a:p>
      </dsp:txBody>
      <dsp:txXfrm>
        <a:off x="0" y="1200276"/>
        <a:ext cx="1051855" cy="1131295"/>
      </dsp:txXfrm>
    </dsp:sp>
    <dsp:sp modelId="{8A00DC52-DFA9-406A-8271-0C240C93AA3D}">
      <dsp:nvSpPr>
        <dsp:cNvPr id="0" name=""/>
        <dsp:cNvSpPr/>
      </dsp:nvSpPr>
      <dsp:spPr>
        <a:xfrm>
          <a:off x="1051855" y="2399449"/>
          <a:ext cx="4207422" cy="1131295"/>
        </a:xfrm>
        <a:prstGeom prst="rect">
          <a:avLst/>
        </a:prstGeom>
        <a:solidFill>
          <a:schemeClr val="accent5">
            <a:tint val="40000"/>
            <a:alpha val="90000"/>
            <a:hueOff val="2606798"/>
            <a:satOff val="-16733"/>
            <a:lumOff val="-4237"/>
            <a:alphaOff val="0"/>
          </a:schemeClr>
        </a:solidFill>
        <a:ln w="12700" cap="rnd" cmpd="sng" algn="ctr">
          <a:solidFill>
            <a:schemeClr val="accent5">
              <a:tint val="40000"/>
              <a:alpha val="90000"/>
              <a:hueOff val="2606798"/>
              <a:satOff val="-16733"/>
              <a:lumOff val="-4237"/>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1636" tIns="287349" rIns="81636" bIns="287349" numCol="1" spcCol="1270" anchor="t" anchorCtr="0">
          <a:noAutofit/>
        </a:bodyPr>
        <a:lstStyle/>
        <a:p>
          <a:pPr marL="0" lvl="0" indent="0" algn="l" defTabSz="577850">
            <a:lnSpc>
              <a:spcPct val="90000"/>
            </a:lnSpc>
            <a:spcBef>
              <a:spcPct val="0"/>
            </a:spcBef>
            <a:spcAft>
              <a:spcPct val="35000"/>
            </a:spcAft>
            <a:buNone/>
          </a:pPr>
          <a:r>
            <a:rPr lang="en-US" sz="1300" kern="1200" dirty="0"/>
            <a:t>Assign it:</a:t>
          </a:r>
        </a:p>
        <a:p>
          <a:pPr marL="57150" lvl="1" indent="-57150" algn="l" defTabSz="444500">
            <a:lnSpc>
              <a:spcPct val="90000"/>
            </a:lnSpc>
            <a:spcBef>
              <a:spcPct val="0"/>
            </a:spcBef>
            <a:spcAft>
              <a:spcPct val="15000"/>
            </a:spcAft>
            <a:buChar char="•"/>
          </a:pPr>
          <a:r>
            <a:rPr lang="en-US" sz="1000" kern="1200" dirty="0"/>
            <a:t>To your business;</a:t>
          </a:r>
        </a:p>
        <a:p>
          <a:pPr marL="57150" lvl="1" indent="-57150" algn="l" defTabSz="444500">
            <a:lnSpc>
              <a:spcPct val="90000"/>
            </a:lnSpc>
            <a:spcBef>
              <a:spcPct val="0"/>
            </a:spcBef>
            <a:spcAft>
              <a:spcPct val="15000"/>
            </a:spcAft>
            <a:buChar char="•"/>
          </a:pPr>
          <a:r>
            <a:rPr lang="en-US" sz="1000" kern="1200" dirty="0"/>
            <a:t>To a third company;</a:t>
          </a:r>
        </a:p>
      </dsp:txBody>
      <dsp:txXfrm>
        <a:off x="1051855" y="2399449"/>
        <a:ext cx="4207422" cy="1131295"/>
      </dsp:txXfrm>
    </dsp:sp>
    <dsp:sp modelId="{D709A315-16CC-4CB2-8946-7CA16BAEEBF0}">
      <dsp:nvSpPr>
        <dsp:cNvPr id="0" name=""/>
        <dsp:cNvSpPr/>
      </dsp:nvSpPr>
      <dsp:spPr>
        <a:xfrm>
          <a:off x="0" y="2399449"/>
          <a:ext cx="1051855" cy="1131295"/>
        </a:xfrm>
        <a:prstGeom prst="rect">
          <a:avLst/>
        </a:prstGeom>
        <a:gradFill rotWithShape="0">
          <a:gsLst>
            <a:gs pos="0">
              <a:schemeClr val="accent5">
                <a:hueOff val="3193009"/>
                <a:satOff val="-3062"/>
                <a:lumOff val="-20195"/>
                <a:alphaOff val="0"/>
                <a:tint val="98000"/>
                <a:lumMod val="110000"/>
              </a:schemeClr>
            </a:gs>
            <a:gs pos="84000">
              <a:schemeClr val="accent5">
                <a:hueOff val="3193009"/>
                <a:satOff val="-3062"/>
                <a:lumOff val="-20195"/>
                <a:alphaOff val="0"/>
                <a:shade val="90000"/>
                <a:lumMod val="88000"/>
              </a:schemeClr>
            </a:gs>
          </a:gsLst>
          <a:lin ang="5400000" scaled="0"/>
        </a:gradFill>
        <a:ln w="12700" cap="rnd" cmpd="sng" algn="ctr">
          <a:solidFill>
            <a:schemeClr val="accent5">
              <a:hueOff val="3193009"/>
              <a:satOff val="-3062"/>
              <a:lumOff val="-20195"/>
              <a:alphaOff val="0"/>
            </a:schemeClr>
          </a:solidFill>
          <a:prstDash val="solid"/>
        </a:ln>
        <a:effectLst>
          <a:outerShdw blurRad="38100" dist="25400" dir="5400000" rotWithShape="0">
            <a:srgbClr val="000000">
              <a:alpha val="5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55661" tIns="111747" rIns="55661" bIns="111747" numCol="1" spcCol="1270" anchor="ctr" anchorCtr="0">
          <a:noAutofit/>
        </a:bodyPr>
        <a:lstStyle/>
        <a:p>
          <a:pPr marL="0" lvl="0" indent="0" algn="ctr" defTabSz="711200">
            <a:lnSpc>
              <a:spcPct val="90000"/>
            </a:lnSpc>
            <a:spcBef>
              <a:spcPct val="0"/>
            </a:spcBef>
            <a:spcAft>
              <a:spcPct val="35000"/>
            </a:spcAft>
            <a:buNone/>
          </a:pPr>
          <a:r>
            <a:rPr lang="en-US" sz="1600" kern="1200" dirty="0"/>
            <a:t>Assign</a:t>
          </a:r>
        </a:p>
      </dsp:txBody>
      <dsp:txXfrm>
        <a:off x="0" y="2399449"/>
        <a:ext cx="1051855" cy="1131295"/>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a:t>We were established in 1973 to provide financial support in pursuit of the college’s mission – to transform the lives of students through education.</a:t>
            </a:r>
          </a:p>
          <a:p>
            <a:r>
              <a:rPr lang="en-US" baseline="0"/>
              <a:t>The Foundation’s role continues to grow more urgent as State assistance for Greenville Tech’s operating budget has fallen from about 62% when the College opened in 1962 to just about 16% of the budget today. </a:t>
            </a:r>
          </a:p>
          <a:p>
            <a:r>
              <a:rPr lang="en-US" baseline="0"/>
              <a:t>As you may know, the College strives to keep higher education affordable, so the foundation helps to fill in those gaps for students.</a:t>
            </a:r>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3E3407-FD3A-7744-9A92-124D529A21D7}" type="slidenum">
              <a:rPr kumimoji="0" lang="en-US" sz="1200" b="0" i="0" u="none" strike="noStrike" kern="1200" cap="none" spc="0" normalizeH="0" baseline="0" noProof="0" smtClean="0">
                <a:ln>
                  <a:noFill/>
                </a:ln>
                <a:solidFill>
                  <a:prstClr val="black"/>
                </a:solidFill>
                <a:effectLst/>
                <a:uLnTx/>
                <a:uFillTx/>
                <a:latin typeface="Aeonik" panose="020105030303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Aeonik" panose="02010503030300000000" pitchFamily="2" charset="0"/>
              <a:ea typeface="+mn-ea"/>
              <a:cs typeface="+mn-cs"/>
            </a:endParaRPr>
          </a:p>
        </p:txBody>
      </p:sp>
    </p:spTree>
    <p:extLst>
      <p:ext uri="{BB962C8B-B14F-4D97-AF65-F5344CB8AC3E}">
        <p14:creationId xmlns:p14="http://schemas.microsoft.com/office/powerpoint/2010/main" val="10812407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nSpc>
                <a:spcPct val="100000"/>
              </a:lnSpc>
            </a:pPr>
            <a:r>
              <a:rPr lang="en-US"/>
              <a:t>So why is there a Greenville Tech Foundation?</a:t>
            </a:r>
          </a:p>
          <a:p>
            <a:pPr>
              <a:lnSpc>
                <a:spcPct val="100000"/>
              </a:lnSpc>
            </a:pPr>
            <a:r>
              <a:rPr lang="en-US"/>
              <a:t>Whether you’ve been here for just a few days or much longer, you’ve probably noticed that we have a diverse student body with differing needs:</a:t>
            </a:r>
          </a:p>
          <a:p>
            <a:pPr marL="572006" lvl="1" indent="-286004">
              <a:buFont typeface="Arial"/>
              <a:buChar char="•"/>
            </a:pPr>
            <a:r>
              <a:rPr lang="en-US" spc="26">
                <a:solidFill>
                  <a:srgbClr val="151715"/>
                </a:solidFill>
                <a:latin typeface="Kollektif Bold"/>
              </a:rPr>
              <a:t>About a quarter of our students are f</a:t>
            </a:r>
            <a:r>
              <a:rPr lang="en-US" spc="26">
                <a:solidFill>
                  <a:srgbClr val="151715"/>
                </a:solidFill>
                <a:latin typeface="Kollektif"/>
              </a:rPr>
              <a:t>irst generation college students</a:t>
            </a:r>
          </a:p>
          <a:p>
            <a:pPr marL="572006" lvl="1" indent="-286004">
              <a:buFont typeface="Arial"/>
              <a:buChar char="•"/>
            </a:pPr>
            <a:r>
              <a:rPr lang="en-US" spc="26">
                <a:solidFill>
                  <a:srgbClr val="151715"/>
                </a:solidFill>
                <a:latin typeface="Kollektif Bold"/>
              </a:rPr>
              <a:t>A recent survey found that 57%</a:t>
            </a:r>
            <a:r>
              <a:rPr lang="en-US" spc="26">
                <a:solidFill>
                  <a:srgbClr val="151715"/>
                </a:solidFill>
                <a:latin typeface="Kollektif"/>
              </a:rPr>
              <a:t> experienced a form of basic needs insecurity (in the areas of food or housing insecurity) in the past year </a:t>
            </a:r>
          </a:p>
          <a:p>
            <a:pPr marL="572006" lvl="1" indent="-286004">
              <a:buFont typeface="Arial"/>
              <a:buChar char="•"/>
            </a:pPr>
            <a:r>
              <a:rPr lang="en-US" spc="26">
                <a:solidFill>
                  <a:srgbClr val="151715"/>
                </a:solidFill>
                <a:latin typeface="Kollektif Bold"/>
              </a:rPr>
              <a:t>About half of our students are P</a:t>
            </a:r>
            <a:r>
              <a:rPr lang="en-US" spc="26">
                <a:solidFill>
                  <a:srgbClr val="151715"/>
                </a:solidFill>
                <a:latin typeface="Kollektif"/>
              </a:rPr>
              <a:t>ell grant eligible, meaning they come from low-to-moderate income households.</a:t>
            </a:r>
          </a:p>
          <a:p>
            <a:pPr marL="572006" lvl="1" indent="-286004">
              <a:buFont typeface="Arial"/>
              <a:buChar char="•"/>
            </a:pPr>
            <a:r>
              <a:rPr lang="en-US" spc="26">
                <a:solidFill>
                  <a:srgbClr val="151715"/>
                </a:solidFill>
                <a:latin typeface="Kollektif"/>
              </a:rPr>
              <a:t>And many are Single parents or Adult career changers</a:t>
            </a:r>
          </a:p>
          <a:p>
            <a:pPr marL="572005" lvl="1" indent="-286003">
              <a:buFont typeface="Arial"/>
              <a:buChar char="•"/>
            </a:pPr>
            <a:r>
              <a:rPr lang="en-US" spc="26">
                <a:solidFill>
                  <a:srgbClr val="151715"/>
                </a:solidFill>
                <a:latin typeface="Kollektif"/>
              </a:rPr>
              <a:t>Many work either part or full-time while attending school</a:t>
            </a:r>
          </a:p>
          <a:p>
            <a:pPr>
              <a:lnSpc>
                <a:spcPct val="100000"/>
              </a:lnSpc>
            </a:pPr>
            <a:endParaRPr lang="en-US"/>
          </a:p>
          <a:p>
            <a:pPr>
              <a:lnSpc>
                <a:spcPct val="100000"/>
              </a:lnSpc>
            </a:pPr>
            <a:r>
              <a:rPr lang="en-US" spc="26">
                <a:solidFill>
                  <a:srgbClr val="151715"/>
                </a:solidFill>
                <a:latin typeface="Kollektif"/>
              </a:rPr>
              <a:t>We know that scholarships and affordability remain critical factors in a student’s decision to attend Greenville Tech.  So with these varying needs, the Foundation provides financial support beyond that which can be obtained from federal, state, and local sources</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3E3407-FD3A-7744-9A92-124D529A21D7}" type="slidenum">
              <a:rPr kumimoji="0" lang="en-US" sz="1200" b="0" i="0" u="none" strike="noStrike" kern="1200" cap="none" spc="0" normalizeH="0" baseline="0" noProof="0" smtClean="0">
                <a:ln>
                  <a:noFill/>
                </a:ln>
                <a:solidFill>
                  <a:prstClr val="black"/>
                </a:solidFill>
                <a:effectLst/>
                <a:uLnTx/>
                <a:uFillTx/>
                <a:latin typeface="Aeonik" panose="020105030303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Aeonik" panose="02010503030300000000" pitchFamily="2" charset="0"/>
              <a:ea typeface="+mn-ea"/>
              <a:cs typeface="+mn-cs"/>
            </a:endParaRPr>
          </a:p>
        </p:txBody>
      </p:sp>
    </p:spTree>
    <p:extLst>
      <p:ext uri="{BB962C8B-B14F-4D97-AF65-F5344CB8AC3E}">
        <p14:creationId xmlns:p14="http://schemas.microsoft.com/office/powerpoint/2010/main" val="32929580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the</a:t>
            </a:r>
            <a:r>
              <a:rPr lang="en-US" baseline="0"/>
              <a:t> 2023 calendar– the Foundation raised over $3.2, this shows a break down of the sources of our funding. </a:t>
            </a:r>
          </a:p>
          <a:p>
            <a:r>
              <a:rPr lang="en-US" baseline="0"/>
              <a:t>As you can see nearly 24% of our donations came from Corporations and their Foundations. If you think about a lot of the programs the college offers, the business community hires our graduates as well as provides financial support for the college and our students. </a:t>
            </a:r>
          </a:p>
          <a:p>
            <a:r>
              <a:rPr lang="en-US" baseline="0"/>
              <a:t>Then just over $763K came from individual donors.</a:t>
            </a:r>
          </a:p>
          <a:p>
            <a:r>
              <a:rPr lang="en-US" baseline="0"/>
              <a:t>12% were gifts in kind donations of equipment, goods, and services.</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3E3407-FD3A-7744-9A92-124D529A21D7}" type="slidenum">
              <a:rPr kumimoji="0" lang="en-US" sz="1200" b="0" i="0" u="none" strike="noStrike" kern="1200" cap="none" spc="0" normalizeH="0" baseline="0" noProof="0" smtClean="0">
                <a:ln>
                  <a:noFill/>
                </a:ln>
                <a:solidFill>
                  <a:prstClr val="black"/>
                </a:solidFill>
                <a:effectLst/>
                <a:uLnTx/>
                <a:uFillTx/>
                <a:latin typeface="Aeonik" panose="020105030303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Aeonik" panose="02010503030300000000" pitchFamily="2" charset="0"/>
              <a:ea typeface="+mn-ea"/>
              <a:cs typeface="+mn-cs"/>
            </a:endParaRPr>
          </a:p>
        </p:txBody>
      </p:sp>
    </p:spTree>
    <p:extLst>
      <p:ext uri="{BB962C8B-B14F-4D97-AF65-F5344CB8AC3E}">
        <p14:creationId xmlns:p14="http://schemas.microsoft.com/office/powerpoint/2010/main" val="32571087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We typically</a:t>
            </a:r>
            <a:r>
              <a:rPr lang="en-US" baseline="0"/>
              <a:t> host 3 major events each year: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a:t>We do an annual employee giving campaign, usually in February. That’s our annual reminder inviting employees to make a gift, and we share stories of what your gifts mean for our students. Last year, we exceeded our goal, raising more than $65,000 through the Faculty/Staff Campaign.</a:t>
            </a:r>
          </a:p>
          <a:p>
            <a:pPr marL="174708" indent="-174708">
              <a:buFont typeface="Arial" panose="020B0604020202020204" pitchFamily="34" charset="0"/>
              <a:buChar char="•"/>
            </a:pPr>
            <a:r>
              <a:rPr lang="en-US"/>
              <a:t>The Donor Appreciation Reception is held in the Spring</a:t>
            </a:r>
            <a:r>
              <a:rPr lang="en-US" baseline="0"/>
              <a:t> – This is an opportunity for us to thank all of our donors for their support.  We have several students speak about how donor support, like scholarships, has had an impact on their educational journey.</a:t>
            </a:r>
          </a:p>
          <a:p>
            <a:pPr marL="171450" lvl="0" indent="-171450">
              <a:buFont typeface="Arial" panose="020B0604020202020204" pitchFamily="34" charset="0"/>
              <a:buChar char="•"/>
            </a:pPr>
            <a:r>
              <a:rPr lang="en-US" sz="1200" b="0" i="0" kern="1200">
                <a:solidFill>
                  <a:schemeClr val="tx1"/>
                </a:solidFill>
                <a:effectLst/>
                <a:latin typeface="Aeonik" panose="02010503030300000000" pitchFamily="2" charset="0"/>
                <a:ea typeface="+mn-ea"/>
                <a:cs typeface="+mn-cs"/>
              </a:rPr>
              <a:t>Our Signature Fundraising Event is held in the Fall – Last year, we had our 50</a:t>
            </a:r>
            <a:r>
              <a:rPr lang="en-US" sz="1200" b="0" i="0" kern="1200" baseline="30000">
                <a:solidFill>
                  <a:schemeClr val="tx1"/>
                </a:solidFill>
                <a:effectLst/>
                <a:latin typeface="Aeonik" panose="02010503030300000000" pitchFamily="2" charset="0"/>
                <a:ea typeface="+mn-ea"/>
                <a:cs typeface="+mn-cs"/>
              </a:rPr>
              <a:t>th</a:t>
            </a:r>
            <a:r>
              <a:rPr lang="en-US" sz="1200" b="0" i="0" kern="1200">
                <a:solidFill>
                  <a:schemeClr val="tx1"/>
                </a:solidFill>
                <a:effectLst/>
                <a:latin typeface="Aeonik" panose="02010503030300000000" pitchFamily="2" charset="0"/>
                <a:ea typeface="+mn-ea"/>
                <a:cs typeface="+mn-cs"/>
              </a:rPr>
              <a:t> anniversary celebration with a formal dinner and program held at Hilton Greenville.  Through this event, we recognized and honored several people or organizations who have had a long history of supporting the college and students.</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3E3407-FD3A-7744-9A92-124D529A21D7}" type="slidenum">
              <a:rPr kumimoji="0" lang="en-US" sz="1200" b="0" i="0" u="none" strike="noStrike" kern="1200" cap="none" spc="0" normalizeH="0" baseline="0" noProof="0" smtClean="0">
                <a:ln>
                  <a:noFill/>
                </a:ln>
                <a:solidFill>
                  <a:prstClr val="black"/>
                </a:solidFill>
                <a:effectLst/>
                <a:uLnTx/>
                <a:uFillTx/>
                <a:latin typeface="Aeonik" panose="020105030303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Aeonik" panose="02010503030300000000" pitchFamily="2" charset="0"/>
              <a:ea typeface="+mn-ea"/>
              <a:cs typeface="+mn-cs"/>
            </a:endParaRPr>
          </a:p>
        </p:txBody>
      </p:sp>
    </p:spTree>
    <p:extLst>
      <p:ext uri="{BB962C8B-B14F-4D97-AF65-F5344CB8AC3E}">
        <p14:creationId xmlns:p14="http://schemas.microsoft.com/office/powerpoint/2010/main" val="23298806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Follow</a:t>
            </a:r>
            <a:r>
              <a:rPr lang="en-US" baseline="0"/>
              <a:t> us on Facebook, Instagram, LinkedIn  or visit our website for more info</a:t>
            </a:r>
          </a:p>
          <a:p>
            <a:r>
              <a:rPr lang="en-US" baseline="0"/>
              <a:t>Our offices are located at 556 Perry Avenue – co-located with the </a:t>
            </a:r>
            <a:r>
              <a:rPr lang="en-US" baseline="0" err="1"/>
              <a:t>Truist</a:t>
            </a:r>
            <a:r>
              <a:rPr lang="en-US" baseline="0"/>
              <a:t> Culinary and Hospitality Innovation Center.  If you haven’t been there yet, we invite you to visit and take a tour or sign up for a cooking class!</a:t>
            </a:r>
          </a:p>
          <a:p>
            <a:r>
              <a:rPr lang="en-US" baseline="0"/>
              <a:t>You have my business card in your hand outs – so feel free to reach out anytime.</a:t>
            </a:r>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3E3407-FD3A-7744-9A92-124D529A21D7}" type="slidenum">
              <a:rPr kumimoji="0" lang="en-US" sz="1200" b="0" i="0" u="none" strike="noStrike" kern="1200" cap="none" spc="0" normalizeH="0" baseline="0" noProof="0" smtClean="0">
                <a:ln>
                  <a:noFill/>
                </a:ln>
                <a:solidFill>
                  <a:prstClr val="black"/>
                </a:solidFill>
                <a:effectLst/>
                <a:uLnTx/>
                <a:uFillTx/>
                <a:latin typeface="Aeonik" panose="020105030303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Aeonik" panose="02010503030300000000" pitchFamily="2" charset="0"/>
              <a:ea typeface="+mn-ea"/>
              <a:cs typeface="+mn-cs"/>
            </a:endParaRPr>
          </a:p>
        </p:txBody>
      </p:sp>
    </p:spTree>
    <p:extLst>
      <p:ext uri="{BB962C8B-B14F-4D97-AF65-F5344CB8AC3E}">
        <p14:creationId xmlns:p14="http://schemas.microsoft.com/office/powerpoint/2010/main" val="121380668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6.xml"/><Relationship Id="rId4" Type="http://schemas.microsoft.com/office/2007/relationships/hdphoto" Target="../media/hdphoto1.wdp"/></Relationships>
</file>

<file path=ppt/slideLayouts/_rels/slideLayout5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jpeg"/><Relationship Id="rId1" Type="http://schemas.openxmlformats.org/officeDocument/2006/relationships/slideMaster" Target="../slideMasters/slideMaster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Master" Target="../slideMasters/slideMaster7.xml"/><Relationship Id="rId5" Type="http://schemas.openxmlformats.org/officeDocument/2006/relationships/image" Target="../media/image33.png"/><Relationship Id="rId4" Type="http://schemas.openxmlformats.org/officeDocument/2006/relationships/image" Target="../media/image32.sv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4.jpeg"/><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Master" Target="../slideMasters/slideMaster7.xml"/><Relationship Id="rId5" Type="http://schemas.openxmlformats.org/officeDocument/2006/relationships/image" Target="../media/image38.svg"/><Relationship Id="rId4" Type="http://schemas.openxmlformats.org/officeDocument/2006/relationships/image" Target="../media/image37.png"/></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ubtitle">
  <p:cSld name="TITLE_1">
    <p:bg>
      <p:bgPr>
        <a:solidFill>
          <a:schemeClr val="accent1"/>
        </a:solidFill>
        <a:effectLst/>
      </p:bgPr>
    </p:bg>
    <p:spTree>
      <p:nvGrpSpPr>
        <p:cNvPr id="1" name="Shape 14"/>
        <p:cNvGrpSpPr/>
        <p:nvPr/>
      </p:nvGrpSpPr>
      <p:grpSpPr>
        <a:xfrm>
          <a:off x="0" y="0"/>
          <a:ext cx="0" cy="0"/>
          <a:chOff x="0" y="0"/>
          <a:chExt cx="0" cy="0"/>
        </a:xfrm>
      </p:grpSpPr>
      <p:pic>
        <p:nvPicPr>
          <p:cNvPr id="15" name="Google Shape;15;p3" descr="organic-02.png"/>
          <p:cNvPicPr preferRelativeResize="0"/>
          <p:nvPr/>
        </p:nvPicPr>
        <p:blipFill>
          <a:blip r:embed="rId2">
            <a:alphaModFix amt="24000"/>
          </a:blip>
          <a:stretch>
            <a:fillRect/>
          </a:stretch>
        </p:blipFill>
        <p:spPr>
          <a:xfrm>
            <a:off x="0" y="0"/>
            <a:ext cx="9144000" cy="5143500"/>
          </a:xfrm>
          <a:prstGeom prst="rect">
            <a:avLst/>
          </a:prstGeom>
          <a:noFill/>
          <a:ln>
            <a:noFill/>
          </a:ln>
        </p:spPr>
      </p:pic>
      <p:sp>
        <p:nvSpPr>
          <p:cNvPr id="16" name="Google Shape;16;p3"/>
          <p:cNvSpPr/>
          <p:nvPr/>
        </p:nvSpPr>
        <p:spPr>
          <a:xfrm>
            <a:off x="2022375" y="1022175"/>
            <a:ext cx="5099400" cy="3135900"/>
          </a:xfrm>
          <a:prstGeom prst="rect">
            <a:avLst/>
          </a:prstGeom>
          <a:solidFill>
            <a:schemeClr val="dk1"/>
          </a:solidFill>
          <a:ln>
            <a:noFill/>
          </a:ln>
          <a:effectLst>
            <a:outerShdw dist="104775" dir="2700000" algn="bl" rotWithShape="0">
              <a:srgbClr val="20124D">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3"/>
          <p:cNvSpPr/>
          <p:nvPr/>
        </p:nvSpPr>
        <p:spPr>
          <a:xfrm>
            <a:off x="4162050" y="756837"/>
            <a:ext cx="819900" cy="819900"/>
          </a:xfrm>
          <a:prstGeom prst="rect">
            <a:avLst/>
          </a:prstGeom>
          <a:solidFill>
            <a:srgbClr val="FFFFFF"/>
          </a:solidFill>
          <a:ln>
            <a:noFill/>
          </a:ln>
          <a:effectLst>
            <a:outerShdw dist="104775" dir="2700000" algn="bl" rotWithShape="0">
              <a:srgbClr val="20124D">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3"/>
          <p:cNvSpPr txBox="1">
            <a:spLocks noGrp="1"/>
          </p:cNvSpPr>
          <p:nvPr>
            <p:ph type="ctrTitle"/>
          </p:nvPr>
        </p:nvSpPr>
        <p:spPr>
          <a:xfrm>
            <a:off x="2361000" y="1735750"/>
            <a:ext cx="4335000" cy="1159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3600"/>
              <a:buNone/>
              <a:defRPr sz="3600">
                <a:solidFill>
                  <a:schemeClr val="lt1"/>
                </a:solidFill>
              </a:defRPr>
            </a:lvl1pPr>
            <a:lvl2pPr lvl="1" algn="ctr" rtl="0">
              <a:spcBef>
                <a:spcPts val="0"/>
              </a:spcBef>
              <a:spcAft>
                <a:spcPts val="0"/>
              </a:spcAft>
              <a:buClr>
                <a:schemeClr val="lt1"/>
              </a:buClr>
              <a:buSzPts val="3600"/>
              <a:buNone/>
              <a:defRPr sz="3600">
                <a:solidFill>
                  <a:schemeClr val="lt1"/>
                </a:solidFill>
              </a:defRPr>
            </a:lvl2pPr>
            <a:lvl3pPr lvl="2" algn="ctr" rtl="0">
              <a:spcBef>
                <a:spcPts val="0"/>
              </a:spcBef>
              <a:spcAft>
                <a:spcPts val="0"/>
              </a:spcAft>
              <a:buClr>
                <a:schemeClr val="lt1"/>
              </a:buClr>
              <a:buSzPts val="3600"/>
              <a:buNone/>
              <a:defRPr sz="3600">
                <a:solidFill>
                  <a:schemeClr val="lt1"/>
                </a:solidFill>
              </a:defRPr>
            </a:lvl3pPr>
            <a:lvl4pPr lvl="3" algn="ctr" rtl="0">
              <a:spcBef>
                <a:spcPts val="0"/>
              </a:spcBef>
              <a:spcAft>
                <a:spcPts val="0"/>
              </a:spcAft>
              <a:buClr>
                <a:schemeClr val="lt1"/>
              </a:buClr>
              <a:buSzPts val="3600"/>
              <a:buNone/>
              <a:defRPr sz="3600">
                <a:solidFill>
                  <a:schemeClr val="lt1"/>
                </a:solidFill>
              </a:defRPr>
            </a:lvl4pPr>
            <a:lvl5pPr lvl="4" algn="ctr" rtl="0">
              <a:spcBef>
                <a:spcPts val="0"/>
              </a:spcBef>
              <a:spcAft>
                <a:spcPts val="0"/>
              </a:spcAft>
              <a:buClr>
                <a:schemeClr val="lt1"/>
              </a:buClr>
              <a:buSzPts val="3600"/>
              <a:buNone/>
              <a:defRPr sz="3600">
                <a:solidFill>
                  <a:schemeClr val="lt1"/>
                </a:solidFill>
              </a:defRPr>
            </a:lvl5pPr>
            <a:lvl6pPr lvl="5" algn="ctr" rtl="0">
              <a:spcBef>
                <a:spcPts val="0"/>
              </a:spcBef>
              <a:spcAft>
                <a:spcPts val="0"/>
              </a:spcAft>
              <a:buClr>
                <a:schemeClr val="lt1"/>
              </a:buClr>
              <a:buSzPts val="3600"/>
              <a:buNone/>
              <a:defRPr sz="3600">
                <a:solidFill>
                  <a:schemeClr val="lt1"/>
                </a:solidFill>
              </a:defRPr>
            </a:lvl6pPr>
            <a:lvl7pPr lvl="6" algn="ctr" rtl="0">
              <a:spcBef>
                <a:spcPts val="0"/>
              </a:spcBef>
              <a:spcAft>
                <a:spcPts val="0"/>
              </a:spcAft>
              <a:buClr>
                <a:schemeClr val="lt1"/>
              </a:buClr>
              <a:buSzPts val="3600"/>
              <a:buNone/>
              <a:defRPr sz="3600">
                <a:solidFill>
                  <a:schemeClr val="lt1"/>
                </a:solidFill>
              </a:defRPr>
            </a:lvl7pPr>
            <a:lvl8pPr lvl="7" algn="ctr" rtl="0">
              <a:spcBef>
                <a:spcPts val="0"/>
              </a:spcBef>
              <a:spcAft>
                <a:spcPts val="0"/>
              </a:spcAft>
              <a:buClr>
                <a:schemeClr val="lt1"/>
              </a:buClr>
              <a:buSzPts val="3600"/>
              <a:buNone/>
              <a:defRPr sz="3600">
                <a:solidFill>
                  <a:schemeClr val="lt1"/>
                </a:solidFill>
              </a:defRPr>
            </a:lvl8pPr>
            <a:lvl9pPr lvl="8" algn="ctr" rtl="0">
              <a:spcBef>
                <a:spcPts val="0"/>
              </a:spcBef>
              <a:spcAft>
                <a:spcPts val="0"/>
              </a:spcAft>
              <a:buClr>
                <a:schemeClr val="lt1"/>
              </a:buClr>
              <a:buSzPts val="3600"/>
              <a:buNone/>
              <a:defRPr sz="3600">
                <a:solidFill>
                  <a:schemeClr val="lt1"/>
                </a:solidFill>
              </a:defRPr>
            </a:lvl9pPr>
          </a:lstStyle>
          <a:p>
            <a:endParaRPr/>
          </a:p>
        </p:txBody>
      </p:sp>
      <p:sp>
        <p:nvSpPr>
          <p:cNvPr id="19" name="Google Shape;19;p3"/>
          <p:cNvSpPr txBox="1">
            <a:spLocks noGrp="1"/>
          </p:cNvSpPr>
          <p:nvPr>
            <p:ph type="subTitle" idx="1"/>
          </p:nvPr>
        </p:nvSpPr>
        <p:spPr>
          <a:xfrm>
            <a:off x="2361075" y="2840050"/>
            <a:ext cx="4335000" cy="7848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1"/>
              </a:buClr>
              <a:buSzPts val="1800"/>
              <a:buNone/>
              <a:defRPr sz="1800">
                <a:solidFill>
                  <a:schemeClr val="accent1"/>
                </a:solidFill>
              </a:defRPr>
            </a:lvl1pPr>
            <a:lvl2pPr lvl="1" algn="ctr" rtl="0">
              <a:spcBef>
                <a:spcPts val="0"/>
              </a:spcBef>
              <a:spcAft>
                <a:spcPts val="0"/>
              </a:spcAft>
              <a:buClr>
                <a:schemeClr val="accent1"/>
              </a:buClr>
              <a:buSzPts val="1800"/>
              <a:buNone/>
              <a:defRPr sz="1800">
                <a:solidFill>
                  <a:schemeClr val="accent1"/>
                </a:solidFill>
              </a:defRPr>
            </a:lvl2pPr>
            <a:lvl3pPr lvl="2" algn="ctr" rtl="0">
              <a:spcBef>
                <a:spcPts val="0"/>
              </a:spcBef>
              <a:spcAft>
                <a:spcPts val="0"/>
              </a:spcAft>
              <a:buClr>
                <a:schemeClr val="accent1"/>
              </a:buClr>
              <a:buSzPts val="1800"/>
              <a:buNone/>
              <a:defRPr sz="1800">
                <a:solidFill>
                  <a:schemeClr val="accent1"/>
                </a:solidFill>
              </a:defRPr>
            </a:lvl3pPr>
            <a:lvl4pPr lvl="3" algn="ctr" rtl="0">
              <a:spcBef>
                <a:spcPts val="0"/>
              </a:spcBef>
              <a:spcAft>
                <a:spcPts val="0"/>
              </a:spcAft>
              <a:buClr>
                <a:schemeClr val="accent1"/>
              </a:buClr>
              <a:buSzPts val="1800"/>
              <a:buNone/>
              <a:defRPr>
                <a:solidFill>
                  <a:schemeClr val="accent1"/>
                </a:solidFill>
              </a:defRPr>
            </a:lvl4pPr>
            <a:lvl5pPr lvl="4" algn="ctr" rtl="0">
              <a:spcBef>
                <a:spcPts val="0"/>
              </a:spcBef>
              <a:spcAft>
                <a:spcPts val="0"/>
              </a:spcAft>
              <a:buClr>
                <a:schemeClr val="accent1"/>
              </a:buClr>
              <a:buSzPts val="1800"/>
              <a:buNone/>
              <a:defRPr>
                <a:solidFill>
                  <a:schemeClr val="accent1"/>
                </a:solidFill>
              </a:defRPr>
            </a:lvl5pPr>
            <a:lvl6pPr lvl="5" algn="ctr" rtl="0">
              <a:spcBef>
                <a:spcPts val="0"/>
              </a:spcBef>
              <a:spcAft>
                <a:spcPts val="0"/>
              </a:spcAft>
              <a:buClr>
                <a:schemeClr val="accent1"/>
              </a:buClr>
              <a:buSzPts val="1800"/>
              <a:buNone/>
              <a:defRPr>
                <a:solidFill>
                  <a:schemeClr val="accent1"/>
                </a:solidFill>
              </a:defRPr>
            </a:lvl6pPr>
            <a:lvl7pPr lvl="6" algn="ctr" rtl="0">
              <a:spcBef>
                <a:spcPts val="0"/>
              </a:spcBef>
              <a:spcAft>
                <a:spcPts val="0"/>
              </a:spcAft>
              <a:buClr>
                <a:schemeClr val="accent1"/>
              </a:buClr>
              <a:buSzPts val="1800"/>
              <a:buNone/>
              <a:defRPr>
                <a:solidFill>
                  <a:schemeClr val="accent1"/>
                </a:solidFill>
              </a:defRPr>
            </a:lvl7pPr>
            <a:lvl8pPr lvl="7" algn="ctr" rtl="0">
              <a:spcBef>
                <a:spcPts val="0"/>
              </a:spcBef>
              <a:spcAft>
                <a:spcPts val="0"/>
              </a:spcAft>
              <a:buClr>
                <a:schemeClr val="accent1"/>
              </a:buClr>
              <a:buSzPts val="1800"/>
              <a:buNone/>
              <a:defRPr>
                <a:solidFill>
                  <a:schemeClr val="accent1"/>
                </a:solidFill>
              </a:defRPr>
            </a:lvl8pPr>
            <a:lvl9pPr lvl="8" algn="ctr" rtl="0">
              <a:spcBef>
                <a:spcPts val="0"/>
              </a:spcBef>
              <a:spcAft>
                <a:spcPts val="0"/>
              </a:spcAft>
              <a:buClr>
                <a:schemeClr val="accent1"/>
              </a:buClr>
              <a:buSzPts val="1800"/>
              <a:buNone/>
              <a:defRPr>
                <a:solidFill>
                  <a:schemeClr val="accent1"/>
                </a:solidFill>
              </a:defRPr>
            </a:lvl9pPr>
          </a:lstStyle>
          <a:p>
            <a:endParaRPr/>
          </a:p>
        </p:txBody>
      </p:sp>
      <p:sp>
        <p:nvSpPr>
          <p:cNvPr id="20" name="Google Shape;20;p3"/>
          <p:cNvSpPr txBox="1">
            <a:spLocks noGrp="1"/>
          </p:cNvSpPr>
          <p:nvPr>
            <p:ph type="sldNum" idx="12"/>
          </p:nvPr>
        </p:nvSpPr>
        <p:spPr>
          <a:xfrm>
            <a:off x="4297650" y="4749851"/>
            <a:ext cx="548700" cy="393600"/>
          </a:xfrm>
          <a:prstGeom prst="rect">
            <a:avLst/>
          </a:prstGeom>
        </p:spPr>
        <p:txBody>
          <a:bodyPr spcFirstLastPara="1" wrap="square" lIns="91425" tIns="91425" rIns="91425" bIns="91425" anchor="t" anchorCtr="0">
            <a:noAutofit/>
          </a:bodyPr>
          <a:lstStyle>
            <a:lvl1pPr lvl="0" algn="ctr">
              <a:buNone/>
              <a:defRPr>
                <a:solidFill>
                  <a:srgbClr val="4D4A56"/>
                </a:solidFill>
              </a:defRPr>
            </a:lvl1pPr>
            <a:lvl2pPr lvl="1" algn="ctr">
              <a:buNone/>
              <a:defRPr>
                <a:solidFill>
                  <a:srgbClr val="4D4A56"/>
                </a:solidFill>
              </a:defRPr>
            </a:lvl2pPr>
            <a:lvl3pPr lvl="2" algn="ctr">
              <a:buNone/>
              <a:defRPr>
                <a:solidFill>
                  <a:srgbClr val="4D4A56"/>
                </a:solidFill>
              </a:defRPr>
            </a:lvl3pPr>
            <a:lvl4pPr lvl="3" algn="ctr">
              <a:buNone/>
              <a:defRPr>
                <a:solidFill>
                  <a:srgbClr val="4D4A56"/>
                </a:solidFill>
              </a:defRPr>
            </a:lvl4pPr>
            <a:lvl5pPr lvl="4" algn="ctr">
              <a:buNone/>
              <a:defRPr>
                <a:solidFill>
                  <a:srgbClr val="4D4A56"/>
                </a:solidFill>
              </a:defRPr>
            </a:lvl5pPr>
            <a:lvl6pPr lvl="5" algn="ctr">
              <a:buNone/>
              <a:defRPr>
                <a:solidFill>
                  <a:srgbClr val="4D4A56"/>
                </a:solidFill>
              </a:defRPr>
            </a:lvl6pPr>
            <a:lvl7pPr lvl="6" algn="ctr">
              <a:buNone/>
              <a:defRPr>
                <a:solidFill>
                  <a:srgbClr val="4D4A56"/>
                </a:solidFill>
              </a:defRPr>
            </a:lvl7pPr>
            <a:lvl8pPr lvl="7" algn="ctr">
              <a:buNone/>
              <a:defRPr>
                <a:solidFill>
                  <a:srgbClr val="4D4A56"/>
                </a:solidFill>
              </a:defRPr>
            </a:lvl8pPr>
            <a:lvl9pPr lvl="8" algn="ctr">
              <a:buNone/>
              <a:defRPr>
                <a:solidFill>
                  <a:srgbClr val="4D4A56"/>
                </a:solidFill>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circles">
  <p:cSld name="BLANK_1_1_1">
    <p:bg>
      <p:bgPr>
        <a:solidFill>
          <a:schemeClr val="dk1"/>
        </a:solidFill>
        <a:effectLst/>
      </p:bgPr>
    </p:bg>
    <p:spTree>
      <p:nvGrpSpPr>
        <p:cNvPr id="1" name="Shape 83"/>
        <p:cNvGrpSpPr/>
        <p:nvPr/>
      </p:nvGrpSpPr>
      <p:grpSpPr>
        <a:xfrm>
          <a:off x="0" y="0"/>
          <a:ext cx="0" cy="0"/>
          <a:chOff x="0" y="0"/>
          <a:chExt cx="0" cy="0"/>
        </a:xfrm>
      </p:grpSpPr>
      <p:pic>
        <p:nvPicPr>
          <p:cNvPr id="84" name="Google Shape;84;p15" descr="organic-04.png"/>
          <p:cNvPicPr preferRelativeResize="0"/>
          <p:nvPr/>
        </p:nvPicPr>
        <p:blipFill>
          <a:blip r:embed="rId2">
            <a:alphaModFix amt="5000"/>
          </a:blip>
          <a:stretch>
            <a:fillRect/>
          </a:stretch>
        </p:blipFill>
        <p:spPr>
          <a:xfrm>
            <a:off x="0" y="0"/>
            <a:ext cx="9144000" cy="5143500"/>
          </a:xfrm>
          <a:prstGeom prst="rect">
            <a:avLst/>
          </a:prstGeom>
          <a:noFill/>
          <a:ln>
            <a:noFill/>
          </a:ln>
        </p:spPr>
      </p:pic>
      <p:sp>
        <p:nvSpPr>
          <p:cNvPr id="85" name="Google Shape;85;p1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330214" y="460805"/>
            <a:ext cx="8482004" cy="89197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hasCustomPrompt="1"/>
          </p:nvPr>
        </p:nvSpPr>
        <p:spPr>
          <a:xfrm>
            <a:off x="435894" y="526617"/>
            <a:ext cx="8272212" cy="760350"/>
          </a:xfrm>
        </p:spPr>
        <p:txBody>
          <a:bodyPr/>
          <a:lstStyle>
            <a:lvl1pPr>
              <a:defRPr cap="none">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B6128BEB-0516-6A4A-8952-A14D215DD692}" type="datetimeFigureOut">
              <a:rPr lang="en-US" smtClean="0"/>
              <a:t>7/11/2024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18B3CE0-F674-E942-93AF-0D43272D4D29}" type="slidenum">
              <a:rPr lang="en-US" smtClean="0"/>
              <a:t>‹#›</a:t>
            </a:fld>
            <a:endParaRPr lang="en-US" dirty="0"/>
          </a:p>
        </p:txBody>
      </p:sp>
    </p:spTree>
    <p:extLst>
      <p:ext uri="{BB962C8B-B14F-4D97-AF65-F5344CB8AC3E}">
        <p14:creationId xmlns:p14="http://schemas.microsoft.com/office/powerpoint/2010/main" val="280700341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6629401" y="449794"/>
            <a:ext cx="2180113" cy="436271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hasCustomPrompt="1"/>
          </p:nvPr>
        </p:nvSpPr>
        <p:spPr>
          <a:xfrm>
            <a:off x="6629401" y="506795"/>
            <a:ext cx="1503123" cy="3887305"/>
          </a:xfrm>
        </p:spPr>
        <p:txBody>
          <a:bodyPr vert="eaVert"/>
          <a:lstStyle>
            <a:lvl1pPr>
              <a:defRPr cap="none">
                <a:latin typeface="Helvetica" pitchFamily="2" charset="0"/>
                <a:ea typeface="Open Sans" panose="020B0606030504020204" pitchFamily="34" charset="0"/>
                <a:cs typeface="Open Sans" panose="020B0606030504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581193" y="506795"/>
            <a:ext cx="5922209" cy="3887305"/>
          </a:xfrm>
        </p:spPr>
        <p:txBody>
          <a:bodyPr vert="eaVert" ancho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6745255" y="4467103"/>
            <a:ext cx="996106" cy="273844"/>
          </a:xfrm>
        </p:spPr>
        <p:txBody>
          <a:bodyPr/>
          <a:lstStyle>
            <a:lvl1pPr>
              <a:defRPr>
                <a:solidFill>
                  <a:schemeClr val="accent1">
                    <a:lumMod val="75000"/>
                    <a:lumOff val="25000"/>
                  </a:schemeClr>
                </a:solidFill>
              </a:defRPr>
            </a:lvl1pPr>
          </a:lstStyle>
          <a:p>
            <a:fld id="{B6128BEB-0516-6A4A-8952-A14D215DD692}" type="datetimeFigureOut">
              <a:rPr lang="en-US" smtClean="0"/>
              <a:t>7/11/2024</a:t>
            </a:fld>
            <a:endParaRPr lang="en-US" dirty="0"/>
          </a:p>
        </p:txBody>
      </p:sp>
      <p:sp>
        <p:nvSpPr>
          <p:cNvPr id="5" name="Footer Placeholder 4"/>
          <p:cNvSpPr>
            <a:spLocks noGrp="1"/>
          </p:cNvSpPr>
          <p:nvPr>
            <p:ph type="ftr" sz="quarter" idx="11"/>
          </p:nvPr>
        </p:nvSpPr>
        <p:spPr>
          <a:xfrm>
            <a:off x="581193" y="4463859"/>
            <a:ext cx="5922209" cy="273844"/>
          </a:xfrm>
        </p:spPr>
        <p:txBody>
          <a:bodyPr/>
          <a:lstStyle/>
          <a:p>
            <a:endParaRPr lang="en-US" dirty="0"/>
          </a:p>
        </p:txBody>
      </p:sp>
      <p:sp>
        <p:nvSpPr>
          <p:cNvPr id="6" name="Slide Number Placeholder 5"/>
          <p:cNvSpPr>
            <a:spLocks noGrp="1"/>
          </p:cNvSpPr>
          <p:nvPr>
            <p:ph type="sldNum" sz="quarter" idx="12"/>
          </p:nvPr>
        </p:nvSpPr>
        <p:spPr>
          <a:xfrm>
            <a:off x="7834962" y="4467103"/>
            <a:ext cx="873146" cy="273844"/>
          </a:xfrm>
        </p:spPr>
        <p:txBody>
          <a:bodyPr/>
          <a:lstStyle>
            <a:lvl1pPr>
              <a:defRPr>
                <a:solidFill>
                  <a:schemeClr val="accent1">
                    <a:lumMod val="75000"/>
                    <a:lumOff val="25000"/>
                  </a:schemeClr>
                </a:solidFill>
              </a:defRPr>
            </a:lvl1pPr>
          </a:lstStyle>
          <a:p>
            <a:fld id="{A18B3CE0-F674-E942-93AF-0D43272D4D29}" type="slidenum">
              <a:rPr lang="en-US" smtClean="0"/>
              <a:t>‹#›</a:t>
            </a:fld>
            <a:endParaRPr lang="en-US" dirty="0"/>
          </a:p>
        </p:txBody>
      </p:sp>
    </p:spTree>
    <p:extLst>
      <p:ext uri="{BB962C8B-B14F-4D97-AF65-F5344CB8AC3E}">
        <p14:creationId xmlns:p14="http://schemas.microsoft.com/office/powerpoint/2010/main" val="14146579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PhAnim="0" type="obj" userDrawn="1">
  <p:cSld name="Title and Content">
    <p:spTree>
      <p:nvGrpSpPr>
        <p:cNvPr id="1" name=""/>
        <p:cNvGrpSpPr/>
        <p:nvPr/>
      </p:nvGrpSpPr>
      <p:grpSpPr bwMode="auto">
        <a:xfrm>
          <a:off x="0" y="0"/>
          <a:ext cx="0" cy="0"/>
          <a:chOff x="0" y="0"/>
          <a:chExt cx="0" cy="0"/>
        </a:xfrm>
      </p:grpSpPr>
      <p:sp>
        <p:nvSpPr>
          <p:cNvPr id="4" name="Title 1"/>
          <p:cNvSpPr>
            <a:spLocks noGrp="1"/>
          </p:cNvSpPr>
          <p:nvPr>
            <p:ph type="title"/>
          </p:nvPr>
        </p:nvSpPr>
        <p:spPr bwMode="auto"/>
        <p:txBody>
          <a:bodyPr/>
          <a:lstStyle/>
          <a:p>
            <a:pPr>
              <a:defRPr/>
            </a:pPr>
            <a:r>
              <a:rPr lang="en-US"/>
              <a:t>Click to edit Master title style</a:t>
            </a:r>
            <a:endParaRPr/>
          </a:p>
        </p:txBody>
      </p:sp>
      <p:sp>
        <p:nvSpPr>
          <p:cNvPr id="5" name="Content Placeholder 2"/>
          <p:cNvSpPr>
            <a:spLocks noGrp="1"/>
          </p:cNvSpPr>
          <p:nvPr>
            <p:ph idx="1"/>
          </p:nvPr>
        </p:nvSpPr>
        <p:spPr bwMode="auto"/>
        <p:txBody>
          <a:body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6" name="Date Placeholder 3"/>
          <p:cNvSpPr>
            <a:spLocks noGrp="1"/>
          </p:cNvSpPr>
          <p:nvPr>
            <p:ph type="dt" sz="half" idx="10"/>
          </p:nvPr>
        </p:nvSpPr>
        <p:spPr bwMode="auto"/>
        <p:txBody>
          <a:bodyPr/>
          <a:lstStyle/>
          <a:p>
            <a:pPr>
              <a:defRPr/>
            </a:pPr>
            <a:fld id="{C9CB138F-5A14-49FF-BF8B-4696FF65210D}" type="datetimeFigureOut">
              <a:rPr lang="en-US"/>
              <a:t>7/11/2024</a:t>
            </a:fld>
            <a:endParaRPr lang="en-US"/>
          </a:p>
        </p:txBody>
      </p:sp>
      <p:sp>
        <p:nvSpPr>
          <p:cNvPr id="7" name="Footer Placeholder 4"/>
          <p:cNvSpPr>
            <a:spLocks noGrp="1"/>
          </p:cNvSpPr>
          <p:nvPr>
            <p:ph type="ftr" sz="quarter" idx="11"/>
          </p:nvPr>
        </p:nvSpPr>
        <p:spPr bwMode="auto"/>
        <p:txBody>
          <a:bodyPr/>
          <a:lstStyle/>
          <a:p>
            <a:pPr>
              <a:defRPr/>
            </a:pPr>
            <a:endParaRPr lang="en-US"/>
          </a:p>
        </p:txBody>
      </p:sp>
      <p:sp>
        <p:nvSpPr>
          <p:cNvPr id="8" name="Slide Number Placeholder 5"/>
          <p:cNvSpPr>
            <a:spLocks noGrp="1"/>
          </p:cNvSpPr>
          <p:nvPr>
            <p:ph type="sldNum" sz="quarter" idx="12"/>
          </p:nvPr>
        </p:nvSpPr>
        <p:spPr bwMode="auto"/>
        <p:txBody>
          <a:bodyPr/>
          <a:lstStyle/>
          <a:p>
            <a:pPr>
              <a:defRPr/>
            </a:pPr>
            <a:fld id="{CD2DB14D-9FE4-4290-8DFB-6D7A976C3B29}" type="slidenum">
              <a:rPr lang="en-US"/>
              <a:t>‹#›</a:t>
            </a:fld>
            <a:endParaRPr lang="en-US"/>
          </a:p>
        </p:txBody>
      </p:sp>
    </p:spTree>
    <p:extLst>
      <p:ext uri="{BB962C8B-B14F-4D97-AF65-F5344CB8AC3E}">
        <p14:creationId xmlns:p14="http://schemas.microsoft.com/office/powerpoint/2010/main" val="20816507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833200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79997"/>
            <a:ext cx="3886200" cy="273678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79997"/>
            <a:ext cx="3886200" cy="273678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490203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867733"/>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854761"/>
            <a:ext cx="3868340" cy="617934"/>
          </a:xfrm>
        </p:spPr>
        <p:txBody>
          <a:bodyPr anchor="b"/>
          <a:lstStyle>
            <a:lvl1pPr marL="0" indent="0">
              <a:buNone/>
              <a:defRPr sz="21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472695"/>
            <a:ext cx="3868340" cy="2763441"/>
          </a:xfrm>
        </p:spPr>
        <p:txBody>
          <a:bodyPr/>
          <a:lstStyle>
            <a:lvl1pPr>
              <a:defRPr sz="2100">
                <a:solidFill>
                  <a:srgbClr val="84BD00"/>
                </a:solidFill>
              </a:defRPr>
            </a:lvl1pPr>
            <a:lvl2pPr>
              <a:defRPr sz="1800">
                <a:solidFill>
                  <a:srgbClr val="84BD00"/>
                </a:solidFill>
              </a:defRPr>
            </a:lvl2pPr>
            <a:lvl3pPr>
              <a:defRPr sz="1500">
                <a:solidFill>
                  <a:srgbClr val="84BD00"/>
                </a:solidFill>
              </a:defRPr>
            </a:lvl3pPr>
            <a:lvl4pPr>
              <a:defRPr sz="1350">
                <a:solidFill>
                  <a:srgbClr val="84BD00"/>
                </a:solidFill>
              </a:defRPr>
            </a:lvl4pPr>
            <a:lvl5pPr>
              <a:defRPr>
                <a:solidFill>
                  <a:srgbClr val="84BD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854761"/>
            <a:ext cx="3887391" cy="617934"/>
          </a:xfrm>
        </p:spPr>
        <p:txBody>
          <a:bodyPr anchor="b"/>
          <a:lstStyle>
            <a:lvl1pPr marL="0" indent="0">
              <a:buNone/>
              <a:defRPr sz="21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472695"/>
            <a:ext cx="3887391" cy="2763441"/>
          </a:xfrm>
        </p:spPr>
        <p:txBody>
          <a:bodyPr/>
          <a:lstStyle>
            <a:lvl1pPr>
              <a:defRPr sz="2100">
                <a:solidFill>
                  <a:srgbClr val="84BD00"/>
                </a:solidFill>
              </a:defRPr>
            </a:lvl1pPr>
            <a:lvl2pPr>
              <a:defRPr>
                <a:solidFill>
                  <a:srgbClr val="84BD00"/>
                </a:solidFill>
              </a:defRPr>
            </a:lvl2pPr>
            <a:lvl3pPr>
              <a:defRPr>
                <a:solidFill>
                  <a:srgbClr val="84BD00"/>
                </a:solidFill>
              </a:defRPr>
            </a:lvl3pPr>
            <a:lvl4pPr>
              <a:defRPr>
                <a:solidFill>
                  <a:srgbClr val="84BD00"/>
                </a:solidFill>
              </a:defRPr>
            </a:lvl4pPr>
            <a:lvl5pPr>
              <a:defRPr>
                <a:solidFill>
                  <a:srgbClr val="84BD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448359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661055"/>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1058724"/>
            <a:ext cx="4629150" cy="3572194"/>
          </a:xfrm>
        </p:spPr>
        <p:txBody>
          <a:bodyPr/>
          <a:lstStyle>
            <a:lvl1pPr>
              <a:defRPr sz="2100">
                <a:solidFill>
                  <a:srgbClr val="84BD00"/>
                </a:solidFill>
              </a:defRPr>
            </a:lvl1pPr>
            <a:lvl2pPr>
              <a:defRPr sz="1800">
                <a:solidFill>
                  <a:srgbClr val="84BD00"/>
                </a:solidFill>
              </a:defRPr>
            </a:lvl2pPr>
            <a:lvl3pPr>
              <a:defRPr sz="1500">
                <a:solidFill>
                  <a:srgbClr val="84BD00"/>
                </a:solidFill>
              </a:defRPr>
            </a:lvl3pPr>
            <a:lvl4pPr>
              <a:defRPr sz="1350">
                <a:solidFill>
                  <a:srgbClr val="84BD00"/>
                </a:solidFill>
              </a:defRPr>
            </a:lvl4pPr>
            <a:lvl5pPr>
              <a:defRPr sz="1200">
                <a:solidFill>
                  <a:srgbClr val="84BD00"/>
                </a:solidFill>
              </a:defRPr>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861205"/>
            <a:ext cx="2949178" cy="2769713"/>
          </a:xfrm>
        </p:spPr>
        <p:txBody>
          <a:bodyPr/>
          <a:lstStyle>
            <a:lvl1pPr marL="0" indent="0">
              <a:buNone/>
              <a:defRPr sz="18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Tree>
    <p:extLst>
      <p:ext uri="{BB962C8B-B14F-4D97-AF65-F5344CB8AC3E}">
        <p14:creationId xmlns:p14="http://schemas.microsoft.com/office/powerpoint/2010/main" val="34501667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668125"/>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1065794"/>
            <a:ext cx="4629150" cy="3655219"/>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29841" y="1868275"/>
            <a:ext cx="2949178" cy="2858691"/>
          </a:xfrm>
        </p:spPr>
        <p:txBody>
          <a:bodyPr/>
          <a:lstStyle>
            <a:lvl1pPr marL="0" indent="0">
              <a:buNone/>
              <a:defRPr sz="18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Tree>
    <p:extLst>
      <p:ext uri="{BB962C8B-B14F-4D97-AF65-F5344CB8AC3E}">
        <p14:creationId xmlns:p14="http://schemas.microsoft.com/office/powerpoint/2010/main" val="28588088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63375" y="452887"/>
            <a:ext cx="4382218" cy="1714500"/>
          </a:xfrm>
        </p:spPr>
        <p:txBody>
          <a:bodyPr/>
          <a:lstStyle>
            <a:lvl1pPr algn="l">
              <a:defRPr sz="3300"/>
            </a:lvl1pPr>
          </a:lstStyle>
          <a:p>
            <a:r>
              <a:rPr lang="en-US"/>
              <a:t>Click to edit Master title style</a:t>
            </a:r>
          </a:p>
        </p:txBody>
      </p:sp>
      <p:sp>
        <p:nvSpPr>
          <p:cNvPr id="3" name="Subtitle 2"/>
          <p:cNvSpPr>
            <a:spLocks noGrp="1"/>
          </p:cNvSpPr>
          <p:nvPr>
            <p:ph type="subTitle" idx="1"/>
          </p:nvPr>
        </p:nvSpPr>
        <p:spPr>
          <a:xfrm>
            <a:off x="4563375" y="2264434"/>
            <a:ext cx="4382218" cy="562874"/>
          </a:xfrm>
        </p:spPr>
        <p:txBody>
          <a:bodyPr/>
          <a:lstStyle>
            <a:lvl1pPr marL="0" indent="0" algn="l">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a:xfrm>
            <a:off x="628650" y="4767264"/>
            <a:ext cx="2057400" cy="273844"/>
          </a:xfrm>
          <a:prstGeom prst="rect">
            <a:avLst/>
          </a:prstGeom>
        </p:spPr>
        <p:txBody>
          <a:bodyPr/>
          <a:lstStyle>
            <a:lvl1pPr eaLnBrk="1" fontAlgn="auto" hangingPunct="1">
              <a:spcBef>
                <a:spcPts val="0"/>
              </a:spcBef>
              <a:spcAft>
                <a:spcPts val="0"/>
              </a:spcAft>
              <a:defRPr>
                <a:latin typeface="+mn-lt"/>
              </a:defRPr>
            </a:lvl1pPr>
          </a:lstStyle>
          <a:p>
            <a:pPr>
              <a:defRPr/>
            </a:pPr>
            <a:fld id="{E3D38DE4-1F2B-4C0D-ADEE-21C620B866B0}" type="datetimeFigureOut">
              <a:rPr lang="en-US"/>
              <a:pPr>
                <a:defRPr/>
              </a:pPr>
              <a:t>7/11/2024</a:t>
            </a:fld>
            <a:endParaRPr lang="en-US"/>
          </a:p>
        </p:txBody>
      </p:sp>
      <p:sp>
        <p:nvSpPr>
          <p:cNvPr id="5" name="Footer Placeholder 4"/>
          <p:cNvSpPr>
            <a:spLocks noGrp="1"/>
          </p:cNvSpPr>
          <p:nvPr>
            <p:ph type="ftr" sz="quarter" idx="11"/>
          </p:nvPr>
        </p:nvSpPr>
        <p:spPr>
          <a:xfrm>
            <a:off x="3028950" y="4767264"/>
            <a:ext cx="3086100" cy="273844"/>
          </a:xfrm>
          <a:prstGeom prst="rect">
            <a:avLst/>
          </a:prstGeom>
        </p:spPr>
        <p:txBody>
          <a:bodyPr/>
          <a:lstStyle>
            <a:lvl1pPr eaLnBrk="1" fontAlgn="auto" hangingPunct="1">
              <a:spcBef>
                <a:spcPts val="0"/>
              </a:spcBef>
              <a:spcAft>
                <a:spcPts val="0"/>
              </a:spcAft>
              <a:defRPr>
                <a:latin typeface="+mn-lt"/>
              </a:defRPr>
            </a:lvl1pPr>
          </a:lstStyle>
          <a:p>
            <a:pPr>
              <a:defRPr/>
            </a:pPr>
            <a:endParaRPr lang="en-US"/>
          </a:p>
        </p:txBody>
      </p:sp>
      <p:sp>
        <p:nvSpPr>
          <p:cNvPr id="6" name="Slide Number Placeholder 5"/>
          <p:cNvSpPr>
            <a:spLocks noGrp="1"/>
          </p:cNvSpPr>
          <p:nvPr>
            <p:ph type="sldNum" sz="quarter" idx="12"/>
          </p:nvPr>
        </p:nvSpPr>
        <p:spPr>
          <a:xfrm>
            <a:off x="6457950" y="4767264"/>
            <a:ext cx="2057400" cy="273844"/>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vl1pPr>
          </a:lstStyle>
          <a:p>
            <a:pPr>
              <a:defRPr/>
            </a:pPr>
            <a:fld id="{6D40DEFE-E6EC-4511-987E-2546E88373DE}" type="slidenum">
              <a:rPr lang="en-US"/>
              <a:pPr>
                <a:defRPr/>
              </a:pPr>
              <a:t>‹#›</a:t>
            </a:fld>
            <a:endParaRPr lang="en-US"/>
          </a:p>
        </p:txBody>
      </p:sp>
    </p:spTree>
    <p:extLst>
      <p:ext uri="{BB962C8B-B14F-4D97-AF65-F5344CB8AC3E}">
        <p14:creationId xmlns:p14="http://schemas.microsoft.com/office/powerpoint/2010/main" val="35739058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a:xfrm>
            <a:off x="628650" y="4767264"/>
            <a:ext cx="2057400" cy="273844"/>
          </a:xfrm>
          <a:prstGeom prst="rect">
            <a:avLst/>
          </a:prstGeom>
        </p:spPr>
        <p:txBody>
          <a:bodyPr/>
          <a:lstStyle>
            <a:lvl1pPr eaLnBrk="1" fontAlgn="auto" hangingPunct="1">
              <a:spcBef>
                <a:spcPts val="0"/>
              </a:spcBef>
              <a:spcAft>
                <a:spcPts val="0"/>
              </a:spcAft>
              <a:defRPr>
                <a:latin typeface="+mn-lt"/>
              </a:defRPr>
            </a:lvl1pPr>
          </a:lstStyle>
          <a:p>
            <a:pPr>
              <a:defRPr/>
            </a:pPr>
            <a:fld id="{83D021C3-2519-4F06-A446-B38230B5787B}" type="datetimeFigureOut">
              <a:rPr lang="en-US"/>
              <a:pPr>
                <a:defRPr/>
              </a:pPr>
              <a:t>7/11/2024</a:t>
            </a:fld>
            <a:endParaRPr lang="en-US"/>
          </a:p>
        </p:txBody>
      </p:sp>
      <p:sp>
        <p:nvSpPr>
          <p:cNvPr id="4" name="Footer Placeholder 4"/>
          <p:cNvSpPr>
            <a:spLocks noGrp="1"/>
          </p:cNvSpPr>
          <p:nvPr>
            <p:ph type="ftr" sz="quarter" idx="11"/>
          </p:nvPr>
        </p:nvSpPr>
        <p:spPr>
          <a:xfrm>
            <a:off x="3028950" y="4767264"/>
            <a:ext cx="3086100" cy="273844"/>
          </a:xfrm>
          <a:prstGeom prst="rect">
            <a:avLst/>
          </a:prstGeom>
        </p:spPr>
        <p:txBody>
          <a:bodyPr/>
          <a:lstStyle>
            <a:lvl1pPr eaLnBrk="1" fontAlgn="auto" hangingPunct="1">
              <a:spcBef>
                <a:spcPts val="0"/>
              </a:spcBef>
              <a:spcAft>
                <a:spcPts val="0"/>
              </a:spcAft>
              <a:defRPr>
                <a:latin typeface="+mn-lt"/>
              </a:defRPr>
            </a:lvl1pPr>
          </a:lstStyle>
          <a:p>
            <a:pPr>
              <a:defRPr/>
            </a:pPr>
            <a:endParaRPr lang="en-US"/>
          </a:p>
        </p:txBody>
      </p:sp>
      <p:sp>
        <p:nvSpPr>
          <p:cNvPr id="5" name="Slide Number Placeholder 5"/>
          <p:cNvSpPr>
            <a:spLocks noGrp="1"/>
          </p:cNvSpPr>
          <p:nvPr>
            <p:ph type="sldNum" sz="quarter" idx="12"/>
          </p:nvPr>
        </p:nvSpPr>
        <p:spPr>
          <a:xfrm>
            <a:off x="6457950" y="4767264"/>
            <a:ext cx="2057400" cy="273844"/>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vl1pPr>
          </a:lstStyle>
          <a:p>
            <a:pPr>
              <a:defRPr/>
            </a:pPr>
            <a:fld id="{5A5F5263-F606-441B-B3C1-4AB5A2399ECF}" type="slidenum">
              <a:rPr lang="en-US"/>
              <a:pPr>
                <a:defRPr/>
              </a:pPr>
              <a:t>‹#›</a:t>
            </a:fld>
            <a:endParaRPr lang="en-US"/>
          </a:p>
        </p:txBody>
      </p:sp>
    </p:spTree>
    <p:extLst>
      <p:ext uri="{BB962C8B-B14F-4D97-AF65-F5344CB8AC3E}">
        <p14:creationId xmlns:p14="http://schemas.microsoft.com/office/powerpoint/2010/main" val="18073918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AF_all_bold">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8464" y="350044"/>
            <a:ext cx="1374775" cy="788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65901" y="802482"/>
            <a:ext cx="1692275" cy="345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ctrTitle"/>
          </p:nvPr>
        </p:nvSpPr>
        <p:spPr>
          <a:xfrm>
            <a:off x="295276" y="1689497"/>
            <a:ext cx="8697913" cy="1228725"/>
          </a:xfrm>
        </p:spPr>
        <p:txBody>
          <a:bodyPr/>
          <a:lstStyle>
            <a:lvl1pPr>
              <a:lnSpc>
                <a:spcPct val="80000"/>
              </a:lnSpc>
              <a:defRPr sz="4800" baseline="0"/>
            </a:lvl1pPr>
          </a:lstStyle>
          <a:p>
            <a:r>
              <a:rPr lang="en-US"/>
              <a:t>Click to edit Master title style</a:t>
            </a:r>
          </a:p>
        </p:txBody>
      </p:sp>
      <p:sp>
        <p:nvSpPr>
          <p:cNvPr id="3075" name="Rectangle 3"/>
          <p:cNvSpPr>
            <a:spLocks noGrp="1" noChangeArrowheads="1"/>
          </p:cNvSpPr>
          <p:nvPr>
            <p:ph type="subTitle" idx="1"/>
          </p:nvPr>
        </p:nvSpPr>
        <p:spPr>
          <a:xfrm>
            <a:off x="338138" y="2906316"/>
            <a:ext cx="4572000" cy="351234"/>
          </a:xfrm>
        </p:spPr>
        <p:txBody>
          <a:bodyPr/>
          <a:lstStyle>
            <a:lvl1pPr>
              <a:spcBef>
                <a:spcPts val="0"/>
              </a:spcBef>
              <a:defRPr sz="900" cap="all" baseline="0"/>
            </a:lvl1pPr>
          </a:lstStyle>
          <a:p>
            <a:r>
              <a:rPr lang="en-US"/>
              <a:t>Click to edit Master subtitle style</a:t>
            </a:r>
          </a:p>
        </p:txBody>
      </p:sp>
      <p:sp>
        <p:nvSpPr>
          <p:cNvPr id="10" name="Text Placeholder 13"/>
          <p:cNvSpPr>
            <a:spLocks noGrp="1"/>
          </p:cNvSpPr>
          <p:nvPr>
            <p:ph type="body" sz="quarter" idx="14"/>
          </p:nvPr>
        </p:nvSpPr>
        <p:spPr>
          <a:xfrm>
            <a:off x="356617" y="3243834"/>
            <a:ext cx="1901825" cy="414338"/>
          </a:xfrm>
        </p:spPr>
        <p:txBody>
          <a:bodyPr/>
          <a:lstStyle>
            <a:lvl1pPr>
              <a:defRPr sz="900">
                <a:solidFill>
                  <a:schemeClr val="tx2"/>
                </a:solidFill>
              </a:defRPr>
            </a:lvl1pPr>
          </a:lstStyle>
          <a:p>
            <a:pPr lvl="0"/>
            <a:r>
              <a:rPr lang="en-US"/>
              <a:t>Click to edit Master text styles</a:t>
            </a:r>
          </a:p>
        </p:txBody>
      </p:sp>
    </p:spTree>
    <p:extLst>
      <p:ext uri="{BB962C8B-B14F-4D97-AF65-F5344CB8AC3E}">
        <p14:creationId xmlns:p14="http://schemas.microsoft.com/office/powerpoint/2010/main" val="40323782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Quote">
  <p:cSld name="TITLE_1_1">
    <p:bg>
      <p:bgPr>
        <a:solidFill>
          <a:schemeClr val="dk1"/>
        </a:solidFill>
        <a:effectLst/>
      </p:bgPr>
    </p:bg>
    <p:spTree>
      <p:nvGrpSpPr>
        <p:cNvPr id="1" name="Shape 21"/>
        <p:cNvGrpSpPr/>
        <p:nvPr/>
      </p:nvGrpSpPr>
      <p:grpSpPr>
        <a:xfrm>
          <a:off x="0" y="0"/>
          <a:ext cx="0" cy="0"/>
          <a:chOff x="0" y="0"/>
          <a:chExt cx="0" cy="0"/>
        </a:xfrm>
      </p:grpSpPr>
      <p:pic>
        <p:nvPicPr>
          <p:cNvPr id="22" name="Google Shape;22;p4" descr="organic-04.png"/>
          <p:cNvPicPr preferRelativeResize="0"/>
          <p:nvPr/>
        </p:nvPicPr>
        <p:blipFill>
          <a:blip r:embed="rId2">
            <a:alphaModFix amt="5000"/>
          </a:blip>
          <a:stretch>
            <a:fillRect/>
          </a:stretch>
        </p:blipFill>
        <p:spPr>
          <a:xfrm>
            <a:off x="0" y="0"/>
            <a:ext cx="9144000" cy="5143500"/>
          </a:xfrm>
          <a:prstGeom prst="rect">
            <a:avLst/>
          </a:prstGeom>
          <a:noFill/>
          <a:ln>
            <a:noFill/>
          </a:ln>
        </p:spPr>
      </p:pic>
      <p:sp>
        <p:nvSpPr>
          <p:cNvPr id="23" name="Google Shape;23;p4"/>
          <p:cNvSpPr/>
          <p:nvPr/>
        </p:nvSpPr>
        <p:spPr>
          <a:xfrm>
            <a:off x="880525" y="1098363"/>
            <a:ext cx="7383000" cy="3135900"/>
          </a:xfrm>
          <a:prstGeom prst="rect">
            <a:avLst/>
          </a:prstGeom>
          <a:solidFill>
            <a:schemeClr val="accent1"/>
          </a:solidFill>
          <a:ln>
            <a:noFill/>
          </a:ln>
          <a:effectLst>
            <a:outerShdw dist="104775" dir="2700000" algn="bl" rotWithShape="0">
              <a:srgbClr val="20124D">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4"/>
          <p:cNvSpPr/>
          <p:nvPr/>
        </p:nvSpPr>
        <p:spPr>
          <a:xfrm>
            <a:off x="4162050" y="833037"/>
            <a:ext cx="819900" cy="819900"/>
          </a:xfrm>
          <a:prstGeom prst="rect">
            <a:avLst/>
          </a:prstGeom>
          <a:solidFill>
            <a:srgbClr val="FFFFFF"/>
          </a:solidFill>
          <a:ln>
            <a:noFill/>
          </a:ln>
          <a:effectLst>
            <a:outerShdw dist="104775" dir="2700000" algn="bl" rotWithShape="0">
              <a:srgbClr val="20124D">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4"/>
          <p:cNvSpPr txBox="1">
            <a:spLocks noGrp="1"/>
          </p:cNvSpPr>
          <p:nvPr>
            <p:ph type="body" idx="1"/>
          </p:nvPr>
        </p:nvSpPr>
        <p:spPr>
          <a:xfrm>
            <a:off x="1493850" y="1933200"/>
            <a:ext cx="6156300" cy="819900"/>
          </a:xfrm>
          <a:prstGeom prst="rect">
            <a:avLst/>
          </a:prstGeom>
        </p:spPr>
        <p:txBody>
          <a:bodyPr spcFirstLastPara="1" wrap="square" lIns="91425" tIns="91425" rIns="91425" bIns="91425" anchor="t" anchorCtr="0">
            <a:noAutofit/>
          </a:bodyPr>
          <a:lstStyle>
            <a:lvl1pPr marL="457200" lvl="0" indent="-381000" algn="ctr" rtl="0">
              <a:lnSpc>
                <a:spcPct val="115000"/>
              </a:lnSpc>
              <a:spcBef>
                <a:spcPts val="600"/>
              </a:spcBef>
              <a:spcAft>
                <a:spcPts val="0"/>
              </a:spcAft>
              <a:buClr>
                <a:srgbClr val="4D4A56"/>
              </a:buClr>
              <a:buSzPts val="2400"/>
              <a:buFont typeface="Playfair Display"/>
              <a:buChar char="▹"/>
              <a:defRPr sz="2400" b="1" i="1">
                <a:solidFill>
                  <a:srgbClr val="4D4A56"/>
                </a:solidFill>
                <a:latin typeface="Playfair Display"/>
                <a:ea typeface="Playfair Display"/>
                <a:cs typeface="Playfair Display"/>
                <a:sym typeface="Playfair Display"/>
              </a:defRPr>
            </a:lvl1pPr>
            <a:lvl2pPr marL="914400" lvl="1" indent="-381000" algn="ctr" rtl="0">
              <a:lnSpc>
                <a:spcPct val="115000"/>
              </a:lnSpc>
              <a:spcBef>
                <a:spcPts val="0"/>
              </a:spcBef>
              <a:spcAft>
                <a:spcPts val="0"/>
              </a:spcAft>
              <a:buClr>
                <a:srgbClr val="4D4A56"/>
              </a:buClr>
              <a:buSzPts val="2400"/>
              <a:buFont typeface="Playfair Display"/>
              <a:buChar char="▸"/>
              <a:defRPr b="1" i="1">
                <a:solidFill>
                  <a:srgbClr val="4D4A56"/>
                </a:solidFill>
                <a:latin typeface="Playfair Display"/>
                <a:ea typeface="Playfair Display"/>
                <a:cs typeface="Playfair Display"/>
                <a:sym typeface="Playfair Display"/>
              </a:defRPr>
            </a:lvl2pPr>
            <a:lvl3pPr marL="1371600" lvl="2" indent="-381000" algn="ctr" rtl="0">
              <a:lnSpc>
                <a:spcPct val="115000"/>
              </a:lnSpc>
              <a:spcBef>
                <a:spcPts val="0"/>
              </a:spcBef>
              <a:spcAft>
                <a:spcPts val="0"/>
              </a:spcAft>
              <a:buClr>
                <a:srgbClr val="4D4A56"/>
              </a:buClr>
              <a:buSzPts val="2400"/>
              <a:buFont typeface="Playfair Display"/>
              <a:buChar char="◦"/>
              <a:defRPr b="1" i="1">
                <a:solidFill>
                  <a:srgbClr val="4D4A56"/>
                </a:solidFill>
                <a:latin typeface="Playfair Display"/>
                <a:ea typeface="Playfair Display"/>
                <a:cs typeface="Playfair Display"/>
                <a:sym typeface="Playfair Display"/>
              </a:defRPr>
            </a:lvl3pPr>
            <a:lvl4pPr marL="1828800" lvl="3" indent="-381000" algn="ctr" rtl="0">
              <a:lnSpc>
                <a:spcPct val="115000"/>
              </a:lnSpc>
              <a:spcBef>
                <a:spcPts val="0"/>
              </a:spcBef>
              <a:spcAft>
                <a:spcPts val="0"/>
              </a:spcAft>
              <a:buClr>
                <a:srgbClr val="4D4A56"/>
              </a:buClr>
              <a:buSzPts val="2400"/>
              <a:buFont typeface="Playfair Display"/>
              <a:buChar char="●"/>
              <a:defRPr sz="2400" b="1" i="1">
                <a:solidFill>
                  <a:srgbClr val="4D4A56"/>
                </a:solidFill>
                <a:latin typeface="Playfair Display"/>
                <a:ea typeface="Playfair Display"/>
                <a:cs typeface="Playfair Display"/>
                <a:sym typeface="Playfair Display"/>
              </a:defRPr>
            </a:lvl4pPr>
            <a:lvl5pPr marL="2286000" lvl="4" indent="-381000" algn="ctr" rtl="0">
              <a:lnSpc>
                <a:spcPct val="115000"/>
              </a:lnSpc>
              <a:spcBef>
                <a:spcPts val="0"/>
              </a:spcBef>
              <a:spcAft>
                <a:spcPts val="0"/>
              </a:spcAft>
              <a:buClr>
                <a:srgbClr val="4D4A56"/>
              </a:buClr>
              <a:buSzPts val="2400"/>
              <a:buFont typeface="Playfair Display"/>
              <a:buChar char="○"/>
              <a:defRPr sz="2400" b="1" i="1">
                <a:solidFill>
                  <a:srgbClr val="4D4A56"/>
                </a:solidFill>
                <a:latin typeface="Playfair Display"/>
                <a:ea typeface="Playfair Display"/>
                <a:cs typeface="Playfair Display"/>
                <a:sym typeface="Playfair Display"/>
              </a:defRPr>
            </a:lvl5pPr>
            <a:lvl6pPr marL="2743200" lvl="5" indent="-381000" algn="ctr" rtl="0">
              <a:lnSpc>
                <a:spcPct val="115000"/>
              </a:lnSpc>
              <a:spcBef>
                <a:spcPts val="0"/>
              </a:spcBef>
              <a:spcAft>
                <a:spcPts val="0"/>
              </a:spcAft>
              <a:buClr>
                <a:srgbClr val="4D4A56"/>
              </a:buClr>
              <a:buSzPts val="2400"/>
              <a:buFont typeface="Playfair Display"/>
              <a:buChar char="■"/>
              <a:defRPr sz="2400" b="1" i="1">
                <a:solidFill>
                  <a:srgbClr val="4D4A56"/>
                </a:solidFill>
                <a:latin typeface="Playfair Display"/>
                <a:ea typeface="Playfair Display"/>
                <a:cs typeface="Playfair Display"/>
                <a:sym typeface="Playfair Display"/>
              </a:defRPr>
            </a:lvl6pPr>
            <a:lvl7pPr marL="3200400" lvl="6" indent="-381000" algn="ctr" rtl="0">
              <a:lnSpc>
                <a:spcPct val="115000"/>
              </a:lnSpc>
              <a:spcBef>
                <a:spcPts val="0"/>
              </a:spcBef>
              <a:spcAft>
                <a:spcPts val="0"/>
              </a:spcAft>
              <a:buClr>
                <a:srgbClr val="4D4A56"/>
              </a:buClr>
              <a:buSzPts val="2400"/>
              <a:buFont typeface="Playfair Display"/>
              <a:buChar char="●"/>
              <a:defRPr sz="2400" b="1" i="1">
                <a:solidFill>
                  <a:srgbClr val="4D4A56"/>
                </a:solidFill>
                <a:latin typeface="Playfair Display"/>
                <a:ea typeface="Playfair Display"/>
                <a:cs typeface="Playfair Display"/>
                <a:sym typeface="Playfair Display"/>
              </a:defRPr>
            </a:lvl7pPr>
            <a:lvl8pPr marL="3657600" lvl="7" indent="-381000" algn="ctr" rtl="0">
              <a:lnSpc>
                <a:spcPct val="115000"/>
              </a:lnSpc>
              <a:spcBef>
                <a:spcPts val="0"/>
              </a:spcBef>
              <a:spcAft>
                <a:spcPts val="0"/>
              </a:spcAft>
              <a:buClr>
                <a:srgbClr val="4D4A56"/>
              </a:buClr>
              <a:buSzPts val="2400"/>
              <a:buFont typeface="Playfair Display"/>
              <a:buChar char="○"/>
              <a:defRPr sz="2400" b="1" i="1">
                <a:solidFill>
                  <a:srgbClr val="4D4A56"/>
                </a:solidFill>
                <a:latin typeface="Playfair Display"/>
                <a:ea typeface="Playfair Display"/>
                <a:cs typeface="Playfair Display"/>
                <a:sym typeface="Playfair Display"/>
              </a:defRPr>
            </a:lvl8pPr>
            <a:lvl9pPr marL="4114800" lvl="8" indent="-381000" algn="ctr">
              <a:lnSpc>
                <a:spcPct val="115000"/>
              </a:lnSpc>
              <a:spcBef>
                <a:spcPts val="0"/>
              </a:spcBef>
              <a:spcAft>
                <a:spcPts val="0"/>
              </a:spcAft>
              <a:buClr>
                <a:srgbClr val="4D4A56"/>
              </a:buClr>
              <a:buSzPts val="2400"/>
              <a:buFont typeface="Playfair Display"/>
              <a:buChar char="■"/>
              <a:defRPr sz="2400" b="1" i="1">
                <a:solidFill>
                  <a:srgbClr val="4D4A56"/>
                </a:solidFill>
                <a:latin typeface="Playfair Display"/>
                <a:ea typeface="Playfair Display"/>
                <a:cs typeface="Playfair Display"/>
                <a:sym typeface="Playfair Display"/>
              </a:defRPr>
            </a:lvl9pPr>
          </a:lstStyle>
          <a:p>
            <a:endParaRPr/>
          </a:p>
        </p:txBody>
      </p:sp>
      <p:sp>
        <p:nvSpPr>
          <p:cNvPr id="26" name="Google Shape;26;p4"/>
          <p:cNvSpPr txBox="1"/>
          <p:nvPr/>
        </p:nvSpPr>
        <p:spPr>
          <a:xfrm>
            <a:off x="3593400" y="824919"/>
            <a:ext cx="1957200" cy="653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6000" b="1">
                <a:solidFill>
                  <a:schemeClr val="dk1"/>
                </a:solidFill>
                <a:latin typeface="Tinos"/>
                <a:ea typeface="Tinos"/>
                <a:cs typeface="Tinos"/>
                <a:sym typeface="Tinos"/>
              </a:rPr>
              <a:t>“</a:t>
            </a:r>
            <a:endParaRPr sz="6000" b="1">
              <a:solidFill>
                <a:schemeClr val="dk1"/>
              </a:solidFill>
              <a:latin typeface="Tinos"/>
              <a:ea typeface="Tinos"/>
              <a:cs typeface="Tinos"/>
              <a:sym typeface="Tinos"/>
            </a:endParaRPr>
          </a:p>
        </p:txBody>
      </p:sp>
      <p:sp>
        <p:nvSpPr>
          <p:cNvPr id="27" name="Google Shape;27;p4"/>
          <p:cNvSpPr txBox="1">
            <a:spLocks noGrp="1"/>
          </p:cNvSpPr>
          <p:nvPr>
            <p:ph type="sldNum" idx="12"/>
          </p:nvPr>
        </p:nvSpPr>
        <p:spPr>
          <a:xfrm>
            <a:off x="4297650" y="4749851"/>
            <a:ext cx="548700" cy="393600"/>
          </a:xfrm>
          <a:prstGeom prst="rect">
            <a:avLst/>
          </a:prstGeom>
        </p:spPr>
        <p:txBody>
          <a:bodyPr spcFirstLastPara="1" wrap="square" lIns="91425" tIns="91425" rIns="91425" bIns="91425" anchor="t" anchorCtr="0">
            <a:noAutofit/>
          </a:bodyPr>
          <a:lstStyle>
            <a:lvl1pPr lvl="0" algn="ctr">
              <a:buNone/>
              <a:defRPr>
                <a:latin typeface="Playfair Display"/>
                <a:ea typeface="Playfair Display"/>
                <a:cs typeface="Playfair Display"/>
                <a:sym typeface="Playfair Display"/>
              </a:defRPr>
            </a:lvl1pPr>
            <a:lvl2pPr lvl="1" algn="ctr">
              <a:buNone/>
              <a:defRPr>
                <a:latin typeface="Playfair Display"/>
                <a:ea typeface="Playfair Display"/>
                <a:cs typeface="Playfair Display"/>
                <a:sym typeface="Playfair Display"/>
              </a:defRPr>
            </a:lvl2pPr>
            <a:lvl3pPr lvl="2" algn="ctr">
              <a:buNone/>
              <a:defRPr>
                <a:latin typeface="Playfair Display"/>
                <a:ea typeface="Playfair Display"/>
                <a:cs typeface="Playfair Display"/>
                <a:sym typeface="Playfair Display"/>
              </a:defRPr>
            </a:lvl3pPr>
            <a:lvl4pPr lvl="3" algn="ctr">
              <a:buNone/>
              <a:defRPr>
                <a:latin typeface="Playfair Display"/>
                <a:ea typeface="Playfair Display"/>
                <a:cs typeface="Playfair Display"/>
                <a:sym typeface="Playfair Display"/>
              </a:defRPr>
            </a:lvl4pPr>
            <a:lvl5pPr lvl="4" algn="ctr">
              <a:buNone/>
              <a:defRPr>
                <a:latin typeface="Playfair Display"/>
                <a:ea typeface="Playfair Display"/>
                <a:cs typeface="Playfair Display"/>
                <a:sym typeface="Playfair Display"/>
              </a:defRPr>
            </a:lvl5pPr>
            <a:lvl6pPr lvl="5" algn="ctr">
              <a:buNone/>
              <a:defRPr>
                <a:latin typeface="Playfair Display"/>
                <a:ea typeface="Playfair Display"/>
                <a:cs typeface="Playfair Display"/>
                <a:sym typeface="Playfair Display"/>
              </a:defRPr>
            </a:lvl6pPr>
            <a:lvl7pPr lvl="6" algn="ctr">
              <a:buNone/>
              <a:defRPr>
                <a:latin typeface="Playfair Display"/>
                <a:ea typeface="Playfair Display"/>
                <a:cs typeface="Playfair Display"/>
                <a:sym typeface="Playfair Display"/>
              </a:defRPr>
            </a:lvl7pPr>
            <a:lvl8pPr lvl="7" algn="ctr">
              <a:buNone/>
              <a:defRPr>
                <a:latin typeface="Playfair Display"/>
                <a:ea typeface="Playfair Display"/>
                <a:cs typeface="Playfair Display"/>
                <a:sym typeface="Playfair Display"/>
              </a:defRPr>
            </a:lvl8pPr>
            <a:lvl9pPr lvl="8" algn="ctr">
              <a:buNone/>
              <a:defRPr>
                <a:latin typeface="Playfair Display"/>
                <a:ea typeface="Playfair Display"/>
                <a:cs typeface="Playfair Display"/>
                <a:sym typeface="Playfair Display"/>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pPr>
              <a:defRPr/>
            </a:pPr>
            <a:fld id="{128EBD47-7D41-4C8C-8C8A-87B9A3962311}" type="slidenum">
              <a:rPr lang="en-US"/>
              <a:pPr>
                <a:defRPr/>
              </a:pPr>
              <a:t>‹#›</a:t>
            </a:fld>
            <a:endParaRPr lang="en-US"/>
          </a:p>
        </p:txBody>
      </p:sp>
      <p:sp>
        <p:nvSpPr>
          <p:cNvPr id="5" name="Footer Placeholder 4"/>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a:t>| PRESENTATION TITLE HERE | ©2011 YMCA of the USA</a:t>
            </a:r>
          </a:p>
        </p:txBody>
      </p:sp>
    </p:spTree>
    <p:extLst>
      <p:ext uri="{BB962C8B-B14F-4D97-AF65-F5344CB8AC3E}">
        <p14:creationId xmlns:p14="http://schemas.microsoft.com/office/powerpoint/2010/main" val="12265465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ivider 1 or Agenda">
    <p:bg>
      <p:bgPr>
        <a:solidFill>
          <a:srgbClr val="01A49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0040" y="240030"/>
            <a:ext cx="8366760" cy="630936"/>
          </a:xfrm>
        </p:spPr>
        <p:txBody>
          <a:bodyPr/>
          <a:lstStyle>
            <a:lvl1pPr algn="l">
              <a:defRPr sz="1950" b="1" cap="all">
                <a:solidFill>
                  <a:schemeClr val="bg1"/>
                </a:solidFill>
              </a:defRPr>
            </a:lvl1pPr>
          </a:lstStyle>
          <a:p>
            <a:r>
              <a:rPr lang="en-US"/>
              <a:t>Click to edit Master title style</a:t>
            </a:r>
          </a:p>
        </p:txBody>
      </p:sp>
      <p:sp>
        <p:nvSpPr>
          <p:cNvPr id="6" name="Content Placeholder 2"/>
          <p:cNvSpPr>
            <a:spLocks noGrp="1"/>
          </p:cNvSpPr>
          <p:nvPr>
            <p:ph idx="1"/>
          </p:nvPr>
        </p:nvSpPr>
        <p:spPr>
          <a:xfrm>
            <a:off x="354014" y="1304925"/>
            <a:ext cx="8339137" cy="3281363"/>
          </a:xfrm>
        </p:spPr>
        <p:txBody>
          <a:bodyPr/>
          <a:lstStyle>
            <a:lvl1pPr marL="342900" indent="-342900">
              <a:spcBef>
                <a:spcPts val="396"/>
              </a:spcBef>
              <a:buFont typeface="+mj-lt"/>
              <a:buAutoNum type="arabicPeriod"/>
              <a:defRPr sz="1650" b="1" cap="all" baseline="0">
                <a:solidFill>
                  <a:schemeClr val="bg1"/>
                </a:solidFill>
              </a:defRPr>
            </a:lvl1pPr>
            <a:lvl2pPr marL="555498" indent="-212598">
              <a:spcBef>
                <a:spcPts val="396"/>
              </a:spcBef>
              <a:buSzPct val="100000"/>
              <a:buFont typeface="Verdana" pitchFamily="34" charset="0"/>
              <a:buChar char="–"/>
              <a:defRPr sz="1650" baseline="0">
                <a:solidFill>
                  <a:schemeClr val="bg1"/>
                </a:solidFill>
              </a:defRPr>
            </a:lvl2pPr>
            <a:lvl3pPr marL="857250">
              <a:spcBef>
                <a:spcPts val="396"/>
              </a:spcBef>
              <a:buFont typeface="Arial" pitchFamily="34" charset="0"/>
              <a:buChar char="•"/>
              <a:defRPr sz="1650" baseline="0">
                <a:solidFill>
                  <a:schemeClr val="bg1"/>
                </a:solidFill>
              </a:defRPr>
            </a:lvl3pPr>
            <a:lvl4pPr>
              <a:spcBef>
                <a:spcPts val="396"/>
              </a:spcBef>
              <a:defRPr sz="1650" baseline="0">
                <a:solidFill>
                  <a:schemeClr val="bg1"/>
                </a:solidFill>
              </a:defRPr>
            </a:lvl4pPr>
            <a:lvl5pPr>
              <a:spcBef>
                <a:spcPts val="396"/>
              </a:spcBef>
              <a:defRPr sz="1650" baseline="0">
                <a:solidFill>
                  <a:schemeClr val="bg1"/>
                </a:solidFill>
              </a:defRPr>
            </a:lvl5pPr>
          </a:lstStyle>
          <a:p>
            <a:pPr lvl="0"/>
            <a:r>
              <a:rPr lang="en-US"/>
              <a:t>Click to edit Master text styles</a:t>
            </a:r>
          </a:p>
          <a:p>
            <a:pPr lvl="1"/>
            <a:r>
              <a:rPr lang="en-US"/>
              <a:t>Second level</a:t>
            </a:r>
          </a:p>
          <a:p>
            <a:pPr lvl="2"/>
            <a:r>
              <a:rPr lang="en-US"/>
              <a:t>Third level</a:t>
            </a:r>
          </a:p>
        </p:txBody>
      </p:sp>
      <p:sp>
        <p:nvSpPr>
          <p:cNvPr id="4" name="Slide Number Placeholder 3"/>
          <p:cNvSpPr>
            <a:spLocks noGrp="1"/>
          </p:cNvSpPr>
          <p:nvPr>
            <p:ph type="sldNum" sz="quarter" idx="10"/>
          </p:nvPr>
        </p:nvSpPr>
        <p:spPr/>
        <p:txBody>
          <a:bodyPr/>
          <a:lstStyle>
            <a:lvl1pPr>
              <a:defRPr smtClean="0">
                <a:solidFill>
                  <a:schemeClr val="bg1"/>
                </a:solidFill>
              </a:defRPr>
            </a:lvl1pPr>
          </a:lstStyle>
          <a:p>
            <a:pPr>
              <a:defRPr/>
            </a:pPr>
            <a:fld id="{4BDAB349-3667-49C9-9F9B-4DC9940C328C}" type="slidenum">
              <a:rPr lang="en-US"/>
              <a:pPr>
                <a:defRPr/>
              </a:pPr>
              <a:t>‹#›</a:t>
            </a:fld>
            <a:endParaRPr lang="en-US"/>
          </a:p>
        </p:txBody>
      </p:sp>
      <p:sp>
        <p:nvSpPr>
          <p:cNvPr id="5" name="Footer Placeholder 4"/>
          <p:cNvSpPr>
            <a:spLocks noGrp="1"/>
          </p:cNvSpPr>
          <p:nvPr>
            <p:ph type="ftr" sz="quarter" idx="11"/>
          </p:nvPr>
        </p:nvSpPr>
        <p:spPr/>
        <p:txBody>
          <a:bodyPr/>
          <a:lstStyle>
            <a:lvl1pPr>
              <a:defRPr smtClean="0">
                <a:solidFill>
                  <a:schemeClr val="bg2"/>
                </a:solidFill>
                <a:latin typeface="Verdana" pitchFamily="64" charset="0"/>
                <a:ea typeface="ＭＳ Ｐゴシック" pitchFamily="64" charset="-128"/>
                <a:cs typeface="ＭＳ Ｐゴシック" pitchFamily="64" charset="-128"/>
              </a:defRPr>
            </a:lvl1pPr>
          </a:lstStyle>
          <a:p>
            <a:pPr>
              <a:defRPr/>
            </a:pPr>
            <a:r>
              <a:rPr lang="en-US"/>
              <a:t>| PRESENTATION TITLE HERE | ©2011 YMCA of the USA</a:t>
            </a:r>
          </a:p>
        </p:txBody>
      </p:sp>
    </p:spTree>
    <p:extLst>
      <p:ext uri="{BB962C8B-B14F-4D97-AF65-F5344CB8AC3E}">
        <p14:creationId xmlns:p14="http://schemas.microsoft.com/office/powerpoint/2010/main" val="14564814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rgbClr val="01A49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92608" y="281178"/>
            <a:ext cx="8732520" cy="1227582"/>
          </a:xfrm>
        </p:spPr>
        <p:txBody>
          <a:bodyPr/>
          <a:lstStyle>
            <a:lvl1pPr algn="l">
              <a:lnSpc>
                <a:spcPct val="80000"/>
              </a:lnSpc>
              <a:defRPr sz="4800" b="1" cap="all">
                <a:solidFill>
                  <a:schemeClr val="bg1"/>
                </a:solidFill>
              </a:defRPr>
            </a:lvl1pPr>
          </a:lstStyle>
          <a:p>
            <a:r>
              <a:rPr lang="en-US"/>
              <a:t>Click to edit Master title style</a:t>
            </a:r>
          </a:p>
        </p:txBody>
      </p:sp>
    </p:spTree>
    <p:extLst>
      <p:ext uri="{BB962C8B-B14F-4D97-AF65-F5344CB8AC3E}">
        <p14:creationId xmlns:p14="http://schemas.microsoft.com/office/powerpoint/2010/main" val="28513022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hank You with Name">
    <p:bg>
      <p:bgPr>
        <a:solidFill>
          <a:srgbClr val="01A490"/>
        </a:solidFill>
        <a:effectLst/>
      </p:bgPr>
    </p:bg>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04813" y="350044"/>
            <a:ext cx="1376362" cy="788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92608" y="2067116"/>
            <a:ext cx="8732520" cy="711803"/>
          </a:xfrm>
        </p:spPr>
        <p:txBody>
          <a:bodyPr/>
          <a:lstStyle>
            <a:lvl1pPr algn="l">
              <a:lnSpc>
                <a:spcPct val="80000"/>
              </a:lnSpc>
              <a:defRPr sz="4800" b="1" cap="all">
                <a:solidFill>
                  <a:schemeClr val="bg1"/>
                </a:solidFill>
              </a:defRPr>
            </a:lvl1pPr>
          </a:lstStyle>
          <a:p>
            <a:r>
              <a:rPr lang="en-US"/>
              <a:t>Click to edit Master title style</a:t>
            </a:r>
          </a:p>
        </p:txBody>
      </p:sp>
      <p:sp>
        <p:nvSpPr>
          <p:cNvPr id="5" name="Text Placeholder 4"/>
          <p:cNvSpPr>
            <a:spLocks noGrp="1"/>
          </p:cNvSpPr>
          <p:nvPr>
            <p:ph type="body" sz="quarter" idx="10"/>
          </p:nvPr>
        </p:nvSpPr>
        <p:spPr>
          <a:xfrm>
            <a:off x="276225" y="3350419"/>
            <a:ext cx="7048500" cy="1443038"/>
          </a:xfrm>
        </p:spPr>
        <p:txBody>
          <a:bodyPr/>
          <a:lstStyle>
            <a:lvl1pPr>
              <a:spcBef>
                <a:spcPts val="150"/>
              </a:spcBef>
              <a:defRPr b="1">
                <a:solidFill>
                  <a:schemeClr val="bg1"/>
                </a:solidFill>
              </a:defRPr>
            </a:lvl1pPr>
            <a:lvl2pPr>
              <a:defRPr b="1">
                <a:solidFill>
                  <a:schemeClr val="bg1"/>
                </a:solidFill>
              </a:defRPr>
            </a:lvl2pPr>
            <a:lvl3pPr>
              <a:defRPr b="1">
                <a:solidFill>
                  <a:schemeClr val="bg1"/>
                </a:solidFill>
              </a:defRPr>
            </a:lvl3pPr>
            <a:lvl4pPr>
              <a:defRPr b="1">
                <a:solidFill>
                  <a:schemeClr val="bg1"/>
                </a:solidFill>
              </a:defRPr>
            </a:lvl4pPr>
            <a:lvl5pPr>
              <a:defRPr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6029906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54014" y="1304925"/>
            <a:ext cx="4092575" cy="32813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98988" y="1304925"/>
            <a:ext cx="4094162" cy="32813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p:txBody>
          <a:bodyPr/>
          <a:lstStyle>
            <a:lvl1pPr>
              <a:defRPr/>
            </a:lvl1pPr>
          </a:lstStyle>
          <a:p>
            <a:pPr>
              <a:defRPr/>
            </a:pPr>
            <a:fld id="{670A9DD8-B5B8-45BF-B751-AE7B6043CF37}" type="slidenum">
              <a:rPr lang="en-US"/>
              <a:pPr>
                <a:defRPr/>
              </a:pPr>
              <a:t>‹#›</a:t>
            </a:fld>
            <a:endParaRPr lang="en-US"/>
          </a:p>
        </p:txBody>
      </p:sp>
      <p:sp>
        <p:nvSpPr>
          <p:cNvPr id="6" name="Footer Placeholder 5"/>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a:t>| PRESENTATION TITLE HERE | ©2011 YMCA of the USA</a:t>
            </a:r>
          </a:p>
        </p:txBody>
      </p:sp>
    </p:spTree>
    <p:extLst>
      <p:ext uri="{BB962C8B-B14F-4D97-AF65-F5344CB8AC3E}">
        <p14:creationId xmlns:p14="http://schemas.microsoft.com/office/powerpoint/2010/main" val="7795940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p:txBody>
          <a:bodyPr/>
          <a:lstStyle>
            <a:lvl1pPr>
              <a:defRPr/>
            </a:lvl1pPr>
          </a:lstStyle>
          <a:p>
            <a:pPr>
              <a:defRPr/>
            </a:pPr>
            <a:fld id="{6048EC4F-1626-4135-8EDD-5B4EF05A84B4}" type="slidenum">
              <a:rPr lang="en-US"/>
              <a:pPr>
                <a:defRPr/>
              </a:pPr>
              <a:t>‹#›</a:t>
            </a:fld>
            <a:endParaRPr lang="en-US"/>
          </a:p>
        </p:txBody>
      </p:sp>
      <p:sp>
        <p:nvSpPr>
          <p:cNvPr id="8" name="Footer Placeholder 7"/>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a:t>| PRESENTATION TITLE HERE | ©2011 YMCA of the USA</a:t>
            </a:r>
          </a:p>
        </p:txBody>
      </p:sp>
    </p:spTree>
    <p:extLst>
      <p:ext uri="{BB962C8B-B14F-4D97-AF65-F5344CB8AC3E}">
        <p14:creationId xmlns:p14="http://schemas.microsoft.com/office/powerpoint/2010/main" val="13499101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lvl1pPr>
              <a:defRPr/>
            </a:lvl1pPr>
          </a:lstStyle>
          <a:p>
            <a:pPr>
              <a:defRPr/>
            </a:pPr>
            <a:fld id="{87DE29F2-2124-40A7-9370-38AC51F2ABC1}" type="slidenum">
              <a:rPr lang="en-US"/>
              <a:pPr>
                <a:defRPr/>
              </a:pPr>
              <a:t>‹#›</a:t>
            </a:fld>
            <a:endParaRPr lang="en-US"/>
          </a:p>
        </p:txBody>
      </p:sp>
      <p:sp>
        <p:nvSpPr>
          <p:cNvPr id="4" name="Footer Placeholder 3"/>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a:t>| PRESENTATION TITLE HERE | ©2011 YMCA of the USA</a:t>
            </a:r>
          </a:p>
        </p:txBody>
      </p:sp>
    </p:spTree>
    <p:extLst>
      <p:ext uri="{BB962C8B-B14F-4D97-AF65-F5344CB8AC3E}">
        <p14:creationId xmlns:p14="http://schemas.microsoft.com/office/powerpoint/2010/main" val="30567003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pPr>
              <a:defRPr/>
            </a:pPr>
            <a:fld id="{0A656991-A4C7-4D9B-B0CA-17664F831404}" type="slidenum">
              <a:rPr lang="en-US"/>
              <a:pPr>
                <a:defRPr/>
              </a:pPr>
              <a:t>‹#›</a:t>
            </a:fld>
            <a:endParaRPr lang="en-US"/>
          </a:p>
        </p:txBody>
      </p:sp>
      <p:sp>
        <p:nvSpPr>
          <p:cNvPr id="3" name="Footer Placeholder 2"/>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a:t>| PRESENTATION TITLE HERE | ©2011 YMCA of the USA</a:t>
            </a:r>
          </a:p>
        </p:txBody>
      </p:sp>
    </p:spTree>
    <p:extLst>
      <p:ext uri="{BB962C8B-B14F-4D97-AF65-F5344CB8AC3E}">
        <p14:creationId xmlns:p14="http://schemas.microsoft.com/office/powerpoint/2010/main" val="3491154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a:lvl1pPr>
          </a:lstStyle>
          <a:p>
            <a:pPr>
              <a:defRPr/>
            </a:pPr>
            <a:fld id="{960C2551-B5D1-4998-BDE3-627E5FBCE1F3}" type="slidenum">
              <a:rPr lang="en-US"/>
              <a:pPr>
                <a:defRPr/>
              </a:pPr>
              <a:t>‹#›</a:t>
            </a:fld>
            <a:endParaRPr lang="en-US"/>
          </a:p>
        </p:txBody>
      </p:sp>
      <p:sp>
        <p:nvSpPr>
          <p:cNvPr id="6" name="Footer Placeholder 5"/>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a:t>| PRESENTATION TITLE HERE | ©2011 YMCA of the USA</a:t>
            </a:r>
          </a:p>
        </p:txBody>
      </p:sp>
    </p:spTree>
    <p:extLst>
      <p:ext uri="{BB962C8B-B14F-4D97-AF65-F5344CB8AC3E}">
        <p14:creationId xmlns:p14="http://schemas.microsoft.com/office/powerpoint/2010/main" val="9986530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a:lvl1pPr>
          </a:lstStyle>
          <a:p>
            <a:pPr>
              <a:defRPr/>
            </a:pPr>
            <a:fld id="{62BBC829-48A4-4EFD-87DB-0616E93FF24D}" type="slidenum">
              <a:rPr lang="en-US"/>
              <a:pPr>
                <a:defRPr/>
              </a:pPr>
              <a:t>‹#›</a:t>
            </a:fld>
            <a:endParaRPr lang="en-US"/>
          </a:p>
        </p:txBody>
      </p:sp>
      <p:sp>
        <p:nvSpPr>
          <p:cNvPr id="6" name="Footer Placeholder 5"/>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a:t>| PRESENTATION TITLE HERE | ©2011 YMCA of the USA</a:t>
            </a:r>
          </a:p>
        </p:txBody>
      </p:sp>
    </p:spTree>
    <p:extLst>
      <p:ext uri="{BB962C8B-B14F-4D97-AF65-F5344CB8AC3E}">
        <p14:creationId xmlns:p14="http://schemas.microsoft.com/office/powerpoint/2010/main" val="14728351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bg>
      <p:bgPr>
        <a:solidFill>
          <a:schemeClr val="dk1"/>
        </a:solidFill>
        <a:effectLst/>
      </p:bgPr>
    </p:bg>
    <p:spTree>
      <p:nvGrpSpPr>
        <p:cNvPr id="1" name="Shape 41"/>
        <p:cNvGrpSpPr/>
        <p:nvPr/>
      </p:nvGrpSpPr>
      <p:grpSpPr>
        <a:xfrm>
          <a:off x="0" y="0"/>
          <a:ext cx="0" cy="0"/>
          <a:chOff x="0" y="0"/>
          <a:chExt cx="0" cy="0"/>
        </a:xfrm>
      </p:grpSpPr>
      <p:pic>
        <p:nvPicPr>
          <p:cNvPr id="42" name="Google Shape;42;p7" descr="organic-02.png"/>
          <p:cNvPicPr preferRelativeResize="0"/>
          <p:nvPr/>
        </p:nvPicPr>
        <p:blipFill>
          <a:blip r:embed="rId2">
            <a:alphaModFix amt="5000"/>
          </a:blip>
          <a:stretch>
            <a:fillRect/>
          </a:stretch>
        </p:blipFill>
        <p:spPr>
          <a:xfrm>
            <a:off x="0" y="0"/>
            <a:ext cx="9144000" cy="5143500"/>
          </a:xfrm>
          <a:prstGeom prst="rect">
            <a:avLst/>
          </a:prstGeom>
          <a:noFill/>
          <a:ln>
            <a:noFill/>
          </a:ln>
        </p:spPr>
      </p:pic>
      <p:sp>
        <p:nvSpPr>
          <p:cNvPr id="43" name="Google Shape;43;p7"/>
          <p:cNvSpPr/>
          <p:nvPr/>
        </p:nvSpPr>
        <p:spPr>
          <a:xfrm>
            <a:off x="2066125" y="715358"/>
            <a:ext cx="6596700" cy="3910800"/>
          </a:xfrm>
          <a:prstGeom prst="rect">
            <a:avLst/>
          </a:prstGeom>
          <a:solidFill>
            <a:srgbClr val="FFFFFF"/>
          </a:solidFill>
          <a:ln>
            <a:noFill/>
          </a:ln>
          <a:effectLst>
            <a:outerShdw dist="104775" dir="2700000" algn="bl" rotWithShape="0">
              <a:srgbClr val="20124D">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7"/>
          <p:cNvSpPr/>
          <p:nvPr/>
        </p:nvSpPr>
        <p:spPr>
          <a:xfrm>
            <a:off x="404975" y="441142"/>
            <a:ext cx="1980300" cy="1980300"/>
          </a:xfrm>
          <a:prstGeom prst="rect">
            <a:avLst/>
          </a:prstGeom>
          <a:solidFill>
            <a:schemeClr val="accent1"/>
          </a:solidFill>
          <a:ln>
            <a:noFill/>
          </a:ln>
          <a:effectLst>
            <a:outerShdw dist="104775" dir="2700000" algn="bl" rotWithShape="0">
              <a:srgbClr val="20124D">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7"/>
          <p:cNvSpPr txBox="1">
            <a:spLocks noGrp="1"/>
          </p:cNvSpPr>
          <p:nvPr>
            <p:ph type="title"/>
          </p:nvPr>
        </p:nvSpPr>
        <p:spPr>
          <a:xfrm>
            <a:off x="534610" y="541179"/>
            <a:ext cx="1613400" cy="857400"/>
          </a:xfrm>
          <a:prstGeom prst="rect">
            <a:avLst/>
          </a:prstGeom>
        </p:spPr>
        <p:txBody>
          <a:bodyPr spcFirstLastPara="1" wrap="square" lIns="91425" tIns="91425" rIns="91425" bIns="91425" anchor="t" anchorCtr="0">
            <a:noAutofit/>
          </a:bodyPr>
          <a:lstStyle>
            <a:lvl1pPr lvl="0" algn="r">
              <a:spcBef>
                <a:spcPts val="0"/>
              </a:spcBef>
              <a:spcAft>
                <a:spcPts val="0"/>
              </a:spcAft>
              <a:buClr>
                <a:schemeClr val="lt1"/>
              </a:buClr>
              <a:buSzPts val="1800"/>
              <a:buNone/>
              <a:defRPr>
                <a:solidFill>
                  <a:schemeClr val="lt1"/>
                </a:solidFill>
              </a:defRPr>
            </a:lvl1pPr>
            <a:lvl2pPr lvl="1" algn="r">
              <a:spcBef>
                <a:spcPts val="0"/>
              </a:spcBef>
              <a:spcAft>
                <a:spcPts val="0"/>
              </a:spcAft>
              <a:buClr>
                <a:schemeClr val="lt1"/>
              </a:buClr>
              <a:buSzPts val="1800"/>
              <a:buNone/>
              <a:defRPr>
                <a:solidFill>
                  <a:schemeClr val="lt1"/>
                </a:solidFill>
              </a:defRPr>
            </a:lvl2pPr>
            <a:lvl3pPr lvl="2" algn="r">
              <a:spcBef>
                <a:spcPts val="0"/>
              </a:spcBef>
              <a:spcAft>
                <a:spcPts val="0"/>
              </a:spcAft>
              <a:buClr>
                <a:schemeClr val="lt1"/>
              </a:buClr>
              <a:buSzPts val="1800"/>
              <a:buNone/>
              <a:defRPr>
                <a:solidFill>
                  <a:schemeClr val="lt1"/>
                </a:solidFill>
              </a:defRPr>
            </a:lvl3pPr>
            <a:lvl4pPr lvl="3" algn="r">
              <a:spcBef>
                <a:spcPts val="0"/>
              </a:spcBef>
              <a:spcAft>
                <a:spcPts val="0"/>
              </a:spcAft>
              <a:buClr>
                <a:schemeClr val="lt1"/>
              </a:buClr>
              <a:buSzPts val="1800"/>
              <a:buNone/>
              <a:defRPr>
                <a:solidFill>
                  <a:schemeClr val="lt1"/>
                </a:solidFill>
              </a:defRPr>
            </a:lvl4pPr>
            <a:lvl5pPr lvl="4" algn="r">
              <a:spcBef>
                <a:spcPts val="0"/>
              </a:spcBef>
              <a:spcAft>
                <a:spcPts val="0"/>
              </a:spcAft>
              <a:buClr>
                <a:schemeClr val="lt1"/>
              </a:buClr>
              <a:buSzPts val="1800"/>
              <a:buNone/>
              <a:defRPr>
                <a:solidFill>
                  <a:schemeClr val="lt1"/>
                </a:solidFill>
              </a:defRPr>
            </a:lvl5pPr>
            <a:lvl6pPr lvl="5" algn="r">
              <a:spcBef>
                <a:spcPts val="0"/>
              </a:spcBef>
              <a:spcAft>
                <a:spcPts val="0"/>
              </a:spcAft>
              <a:buClr>
                <a:schemeClr val="lt1"/>
              </a:buClr>
              <a:buSzPts val="1800"/>
              <a:buNone/>
              <a:defRPr>
                <a:solidFill>
                  <a:schemeClr val="lt1"/>
                </a:solidFill>
              </a:defRPr>
            </a:lvl6pPr>
            <a:lvl7pPr lvl="6" algn="r">
              <a:spcBef>
                <a:spcPts val="0"/>
              </a:spcBef>
              <a:spcAft>
                <a:spcPts val="0"/>
              </a:spcAft>
              <a:buClr>
                <a:schemeClr val="lt1"/>
              </a:buClr>
              <a:buSzPts val="1800"/>
              <a:buNone/>
              <a:defRPr>
                <a:solidFill>
                  <a:schemeClr val="lt1"/>
                </a:solidFill>
              </a:defRPr>
            </a:lvl7pPr>
            <a:lvl8pPr lvl="7" algn="r">
              <a:spcBef>
                <a:spcPts val="0"/>
              </a:spcBef>
              <a:spcAft>
                <a:spcPts val="0"/>
              </a:spcAft>
              <a:buClr>
                <a:schemeClr val="lt1"/>
              </a:buClr>
              <a:buSzPts val="1800"/>
              <a:buNone/>
              <a:defRPr>
                <a:solidFill>
                  <a:schemeClr val="lt1"/>
                </a:solidFill>
              </a:defRPr>
            </a:lvl8pPr>
            <a:lvl9pPr lvl="8" algn="r">
              <a:spcBef>
                <a:spcPts val="0"/>
              </a:spcBef>
              <a:spcAft>
                <a:spcPts val="0"/>
              </a:spcAft>
              <a:buClr>
                <a:schemeClr val="lt1"/>
              </a:buClr>
              <a:buSzPts val="1800"/>
              <a:buNone/>
              <a:defRPr>
                <a:solidFill>
                  <a:schemeClr val="lt1"/>
                </a:solidFill>
              </a:defRPr>
            </a:lvl9pPr>
          </a:lstStyle>
          <a:p>
            <a:endParaRPr/>
          </a:p>
        </p:txBody>
      </p:sp>
      <p:sp>
        <p:nvSpPr>
          <p:cNvPr id="46" name="Google Shape;46;p7"/>
          <p:cNvSpPr txBox="1">
            <a:spLocks noGrp="1"/>
          </p:cNvSpPr>
          <p:nvPr>
            <p:ph type="body" idx="1"/>
          </p:nvPr>
        </p:nvSpPr>
        <p:spPr>
          <a:xfrm>
            <a:off x="2757725" y="1123950"/>
            <a:ext cx="2700600" cy="3096000"/>
          </a:xfrm>
          <a:prstGeom prst="rect">
            <a:avLst/>
          </a:prstGeom>
        </p:spPr>
        <p:txBody>
          <a:bodyPr spcFirstLastPara="1" wrap="square" lIns="91425" tIns="91425" rIns="91425" bIns="91425" anchor="t" anchorCtr="0">
            <a:noAutofit/>
          </a:bodyPr>
          <a:lstStyle>
            <a:lvl1pPr marL="457200" lvl="0" indent="-342900">
              <a:spcBef>
                <a:spcPts val="60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a:lvl4pPr>
            <a:lvl5pPr marL="2286000" lvl="4" indent="-342900">
              <a:spcBef>
                <a:spcPts val="0"/>
              </a:spcBef>
              <a:spcAft>
                <a:spcPts val="0"/>
              </a:spcAft>
              <a:buSzPts val="1800"/>
              <a:buChar char="○"/>
              <a:defRPr/>
            </a:lvl5pPr>
            <a:lvl6pPr marL="2743200" lvl="5" indent="-342900">
              <a:spcBef>
                <a:spcPts val="0"/>
              </a:spcBef>
              <a:spcAft>
                <a:spcPts val="0"/>
              </a:spcAft>
              <a:buSzPts val="1800"/>
              <a:buChar char="■"/>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endParaRPr/>
          </a:p>
        </p:txBody>
      </p:sp>
      <p:sp>
        <p:nvSpPr>
          <p:cNvPr id="47" name="Google Shape;47;p7"/>
          <p:cNvSpPr txBox="1">
            <a:spLocks noGrp="1"/>
          </p:cNvSpPr>
          <p:nvPr>
            <p:ph type="body" idx="2"/>
          </p:nvPr>
        </p:nvSpPr>
        <p:spPr>
          <a:xfrm>
            <a:off x="5620903" y="1123950"/>
            <a:ext cx="2700600" cy="3096000"/>
          </a:xfrm>
          <a:prstGeom prst="rect">
            <a:avLst/>
          </a:prstGeom>
        </p:spPr>
        <p:txBody>
          <a:bodyPr spcFirstLastPara="1" wrap="square" lIns="91425" tIns="91425" rIns="91425" bIns="91425" anchor="t" anchorCtr="0">
            <a:noAutofit/>
          </a:bodyPr>
          <a:lstStyle>
            <a:lvl1pPr marL="457200" lvl="0" indent="-342900">
              <a:spcBef>
                <a:spcPts val="60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a:lvl4pPr>
            <a:lvl5pPr marL="2286000" lvl="4" indent="-342900">
              <a:spcBef>
                <a:spcPts val="0"/>
              </a:spcBef>
              <a:spcAft>
                <a:spcPts val="0"/>
              </a:spcAft>
              <a:buSzPts val="1800"/>
              <a:buChar char="○"/>
              <a:defRPr/>
            </a:lvl5pPr>
            <a:lvl6pPr marL="2743200" lvl="5" indent="-342900">
              <a:spcBef>
                <a:spcPts val="0"/>
              </a:spcBef>
              <a:spcAft>
                <a:spcPts val="0"/>
              </a:spcAft>
              <a:buSzPts val="1800"/>
              <a:buChar char="■"/>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endParaRPr/>
          </a:p>
        </p:txBody>
      </p:sp>
      <p:sp>
        <p:nvSpPr>
          <p:cNvPr id="48" name="Google Shape;48;p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pPr>
              <a:defRPr/>
            </a:pPr>
            <a:fld id="{156F26FF-A929-452C-A618-3EEE81BE390E}" type="slidenum">
              <a:rPr lang="en-US"/>
              <a:pPr>
                <a:defRPr/>
              </a:pPr>
              <a:t>‹#›</a:t>
            </a:fld>
            <a:endParaRPr lang="en-US"/>
          </a:p>
        </p:txBody>
      </p:sp>
      <p:sp>
        <p:nvSpPr>
          <p:cNvPr id="5" name="Footer Placeholder 4"/>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a:t>| PRESENTATION TITLE HERE | ©2011 YMCA of the USA</a:t>
            </a:r>
          </a:p>
        </p:txBody>
      </p:sp>
    </p:spTree>
    <p:extLst>
      <p:ext uri="{BB962C8B-B14F-4D97-AF65-F5344CB8AC3E}">
        <p14:creationId xmlns:p14="http://schemas.microsoft.com/office/powerpoint/2010/main" val="40772365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0351" y="246460"/>
            <a:ext cx="2092325" cy="433982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8614" y="246460"/>
            <a:ext cx="6129337" cy="433982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pPr>
              <a:defRPr/>
            </a:pPr>
            <a:fld id="{C8149392-59BB-4024-ADA1-A33B534F62CB}" type="slidenum">
              <a:rPr lang="en-US"/>
              <a:pPr>
                <a:defRPr/>
              </a:pPr>
              <a:t>‹#›</a:t>
            </a:fld>
            <a:endParaRPr lang="en-US"/>
          </a:p>
        </p:txBody>
      </p:sp>
      <p:sp>
        <p:nvSpPr>
          <p:cNvPr id="5" name="Footer Placeholder 4"/>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a:t>| PRESENTATION TITLE HERE | ©2011 YMCA of the USA</a:t>
            </a:r>
          </a:p>
        </p:txBody>
      </p:sp>
    </p:spTree>
    <p:extLst>
      <p:ext uri="{BB962C8B-B14F-4D97-AF65-F5344CB8AC3E}">
        <p14:creationId xmlns:p14="http://schemas.microsoft.com/office/powerpoint/2010/main" val="13436801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lide AF_Youth">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8464" y="350044"/>
            <a:ext cx="1374775" cy="788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65901" y="802482"/>
            <a:ext cx="1692275" cy="345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ctrTitle"/>
          </p:nvPr>
        </p:nvSpPr>
        <p:spPr>
          <a:xfrm>
            <a:off x="295276" y="1689497"/>
            <a:ext cx="8697913" cy="1228725"/>
          </a:xfrm>
        </p:spPr>
        <p:txBody>
          <a:bodyPr/>
          <a:lstStyle>
            <a:lvl1pPr>
              <a:lnSpc>
                <a:spcPct val="80000"/>
              </a:lnSpc>
              <a:defRPr sz="4800" baseline="0"/>
            </a:lvl1pPr>
          </a:lstStyle>
          <a:p>
            <a:r>
              <a:rPr lang="en-US"/>
              <a:t>Click to edit Master title style</a:t>
            </a:r>
          </a:p>
        </p:txBody>
      </p:sp>
      <p:sp>
        <p:nvSpPr>
          <p:cNvPr id="3075" name="Rectangle 3"/>
          <p:cNvSpPr>
            <a:spLocks noGrp="1" noChangeArrowheads="1"/>
          </p:cNvSpPr>
          <p:nvPr>
            <p:ph type="subTitle" idx="1"/>
          </p:nvPr>
        </p:nvSpPr>
        <p:spPr>
          <a:xfrm>
            <a:off x="338138" y="2906316"/>
            <a:ext cx="4572000" cy="351234"/>
          </a:xfrm>
        </p:spPr>
        <p:txBody>
          <a:bodyPr/>
          <a:lstStyle>
            <a:lvl1pPr>
              <a:spcBef>
                <a:spcPts val="0"/>
              </a:spcBef>
              <a:defRPr sz="900" cap="all" baseline="0"/>
            </a:lvl1pPr>
          </a:lstStyle>
          <a:p>
            <a:r>
              <a:rPr lang="en-US"/>
              <a:t>Click to edit Master subtitle style</a:t>
            </a:r>
          </a:p>
        </p:txBody>
      </p:sp>
      <p:sp>
        <p:nvSpPr>
          <p:cNvPr id="10" name="Text Placeholder 13"/>
          <p:cNvSpPr>
            <a:spLocks noGrp="1"/>
          </p:cNvSpPr>
          <p:nvPr>
            <p:ph type="body" sz="quarter" idx="14"/>
          </p:nvPr>
        </p:nvSpPr>
        <p:spPr>
          <a:xfrm>
            <a:off x="356617" y="3243834"/>
            <a:ext cx="1901825" cy="414338"/>
          </a:xfrm>
        </p:spPr>
        <p:txBody>
          <a:bodyPr/>
          <a:lstStyle>
            <a:lvl1pPr>
              <a:defRPr sz="900">
                <a:solidFill>
                  <a:schemeClr val="tx2"/>
                </a:solidFill>
              </a:defRPr>
            </a:lvl1pPr>
          </a:lstStyle>
          <a:p>
            <a:pPr lvl="0"/>
            <a:r>
              <a:rPr lang="en-US"/>
              <a:t>Click to edit Master text styles</a:t>
            </a:r>
          </a:p>
        </p:txBody>
      </p:sp>
    </p:spTree>
    <p:extLst>
      <p:ext uri="{BB962C8B-B14F-4D97-AF65-F5344CB8AC3E}">
        <p14:creationId xmlns:p14="http://schemas.microsoft.com/office/powerpoint/2010/main" val="27204014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AF_Healthy">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8464" y="350044"/>
            <a:ext cx="1374775" cy="788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65901" y="802482"/>
            <a:ext cx="1692275" cy="345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ctrTitle"/>
          </p:nvPr>
        </p:nvSpPr>
        <p:spPr>
          <a:xfrm>
            <a:off x="295276" y="1689497"/>
            <a:ext cx="8697913" cy="1228725"/>
          </a:xfrm>
        </p:spPr>
        <p:txBody>
          <a:bodyPr/>
          <a:lstStyle>
            <a:lvl1pPr>
              <a:lnSpc>
                <a:spcPct val="80000"/>
              </a:lnSpc>
              <a:defRPr sz="4800" baseline="0"/>
            </a:lvl1pPr>
          </a:lstStyle>
          <a:p>
            <a:r>
              <a:rPr lang="en-US"/>
              <a:t>Click to edit Master title style</a:t>
            </a:r>
          </a:p>
        </p:txBody>
      </p:sp>
      <p:sp>
        <p:nvSpPr>
          <p:cNvPr id="3075" name="Rectangle 3"/>
          <p:cNvSpPr>
            <a:spLocks noGrp="1" noChangeArrowheads="1"/>
          </p:cNvSpPr>
          <p:nvPr>
            <p:ph type="subTitle" idx="1"/>
          </p:nvPr>
        </p:nvSpPr>
        <p:spPr>
          <a:xfrm>
            <a:off x="338138" y="2906316"/>
            <a:ext cx="4572000" cy="351234"/>
          </a:xfrm>
        </p:spPr>
        <p:txBody>
          <a:bodyPr/>
          <a:lstStyle>
            <a:lvl1pPr>
              <a:spcBef>
                <a:spcPts val="0"/>
              </a:spcBef>
              <a:defRPr sz="900" cap="all" baseline="0"/>
            </a:lvl1pPr>
          </a:lstStyle>
          <a:p>
            <a:r>
              <a:rPr lang="en-US"/>
              <a:t>Click to edit Master subtitle style</a:t>
            </a:r>
          </a:p>
        </p:txBody>
      </p:sp>
      <p:sp>
        <p:nvSpPr>
          <p:cNvPr id="10" name="Text Placeholder 13"/>
          <p:cNvSpPr>
            <a:spLocks noGrp="1"/>
          </p:cNvSpPr>
          <p:nvPr>
            <p:ph type="body" sz="quarter" idx="14"/>
          </p:nvPr>
        </p:nvSpPr>
        <p:spPr>
          <a:xfrm>
            <a:off x="356617" y="3243834"/>
            <a:ext cx="1901825" cy="414338"/>
          </a:xfrm>
        </p:spPr>
        <p:txBody>
          <a:bodyPr/>
          <a:lstStyle>
            <a:lvl1pPr>
              <a:defRPr sz="900">
                <a:solidFill>
                  <a:schemeClr val="tx2"/>
                </a:solidFill>
              </a:defRPr>
            </a:lvl1pPr>
          </a:lstStyle>
          <a:p>
            <a:pPr lvl="0"/>
            <a:r>
              <a:rPr lang="en-US"/>
              <a:t>Click to edit Master text styles</a:t>
            </a:r>
          </a:p>
        </p:txBody>
      </p:sp>
    </p:spTree>
    <p:extLst>
      <p:ext uri="{BB962C8B-B14F-4D97-AF65-F5344CB8AC3E}">
        <p14:creationId xmlns:p14="http://schemas.microsoft.com/office/powerpoint/2010/main" val="190854490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 AF_Social">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8464" y="350044"/>
            <a:ext cx="1374775" cy="788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65901" y="802482"/>
            <a:ext cx="1692275" cy="345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ctrTitle"/>
          </p:nvPr>
        </p:nvSpPr>
        <p:spPr>
          <a:xfrm>
            <a:off x="295276" y="1689497"/>
            <a:ext cx="8697913" cy="1228725"/>
          </a:xfrm>
        </p:spPr>
        <p:txBody>
          <a:bodyPr/>
          <a:lstStyle>
            <a:lvl1pPr>
              <a:lnSpc>
                <a:spcPct val="80000"/>
              </a:lnSpc>
              <a:defRPr sz="4800" baseline="0"/>
            </a:lvl1pPr>
          </a:lstStyle>
          <a:p>
            <a:r>
              <a:rPr lang="en-US"/>
              <a:t>Click to edit Master title style</a:t>
            </a:r>
          </a:p>
        </p:txBody>
      </p:sp>
      <p:sp>
        <p:nvSpPr>
          <p:cNvPr id="3075" name="Rectangle 3"/>
          <p:cNvSpPr>
            <a:spLocks noGrp="1" noChangeArrowheads="1"/>
          </p:cNvSpPr>
          <p:nvPr>
            <p:ph type="subTitle" idx="1"/>
          </p:nvPr>
        </p:nvSpPr>
        <p:spPr>
          <a:xfrm>
            <a:off x="338138" y="2906316"/>
            <a:ext cx="4572000" cy="351234"/>
          </a:xfrm>
        </p:spPr>
        <p:txBody>
          <a:bodyPr/>
          <a:lstStyle>
            <a:lvl1pPr>
              <a:spcBef>
                <a:spcPts val="0"/>
              </a:spcBef>
              <a:defRPr sz="900" cap="all" baseline="0"/>
            </a:lvl1pPr>
          </a:lstStyle>
          <a:p>
            <a:r>
              <a:rPr lang="en-US"/>
              <a:t>Click to edit Master subtitle style</a:t>
            </a:r>
          </a:p>
        </p:txBody>
      </p:sp>
      <p:sp>
        <p:nvSpPr>
          <p:cNvPr id="10" name="Text Placeholder 13"/>
          <p:cNvSpPr>
            <a:spLocks noGrp="1"/>
          </p:cNvSpPr>
          <p:nvPr>
            <p:ph type="body" sz="quarter" idx="14"/>
          </p:nvPr>
        </p:nvSpPr>
        <p:spPr>
          <a:xfrm>
            <a:off x="356617" y="3243834"/>
            <a:ext cx="1901825" cy="414338"/>
          </a:xfrm>
        </p:spPr>
        <p:txBody>
          <a:bodyPr/>
          <a:lstStyle>
            <a:lvl1pPr>
              <a:defRPr sz="900">
                <a:solidFill>
                  <a:schemeClr val="tx2"/>
                </a:solidFill>
              </a:defRPr>
            </a:lvl1pPr>
          </a:lstStyle>
          <a:p>
            <a:pPr lvl="0"/>
            <a:r>
              <a:rPr lang="en-US"/>
              <a:t>Click to edit Master text styles</a:t>
            </a:r>
          </a:p>
        </p:txBody>
      </p:sp>
    </p:spTree>
    <p:extLst>
      <p:ext uri="{BB962C8B-B14F-4D97-AF65-F5344CB8AC3E}">
        <p14:creationId xmlns:p14="http://schemas.microsoft.com/office/powerpoint/2010/main" val="274257334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20256E2B-263A-40B5-8BDB-73ACF7BFC9FB}" type="datetimeFigureOut">
              <a:rPr lang="en-US" smtClean="0"/>
              <a:t>7/11/2024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252902-E28B-47C8-ABF5-6ED8D429C37A}" type="slidenum">
              <a:rPr lang="en-US" smtClean="0"/>
              <a:t>‹#›</a:t>
            </a:fld>
            <a:endParaRPr lang="en-US"/>
          </a:p>
        </p:txBody>
      </p:sp>
    </p:spTree>
    <p:extLst>
      <p:ext uri="{BB962C8B-B14F-4D97-AF65-F5344CB8AC3E}">
        <p14:creationId xmlns:p14="http://schemas.microsoft.com/office/powerpoint/2010/main" val="26455804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0256E2B-263A-40B5-8BDB-73ACF7BFC9FB}" type="datetimeFigureOut">
              <a:rPr lang="en-US" smtClean="0"/>
              <a:t>7/11/2024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252902-E28B-47C8-ABF5-6ED8D429C37A}" type="slidenum">
              <a:rPr lang="en-US" smtClean="0"/>
              <a:t>‹#›</a:t>
            </a:fld>
            <a:endParaRPr lang="en-US"/>
          </a:p>
        </p:txBody>
      </p:sp>
    </p:spTree>
    <p:extLst>
      <p:ext uri="{BB962C8B-B14F-4D97-AF65-F5344CB8AC3E}">
        <p14:creationId xmlns:p14="http://schemas.microsoft.com/office/powerpoint/2010/main" val="286484089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0256E2B-263A-40B5-8BDB-73ACF7BFC9FB}" type="datetimeFigureOut">
              <a:rPr lang="en-US" smtClean="0"/>
              <a:t>7/11/2024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252902-E28B-47C8-ABF5-6ED8D429C37A}" type="slidenum">
              <a:rPr lang="en-US" smtClean="0"/>
              <a:t>‹#›</a:t>
            </a:fld>
            <a:endParaRPr lang="en-US"/>
          </a:p>
        </p:txBody>
      </p:sp>
    </p:spTree>
    <p:extLst>
      <p:ext uri="{BB962C8B-B14F-4D97-AF65-F5344CB8AC3E}">
        <p14:creationId xmlns:p14="http://schemas.microsoft.com/office/powerpoint/2010/main" val="44146800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0256E2B-263A-40B5-8BDB-73ACF7BFC9FB}" type="datetimeFigureOut">
              <a:rPr lang="en-US" smtClean="0"/>
              <a:t>7/11/2024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252902-E28B-47C8-ABF5-6ED8D429C37A}" type="slidenum">
              <a:rPr lang="en-US" smtClean="0"/>
              <a:t>‹#›</a:t>
            </a:fld>
            <a:endParaRPr lang="en-US"/>
          </a:p>
        </p:txBody>
      </p:sp>
    </p:spTree>
    <p:extLst>
      <p:ext uri="{BB962C8B-B14F-4D97-AF65-F5344CB8AC3E}">
        <p14:creationId xmlns:p14="http://schemas.microsoft.com/office/powerpoint/2010/main" val="153279666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0256E2B-263A-40B5-8BDB-73ACF7BFC9FB}" type="datetimeFigureOut">
              <a:rPr lang="en-US" smtClean="0"/>
              <a:t>7/11/2024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7252902-E28B-47C8-ABF5-6ED8D429C37A}" type="slidenum">
              <a:rPr lang="en-US" smtClean="0"/>
              <a:t>‹#›</a:t>
            </a:fld>
            <a:endParaRPr lang="en-US"/>
          </a:p>
        </p:txBody>
      </p:sp>
    </p:spTree>
    <p:extLst>
      <p:ext uri="{BB962C8B-B14F-4D97-AF65-F5344CB8AC3E}">
        <p14:creationId xmlns:p14="http://schemas.microsoft.com/office/powerpoint/2010/main" val="11017895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bg>
      <p:bgPr>
        <a:solidFill>
          <a:schemeClr val="dk1"/>
        </a:solidFill>
        <a:effectLst/>
      </p:bgPr>
    </p:bg>
    <p:spTree>
      <p:nvGrpSpPr>
        <p:cNvPr id="1" name="Shape 49"/>
        <p:cNvGrpSpPr/>
        <p:nvPr/>
      </p:nvGrpSpPr>
      <p:grpSpPr>
        <a:xfrm>
          <a:off x="0" y="0"/>
          <a:ext cx="0" cy="0"/>
          <a:chOff x="0" y="0"/>
          <a:chExt cx="0" cy="0"/>
        </a:xfrm>
      </p:grpSpPr>
      <p:pic>
        <p:nvPicPr>
          <p:cNvPr id="50" name="Google Shape;50;p8" descr="organic-03.png"/>
          <p:cNvPicPr preferRelativeResize="0"/>
          <p:nvPr/>
        </p:nvPicPr>
        <p:blipFill>
          <a:blip r:embed="rId2">
            <a:alphaModFix amt="5000"/>
          </a:blip>
          <a:stretch>
            <a:fillRect/>
          </a:stretch>
        </p:blipFill>
        <p:spPr>
          <a:xfrm>
            <a:off x="0" y="0"/>
            <a:ext cx="9144000" cy="5143500"/>
          </a:xfrm>
          <a:prstGeom prst="rect">
            <a:avLst/>
          </a:prstGeom>
          <a:noFill/>
          <a:ln>
            <a:noFill/>
          </a:ln>
        </p:spPr>
      </p:pic>
      <p:sp>
        <p:nvSpPr>
          <p:cNvPr id="51" name="Google Shape;51;p8"/>
          <p:cNvSpPr/>
          <p:nvPr/>
        </p:nvSpPr>
        <p:spPr>
          <a:xfrm>
            <a:off x="2066125" y="715358"/>
            <a:ext cx="6596700" cy="3910800"/>
          </a:xfrm>
          <a:prstGeom prst="rect">
            <a:avLst/>
          </a:prstGeom>
          <a:solidFill>
            <a:srgbClr val="FFFFFF"/>
          </a:solidFill>
          <a:ln>
            <a:noFill/>
          </a:ln>
          <a:effectLst>
            <a:outerShdw dist="104775" dir="2700000" algn="bl" rotWithShape="0">
              <a:srgbClr val="20124D">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8"/>
          <p:cNvSpPr/>
          <p:nvPr/>
        </p:nvSpPr>
        <p:spPr>
          <a:xfrm>
            <a:off x="404975" y="441142"/>
            <a:ext cx="1980300" cy="1980300"/>
          </a:xfrm>
          <a:prstGeom prst="rect">
            <a:avLst/>
          </a:prstGeom>
          <a:solidFill>
            <a:schemeClr val="accent1"/>
          </a:solidFill>
          <a:ln>
            <a:noFill/>
          </a:ln>
          <a:effectLst>
            <a:outerShdw dist="104775" dir="2700000" algn="bl" rotWithShape="0">
              <a:srgbClr val="20124D">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8"/>
          <p:cNvSpPr txBox="1">
            <a:spLocks noGrp="1"/>
          </p:cNvSpPr>
          <p:nvPr>
            <p:ph type="title"/>
          </p:nvPr>
        </p:nvSpPr>
        <p:spPr>
          <a:xfrm>
            <a:off x="381000" y="530127"/>
            <a:ext cx="1778100" cy="857400"/>
          </a:xfrm>
          <a:prstGeom prst="rect">
            <a:avLst/>
          </a:prstGeom>
        </p:spPr>
        <p:txBody>
          <a:bodyPr spcFirstLastPara="1" wrap="square" lIns="91425" tIns="91425" rIns="91425" bIns="91425" anchor="t" anchorCtr="0">
            <a:noAutofit/>
          </a:bodyPr>
          <a:lstStyle>
            <a:lvl1pPr lvl="0" algn="r" rtl="0">
              <a:spcBef>
                <a:spcPts val="0"/>
              </a:spcBef>
              <a:spcAft>
                <a:spcPts val="0"/>
              </a:spcAft>
              <a:buClr>
                <a:schemeClr val="lt1"/>
              </a:buClr>
              <a:buSzPts val="1800"/>
              <a:buNone/>
              <a:defRPr>
                <a:solidFill>
                  <a:schemeClr val="lt1"/>
                </a:solidFill>
              </a:defRPr>
            </a:lvl1pPr>
            <a:lvl2pPr lvl="1" algn="r" rtl="0">
              <a:spcBef>
                <a:spcPts val="0"/>
              </a:spcBef>
              <a:spcAft>
                <a:spcPts val="0"/>
              </a:spcAft>
              <a:buClr>
                <a:schemeClr val="lt1"/>
              </a:buClr>
              <a:buSzPts val="1800"/>
              <a:buNone/>
              <a:defRPr>
                <a:solidFill>
                  <a:schemeClr val="lt1"/>
                </a:solidFill>
              </a:defRPr>
            </a:lvl2pPr>
            <a:lvl3pPr lvl="2" algn="r" rtl="0">
              <a:spcBef>
                <a:spcPts val="0"/>
              </a:spcBef>
              <a:spcAft>
                <a:spcPts val="0"/>
              </a:spcAft>
              <a:buClr>
                <a:schemeClr val="lt1"/>
              </a:buClr>
              <a:buSzPts val="1800"/>
              <a:buNone/>
              <a:defRPr>
                <a:solidFill>
                  <a:schemeClr val="lt1"/>
                </a:solidFill>
              </a:defRPr>
            </a:lvl3pPr>
            <a:lvl4pPr lvl="3" algn="r" rtl="0">
              <a:spcBef>
                <a:spcPts val="0"/>
              </a:spcBef>
              <a:spcAft>
                <a:spcPts val="0"/>
              </a:spcAft>
              <a:buClr>
                <a:schemeClr val="lt1"/>
              </a:buClr>
              <a:buSzPts val="1800"/>
              <a:buNone/>
              <a:defRPr>
                <a:solidFill>
                  <a:schemeClr val="lt1"/>
                </a:solidFill>
              </a:defRPr>
            </a:lvl4pPr>
            <a:lvl5pPr lvl="4" algn="r" rtl="0">
              <a:spcBef>
                <a:spcPts val="0"/>
              </a:spcBef>
              <a:spcAft>
                <a:spcPts val="0"/>
              </a:spcAft>
              <a:buClr>
                <a:schemeClr val="lt1"/>
              </a:buClr>
              <a:buSzPts val="1800"/>
              <a:buNone/>
              <a:defRPr>
                <a:solidFill>
                  <a:schemeClr val="lt1"/>
                </a:solidFill>
              </a:defRPr>
            </a:lvl5pPr>
            <a:lvl6pPr lvl="5" algn="r" rtl="0">
              <a:spcBef>
                <a:spcPts val="0"/>
              </a:spcBef>
              <a:spcAft>
                <a:spcPts val="0"/>
              </a:spcAft>
              <a:buClr>
                <a:schemeClr val="lt1"/>
              </a:buClr>
              <a:buSzPts val="1800"/>
              <a:buNone/>
              <a:defRPr>
                <a:solidFill>
                  <a:schemeClr val="lt1"/>
                </a:solidFill>
              </a:defRPr>
            </a:lvl6pPr>
            <a:lvl7pPr lvl="6" algn="r" rtl="0">
              <a:spcBef>
                <a:spcPts val="0"/>
              </a:spcBef>
              <a:spcAft>
                <a:spcPts val="0"/>
              </a:spcAft>
              <a:buClr>
                <a:schemeClr val="lt1"/>
              </a:buClr>
              <a:buSzPts val="1800"/>
              <a:buNone/>
              <a:defRPr>
                <a:solidFill>
                  <a:schemeClr val="lt1"/>
                </a:solidFill>
              </a:defRPr>
            </a:lvl7pPr>
            <a:lvl8pPr lvl="7" algn="r" rtl="0">
              <a:spcBef>
                <a:spcPts val="0"/>
              </a:spcBef>
              <a:spcAft>
                <a:spcPts val="0"/>
              </a:spcAft>
              <a:buClr>
                <a:schemeClr val="lt1"/>
              </a:buClr>
              <a:buSzPts val="1800"/>
              <a:buNone/>
              <a:defRPr>
                <a:solidFill>
                  <a:schemeClr val="lt1"/>
                </a:solidFill>
              </a:defRPr>
            </a:lvl8pPr>
            <a:lvl9pPr lvl="8" algn="r" rtl="0">
              <a:spcBef>
                <a:spcPts val="0"/>
              </a:spcBef>
              <a:spcAft>
                <a:spcPts val="0"/>
              </a:spcAft>
              <a:buClr>
                <a:schemeClr val="lt1"/>
              </a:buClr>
              <a:buSzPts val="1800"/>
              <a:buNone/>
              <a:defRPr>
                <a:solidFill>
                  <a:schemeClr val="lt1"/>
                </a:solidFill>
              </a:defRPr>
            </a:lvl9pPr>
          </a:lstStyle>
          <a:p>
            <a:endParaRPr/>
          </a:p>
        </p:txBody>
      </p:sp>
      <p:sp>
        <p:nvSpPr>
          <p:cNvPr id="54" name="Google Shape;54;p8"/>
          <p:cNvSpPr txBox="1">
            <a:spLocks noGrp="1"/>
          </p:cNvSpPr>
          <p:nvPr>
            <p:ph type="body" idx="1"/>
          </p:nvPr>
        </p:nvSpPr>
        <p:spPr>
          <a:xfrm>
            <a:off x="2652481" y="1054700"/>
            <a:ext cx="1855500" cy="3289800"/>
          </a:xfrm>
          <a:prstGeom prst="rect">
            <a:avLst/>
          </a:prstGeom>
        </p:spPr>
        <p:txBody>
          <a:bodyPr spcFirstLastPara="1" wrap="square" lIns="91425" tIns="91425" rIns="91425" bIns="91425" anchor="t" anchorCtr="0">
            <a:noAutofit/>
          </a:bodyPr>
          <a:lstStyle>
            <a:lvl1pPr marL="457200" lvl="0" indent="-317500" rtl="0">
              <a:spcBef>
                <a:spcPts val="600"/>
              </a:spcBef>
              <a:spcAft>
                <a:spcPts val="0"/>
              </a:spcAft>
              <a:buSzPts val="1400"/>
              <a:buChar char="▹"/>
              <a:defRPr sz="1400"/>
            </a:lvl1pPr>
            <a:lvl2pPr marL="914400" lvl="1" indent="-317500" rtl="0">
              <a:spcBef>
                <a:spcPts val="0"/>
              </a:spcBef>
              <a:spcAft>
                <a:spcPts val="0"/>
              </a:spcAft>
              <a:buSzPts val="1400"/>
              <a:buChar char="▸"/>
              <a:defRPr sz="1400"/>
            </a:lvl2pPr>
            <a:lvl3pPr marL="1371600" lvl="2" indent="-317500" rtl="0">
              <a:spcBef>
                <a:spcPts val="0"/>
              </a:spcBef>
              <a:spcAft>
                <a:spcPts val="0"/>
              </a:spcAft>
              <a:buSzPts val="1400"/>
              <a:buChar char="◦"/>
              <a:defRPr sz="1400"/>
            </a:lvl3pPr>
            <a:lvl4pPr marL="1828800" lvl="3" indent="-317500" rtl="0">
              <a:spcBef>
                <a:spcPts val="0"/>
              </a:spcBef>
              <a:spcAft>
                <a:spcPts val="0"/>
              </a:spcAft>
              <a:buSzPts val="1400"/>
              <a:buChar char="●"/>
              <a:defRPr sz="1400"/>
            </a:lvl4pPr>
            <a:lvl5pPr marL="2286000" lvl="4" indent="-317500" rtl="0">
              <a:spcBef>
                <a:spcPts val="0"/>
              </a:spcBef>
              <a:spcAft>
                <a:spcPts val="0"/>
              </a:spcAft>
              <a:buSzPts val="1400"/>
              <a:buChar char="○"/>
              <a:defRPr sz="1400"/>
            </a:lvl5pPr>
            <a:lvl6pPr marL="2743200" lvl="5" indent="-317500" rtl="0">
              <a:spcBef>
                <a:spcPts val="0"/>
              </a:spcBef>
              <a:spcAft>
                <a:spcPts val="0"/>
              </a:spcAft>
              <a:buSzPts val="1400"/>
              <a:buChar char="■"/>
              <a:defRPr sz="1400"/>
            </a:lvl6pPr>
            <a:lvl7pPr marL="3200400" lvl="6" indent="-317500" rtl="0">
              <a:spcBef>
                <a:spcPts val="0"/>
              </a:spcBef>
              <a:spcAft>
                <a:spcPts val="0"/>
              </a:spcAft>
              <a:buSzPts val="1400"/>
              <a:buChar char="●"/>
              <a:defRPr sz="1400"/>
            </a:lvl7pPr>
            <a:lvl8pPr marL="3657600" lvl="7" indent="-317500" rtl="0">
              <a:spcBef>
                <a:spcPts val="0"/>
              </a:spcBef>
              <a:spcAft>
                <a:spcPts val="0"/>
              </a:spcAft>
              <a:buSzPts val="1400"/>
              <a:buChar char="○"/>
              <a:defRPr sz="1400"/>
            </a:lvl8pPr>
            <a:lvl9pPr marL="4114800" lvl="8" indent="-317500" rtl="0">
              <a:spcBef>
                <a:spcPts val="0"/>
              </a:spcBef>
              <a:spcAft>
                <a:spcPts val="0"/>
              </a:spcAft>
              <a:buSzPts val="1400"/>
              <a:buChar char="■"/>
              <a:defRPr sz="1400"/>
            </a:lvl9pPr>
          </a:lstStyle>
          <a:p>
            <a:endParaRPr/>
          </a:p>
        </p:txBody>
      </p:sp>
      <p:sp>
        <p:nvSpPr>
          <p:cNvPr id="55" name="Google Shape;55;p8"/>
          <p:cNvSpPr txBox="1">
            <a:spLocks noGrp="1"/>
          </p:cNvSpPr>
          <p:nvPr>
            <p:ph type="body" idx="2"/>
          </p:nvPr>
        </p:nvSpPr>
        <p:spPr>
          <a:xfrm>
            <a:off x="4603343" y="1054700"/>
            <a:ext cx="1855500" cy="3289800"/>
          </a:xfrm>
          <a:prstGeom prst="rect">
            <a:avLst/>
          </a:prstGeom>
        </p:spPr>
        <p:txBody>
          <a:bodyPr spcFirstLastPara="1" wrap="square" lIns="91425" tIns="91425" rIns="91425" bIns="91425" anchor="t" anchorCtr="0">
            <a:noAutofit/>
          </a:bodyPr>
          <a:lstStyle>
            <a:lvl1pPr marL="457200" lvl="0" indent="-317500" rtl="0">
              <a:spcBef>
                <a:spcPts val="600"/>
              </a:spcBef>
              <a:spcAft>
                <a:spcPts val="0"/>
              </a:spcAft>
              <a:buSzPts val="1400"/>
              <a:buChar char="▹"/>
              <a:defRPr sz="1400"/>
            </a:lvl1pPr>
            <a:lvl2pPr marL="914400" lvl="1" indent="-317500" rtl="0">
              <a:spcBef>
                <a:spcPts val="0"/>
              </a:spcBef>
              <a:spcAft>
                <a:spcPts val="0"/>
              </a:spcAft>
              <a:buSzPts val="1400"/>
              <a:buChar char="▸"/>
              <a:defRPr sz="1400"/>
            </a:lvl2pPr>
            <a:lvl3pPr marL="1371600" lvl="2" indent="-317500" rtl="0">
              <a:spcBef>
                <a:spcPts val="0"/>
              </a:spcBef>
              <a:spcAft>
                <a:spcPts val="0"/>
              </a:spcAft>
              <a:buSzPts val="1400"/>
              <a:buChar char="◦"/>
              <a:defRPr sz="1400"/>
            </a:lvl3pPr>
            <a:lvl4pPr marL="1828800" lvl="3" indent="-317500" rtl="0">
              <a:spcBef>
                <a:spcPts val="0"/>
              </a:spcBef>
              <a:spcAft>
                <a:spcPts val="0"/>
              </a:spcAft>
              <a:buSzPts val="1400"/>
              <a:buChar char="●"/>
              <a:defRPr sz="1400"/>
            </a:lvl4pPr>
            <a:lvl5pPr marL="2286000" lvl="4" indent="-317500" rtl="0">
              <a:spcBef>
                <a:spcPts val="0"/>
              </a:spcBef>
              <a:spcAft>
                <a:spcPts val="0"/>
              </a:spcAft>
              <a:buSzPts val="1400"/>
              <a:buChar char="○"/>
              <a:defRPr sz="1400"/>
            </a:lvl5pPr>
            <a:lvl6pPr marL="2743200" lvl="5" indent="-317500" rtl="0">
              <a:spcBef>
                <a:spcPts val="0"/>
              </a:spcBef>
              <a:spcAft>
                <a:spcPts val="0"/>
              </a:spcAft>
              <a:buSzPts val="1400"/>
              <a:buChar char="■"/>
              <a:defRPr sz="1400"/>
            </a:lvl6pPr>
            <a:lvl7pPr marL="3200400" lvl="6" indent="-317500" rtl="0">
              <a:spcBef>
                <a:spcPts val="0"/>
              </a:spcBef>
              <a:spcAft>
                <a:spcPts val="0"/>
              </a:spcAft>
              <a:buSzPts val="1400"/>
              <a:buChar char="●"/>
              <a:defRPr sz="1400"/>
            </a:lvl7pPr>
            <a:lvl8pPr marL="3657600" lvl="7" indent="-317500" rtl="0">
              <a:spcBef>
                <a:spcPts val="0"/>
              </a:spcBef>
              <a:spcAft>
                <a:spcPts val="0"/>
              </a:spcAft>
              <a:buSzPts val="1400"/>
              <a:buChar char="○"/>
              <a:defRPr sz="1400"/>
            </a:lvl8pPr>
            <a:lvl9pPr marL="4114800" lvl="8" indent="-317500" rtl="0">
              <a:spcBef>
                <a:spcPts val="0"/>
              </a:spcBef>
              <a:spcAft>
                <a:spcPts val="0"/>
              </a:spcAft>
              <a:buSzPts val="1400"/>
              <a:buChar char="■"/>
              <a:defRPr sz="1400"/>
            </a:lvl9pPr>
          </a:lstStyle>
          <a:p>
            <a:endParaRPr/>
          </a:p>
        </p:txBody>
      </p:sp>
      <p:sp>
        <p:nvSpPr>
          <p:cNvPr id="56" name="Google Shape;56;p8"/>
          <p:cNvSpPr txBox="1">
            <a:spLocks noGrp="1"/>
          </p:cNvSpPr>
          <p:nvPr>
            <p:ph type="body" idx="3"/>
          </p:nvPr>
        </p:nvSpPr>
        <p:spPr>
          <a:xfrm>
            <a:off x="6554205" y="1054700"/>
            <a:ext cx="1855500" cy="3289800"/>
          </a:xfrm>
          <a:prstGeom prst="rect">
            <a:avLst/>
          </a:prstGeom>
        </p:spPr>
        <p:txBody>
          <a:bodyPr spcFirstLastPara="1" wrap="square" lIns="91425" tIns="91425" rIns="91425" bIns="91425" anchor="t" anchorCtr="0">
            <a:noAutofit/>
          </a:bodyPr>
          <a:lstStyle>
            <a:lvl1pPr marL="457200" lvl="0" indent="-317500" rtl="0">
              <a:spcBef>
                <a:spcPts val="600"/>
              </a:spcBef>
              <a:spcAft>
                <a:spcPts val="0"/>
              </a:spcAft>
              <a:buSzPts val="1400"/>
              <a:buChar char="▹"/>
              <a:defRPr sz="1400"/>
            </a:lvl1pPr>
            <a:lvl2pPr marL="914400" lvl="1" indent="-317500" rtl="0">
              <a:spcBef>
                <a:spcPts val="0"/>
              </a:spcBef>
              <a:spcAft>
                <a:spcPts val="0"/>
              </a:spcAft>
              <a:buSzPts val="1400"/>
              <a:buChar char="▸"/>
              <a:defRPr sz="1400"/>
            </a:lvl2pPr>
            <a:lvl3pPr marL="1371600" lvl="2" indent="-317500" rtl="0">
              <a:spcBef>
                <a:spcPts val="0"/>
              </a:spcBef>
              <a:spcAft>
                <a:spcPts val="0"/>
              </a:spcAft>
              <a:buSzPts val="1400"/>
              <a:buChar char="◦"/>
              <a:defRPr sz="1400"/>
            </a:lvl3pPr>
            <a:lvl4pPr marL="1828800" lvl="3" indent="-317500" rtl="0">
              <a:spcBef>
                <a:spcPts val="0"/>
              </a:spcBef>
              <a:spcAft>
                <a:spcPts val="0"/>
              </a:spcAft>
              <a:buSzPts val="1400"/>
              <a:buChar char="●"/>
              <a:defRPr sz="1400"/>
            </a:lvl4pPr>
            <a:lvl5pPr marL="2286000" lvl="4" indent="-317500" rtl="0">
              <a:spcBef>
                <a:spcPts val="0"/>
              </a:spcBef>
              <a:spcAft>
                <a:spcPts val="0"/>
              </a:spcAft>
              <a:buSzPts val="1400"/>
              <a:buChar char="○"/>
              <a:defRPr sz="1400"/>
            </a:lvl5pPr>
            <a:lvl6pPr marL="2743200" lvl="5" indent="-317500" rtl="0">
              <a:spcBef>
                <a:spcPts val="0"/>
              </a:spcBef>
              <a:spcAft>
                <a:spcPts val="0"/>
              </a:spcAft>
              <a:buSzPts val="1400"/>
              <a:buChar char="■"/>
              <a:defRPr sz="1400"/>
            </a:lvl6pPr>
            <a:lvl7pPr marL="3200400" lvl="6" indent="-317500" rtl="0">
              <a:spcBef>
                <a:spcPts val="0"/>
              </a:spcBef>
              <a:spcAft>
                <a:spcPts val="0"/>
              </a:spcAft>
              <a:buSzPts val="1400"/>
              <a:buChar char="●"/>
              <a:defRPr sz="1400"/>
            </a:lvl7pPr>
            <a:lvl8pPr marL="3657600" lvl="7" indent="-317500" rtl="0">
              <a:spcBef>
                <a:spcPts val="0"/>
              </a:spcBef>
              <a:spcAft>
                <a:spcPts val="0"/>
              </a:spcAft>
              <a:buSzPts val="1400"/>
              <a:buChar char="○"/>
              <a:defRPr sz="1400"/>
            </a:lvl8pPr>
            <a:lvl9pPr marL="4114800" lvl="8" indent="-317500" rtl="0">
              <a:spcBef>
                <a:spcPts val="0"/>
              </a:spcBef>
              <a:spcAft>
                <a:spcPts val="0"/>
              </a:spcAft>
              <a:buSzPts val="1400"/>
              <a:buChar char="■"/>
              <a:defRPr sz="1400"/>
            </a:lvl9pPr>
          </a:lstStyle>
          <a:p>
            <a:endParaRPr/>
          </a:p>
        </p:txBody>
      </p:sp>
      <p:sp>
        <p:nvSpPr>
          <p:cNvPr id="57" name="Google Shape;57;p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0256E2B-263A-40B5-8BDB-73ACF7BFC9FB}" type="datetimeFigureOut">
              <a:rPr lang="en-US" smtClean="0"/>
              <a:t>7/11/2024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7252902-E28B-47C8-ABF5-6ED8D429C37A}" type="slidenum">
              <a:rPr lang="en-US" smtClean="0"/>
              <a:t>‹#›</a:t>
            </a:fld>
            <a:endParaRPr lang="en-US"/>
          </a:p>
        </p:txBody>
      </p:sp>
    </p:spTree>
    <p:extLst>
      <p:ext uri="{BB962C8B-B14F-4D97-AF65-F5344CB8AC3E}">
        <p14:creationId xmlns:p14="http://schemas.microsoft.com/office/powerpoint/2010/main" val="403855468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0256E2B-263A-40B5-8BDB-73ACF7BFC9FB}" type="datetimeFigureOut">
              <a:rPr lang="en-US" smtClean="0"/>
              <a:t>7/11/2024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7252902-E28B-47C8-ABF5-6ED8D429C37A}" type="slidenum">
              <a:rPr lang="en-US" smtClean="0"/>
              <a:t>‹#›</a:t>
            </a:fld>
            <a:endParaRPr lang="en-US"/>
          </a:p>
        </p:txBody>
      </p:sp>
    </p:spTree>
    <p:extLst>
      <p:ext uri="{BB962C8B-B14F-4D97-AF65-F5344CB8AC3E}">
        <p14:creationId xmlns:p14="http://schemas.microsoft.com/office/powerpoint/2010/main" val="171637375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20256E2B-263A-40B5-8BDB-73ACF7BFC9FB}" type="datetimeFigureOut">
              <a:rPr lang="en-US" smtClean="0"/>
              <a:t>7/11/2024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252902-E28B-47C8-ABF5-6ED8D429C37A}" type="slidenum">
              <a:rPr lang="en-US" smtClean="0"/>
              <a:t>‹#›</a:t>
            </a:fld>
            <a:endParaRPr lang="en-US"/>
          </a:p>
        </p:txBody>
      </p:sp>
    </p:spTree>
    <p:extLst>
      <p:ext uri="{BB962C8B-B14F-4D97-AF65-F5344CB8AC3E}">
        <p14:creationId xmlns:p14="http://schemas.microsoft.com/office/powerpoint/2010/main" val="397073736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20256E2B-263A-40B5-8BDB-73ACF7BFC9FB}" type="datetimeFigureOut">
              <a:rPr lang="en-US" smtClean="0"/>
              <a:t>7/11/2024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252902-E28B-47C8-ABF5-6ED8D429C37A}" type="slidenum">
              <a:rPr lang="en-US" smtClean="0"/>
              <a:t>‹#›</a:t>
            </a:fld>
            <a:endParaRPr lang="en-US"/>
          </a:p>
        </p:txBody>
      </p:sp>
    </p:spTree>
    <p:extLst>
      <p:ext uri="{BB962C8B-B14F-4D97-AF65-F5344CB8AC3E}">
        <p14:creationId xmlns:p14="http://schemas.microsoft.com/office/powerpoint/2010/main" val="21629388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0256E2B-263A-40B5-8BDB-73ACF7BFC9FB}" type="datetimeFigureOut">
              <a:rPr lang="en-US" smtClean="0"/>
              <a:t>7/11/2024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252902-E28B-47C8-ABF5-6ED8D429C37A}" type="slidenum">
              <a:rPr lang="en-US" smtClean="0"/>
              <a:t>‹#›</a:t>
            </a:fld>
            <a:endParaRPr lang="en-US"/>
          </a:p>
        </p:txBody>
      </p:sp>
    </p:spTree>
    <p:extLst>
      <p:ext uri="{BB962C8B-B14F-4D97-AF65-F5344CB8AC3E}">
        <p14:creationId xmlns:p14="http://schemas.microsoft.com/office/powerpoint/2010/main" val="182793217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0256E2B-263A-40B5-8BDB-73ACF7BFC9FB}" type="datetimeFigureOut">
              <a:rPr lang="en-US" smtClean="0"/>
              <a:t>7/11/2024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252902-E28B-47C8-ABF5-6ED8D429C37A}" type="slidenum">
              <a:rPr lang="en-US" smtClean="0"/>
              <a:t>‹#›</a:t>
            </a:fld>
            <a:endParaRPr lang="en-US"/>
          </a:p>
        </p:txBody>
      </p:sp>
    </p:spTree>
    <p:extLst>
      <p:ext uri="{BB962C8B-B14F-4D97-AF65-F5344CB8AC3E}">
        <p14:creationId xmlns:p14="http://schemas.microsoft.com/office/powerpoint/2010/main" val="157142153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1 Pic">
    <p:spTree>
      <p:nvGrpSpPr>
        <p:cNvPr id="1" name=""/>
        <p:cNvGrpSpPr/>
        <p:nvPr/>
      </p:nvGrpSpPr>
      <p:grpSpPr>
        <a:xfrm>
          <a:off x="0" y="0"/>
          <a:ext cx="0" cy="0"/>
          <a:chOff x="0" y="0"/>
          <a:chExt cx="0" cy="0"/>
        </a:xfrm>
      </p:grpSpPr>
      <p:pic>
        <p:nvPicPr>
          <p:cNvPr id="9" name="Picture 8" descr="A picture containing outdoor, grass, building, bus&#10;&#10;Description automatically generated">
            <a:extLst>
              <a:ext uri="{FF2B5EF4-FFF2-40B4-BE49-F238E27FC236}">
                <a16:creationId xmlns:a16="http://schemas.microsoft.com/office/drawing/2014/main" id="{58672D4C-44FB-C041-A565-EFCE0B8DD19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877" b="-18992"/>
          <a:stretch/>
        </p:blipFill>
        <p:spPr>
          <a:xfrm>
            <a:off x="-77848" y="-1856"/>
            <a:ext cx="9227145" cy="6162959"/>
          </a:xfrm>
          <a:prstGeom prst="rect">
            <a:avLst/>
          </a:prstGeom>
        </p:spPr>
      </p:pic>
      <p:sp>
        <p:nvSpPr>
          <p:cNvPr id="10" name="Rectangle 9">
            <a:extLst>
              <a:ext uri="{FF2B5EF4-FFF2-40B4-BE49-F238E27FC236}">
                <a16:creationId xmlns:a16="http://schemas.microsoft.com/office/drawing/2014/main" id="{24BCB0BE-26A4-A741-A91B-9F0B859D8C19}"/>
              </a:ext>
            </a:extLst>
          </p:cNvPr>
          <p:cNvSpPr>
            <a:spLocks noChangeAspect="1"/>
          </p:cNvSpPr>
          <p:nvPr userDrawn="1"/>
        </p:nvSpPr>
        <p:spPr>
          <a:xfrm rot="16200000">
            <a:off x="3608133" y="-300418"/>
            <a:ext cx="1918606" cy="9145191"/>
          </a:xfrm>
          <a:prstGeom prst="rect">
            <a:avLst/>
          </a:prstGeom>
          <a:solidFill>
            <a:srgbClr val="00498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6"/>
          </a:p>
        </p:txBody>
      </p:sp>
      <p:sp>
        <p:nvSpPr>
          <p:cNvPr id="12" name="Rectangle 11">
            <a:extLst>
              <a:ext uri="{FF2B5EF4-FFF2-40B4-BE49-F238E27FC236}">
                <a16:creationId xmlns:a16="http://schemas.microsoft.com/office/drawing/2014/main" id="{9876526C-8381-A14F-90D5-72A4550E0C70}"/>
              </a:ext>
            </a:extLst>
          </p:cNvPr>
          <p:cNvSpPr/>
          <p:nvPr userDrawn="1"/>
        </p:nvSpPr>
        <p:spPr>
          <a:xfrm>
            <a:off x="-5162" y="3280458"/>
            <a:ext cx="9145191" cy="1086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p>
        </p:txBody>
      </p:sp>
      <p:sp>
        <p:nvSpPr>
          <p:cNvPr id="13" name="Oval 12">
            <a:extLst>
              <a:ext uri="{FF2B5EF4-FFF2-40B4-BE49-F238E27FC236}">
                <a16:creationId xmlns:a16="http://schemas.microsoft.com/office/drawing/2014/main" id="{1F2EA980-523D-5540-B74D-21C73CE89BBD}"/>
              </a:ext>
            </a:extLst>
          </p:cNvPr>
          <p:cNvSpPr/>
          <p:nvPr userDrawn="1"/>
        </p:nvSpPr>
        <p:spPr>
          <a:xfrm>
            <a:off x="4141306" y="2901133"/>
            <a:ext cx="868208" cy="868208"/>
          </a:xfrm>
          <a:prstGeom prst="ellips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6"/>
          </a:p>
        </p:txBody>
      </p:sp>
      <p:pic>
        <p:nvPicPr>
          <p:cNvPr id="14" name="Picture 13">
            <a:extLst>
              <a:ext uri="{FF2B5EF4-FFF2-40B4-BE49-F238E27FC236}">
                <a16:creationId xmlns:a16="http://schemas.microsoft.com/office/drawing/2014/main" id="{C1299E0B-13BF-B14F-8C0C-1433DD2A160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337217" y="3060788"/>
            <a:ext cx="532951" cy="532951"/>
          </a:xfrm>
          <a:prstGeom prst="rect">
            <a:avLst/>
          </a:prstGeom>
        </p:spPr>
      </p:pic>
      <p:sp>
        <p:nvSpPr>
          <p:cNvPr id="8" name="Title Placeholder 1">
            <a:extLst>
              <a:ext uri="{FF2B5EF4-FFF2-40B4-BE49-F238E27FC236}">
                <a16:creationId xmlns:a16="http://schemas.microsoft.com/office/drawing/2014/main" id="{94D50F05-D799-AA40-A915-A9A28DBC51D7}"/>
              </a:ext>
            </a:extLst>
          </p:cNvPr>
          <p:cNvSpPr>
            <a:spLocks noGrp="1"/>
          </p:cNvSpPr>
          <p:nvPr>
            <p:ph type="title" hasCustomPrompt="1"/>
          </p:nvPr>
        </p:nvSpPr>
        <p:spPr>
          <a:xfrm>
            <a:off x="0" y="4055386"/>
            <a:ext cx="9140030" cy="857250"/>
          </a:xfrm>
          <a:prstGeom prst="rect">
            <a:avLst/>
          </a:prstGeom>
        </p:spPr>
        <p:txBody>
          <a:bodyPr vert="horz" lIns="217728" tIns="108864" rIns="217728" bIns="108864" rtlCol="0" anchor="ctr">
            <a:normAutofit/>
          </a:bodyPr>
          <a:lstStyle>
            <a:lvl1pPr algn="ctr">
              <a:lnSpc>
                <a:spcPct val="80000"/>
              </a:lnSpc>
              <a:defRPr/>
            </a:lvl1pPr>
          </a:lstStyle>
          <a:p>
            <a:pPr algn="ctr">
              <a:lnSpc>
                <a:spcPct val="80000"/>
              </a:lnSpc>
            </a:pPr>
            <a:r>
              <a:rPr lang="en-US" sz="4500" b="1">
                <a:solidFill>
                  <a:schemeClr val="bg1"/>
                </a:solidFill>
                <a:latin typeface="Arial" panose="020B0604020202020204" pitchFamily="34" charset="0"/>
                <a:cs typeface="Arial" panose="020B0604020202020204" pitchFamily="34" charset="0"/>
              </a:rPr>
              <a:t>TITLE HERE</a:t>
            </a:r>
            <a:br>
              <a:rPr lang="en-US" sz="4500" b="1">
                <a:solidFill>
                  <a:schemeClr val="bg1"/>
                </a:solidFill>
                <a:latin typeface="Arial" panose="020B0604020202020204" pitchFamily="34" charset="0"/>
                <a:cs typeface="Arial" panose="020B0604020202020204" pitchFamily="34" charset="0"/>
              </a:rPr>
            </a:br>
            <a:r>
              <a:rPr lang="en-US" sz="2700" b="0">
                <a:solidFill>
                  <a:schemeClr val="bg1"/>
                </a:solidFill>
                <a:latin typeface="Arial" panose="020B0604020202020204" pitchFamily="34" charset="0"/>
                <a:cs typeface="Arial" panose="020B0604020202020204" pitchFamily="34" charset="0"/>
              </a:rPr>
              <a:t>Secondary Title Here</a:t>
            </a:r>
          </a:p>
        </p:txBody>
      </p:sp>
    </p:spTree>
    <p:extLst>
      <p:ext uri="{BB962C8B-B14F-4D97-AF65-F5344CB8AC3E}">
        <p14:creationId xmlns:p14="http://schemas.microsoft.com/office/powerpoint/2010/main" val="1940844222"/>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1 Custom Pic">
    <p:spTree>
      <p:nvGrpSpPr>
        <p:cNvPr id="1" name=""/>
        <p:cNvGrpSpPr/>
        <p:nvPr/>
      </p:nvGrpSpPr>
      <p:grpSpPr>
        <a:xfrm>
          <a:off x="0" y="0"/>
          <a:ext cx="0" cy="0"/>
          <a:chOff x="0" y="0"/>
          <a:chExt cx="0" cy="0"/>
        </a:xfrm>
      </p:grpSpPr>
      <p:sp>
        <p:nvSpPr>
          <p:cNvPr id="7" name="Picture Placeholder 17">
            <a:extLst>
              <a:ext uri="{FF2B5EF4-FFF2-40B4-BE49-F238E27FC236}">
                <a16:creationId xmlns:a16="http://schemas.microsoft.com/office/drawing/2014/main" id="{1166F8D2-7765-8D48-AC84-2838C24A4CC1}"/>
              </a:ext>
            </a:extLst>
          </p:cNvPr>
          <p:cNvSpPr>
            <a:spLocks noGrp="1"/>
          </p:cNvSpPr>
          <p:nvPr>
            <p:ph type="pic" sz="quarter" idx="13"/>
          </p:nvPr>
        </p:nvSpPr>
        <p:spPr>
          <a:xfrm>
            <a:off x="0" y="-4168"/>
            <a:ext cx="9145191" cy="5258012"/>
          </a:xfrm>
        </p:spPr>
        <p:txBody>
          <a:bodyPr>
            <a:normAutofit/>
          </a:bodyPr>
          <a:lstStyle>
            <a:lvl1pPr marL="0" indent="0">
              <a:buNone/>
              <a:defRPr sz="1050">
                <a:solidFill>
                  <a:schemeClr val="tx1"/>
                </a:solidFill>
              </a:defRPr>
            </a:lvl1pPr>
          </a:lstStyle>
          <a:p>
            <a:r>
              <a:rPr lang="en-US"/>
              <a:t>Click icon to add picture</a:t>
            </a:r>
          </a:p>
        </p:txBody>
      </p:sp>
      <p:sp>
        <p:nvSpPr>
          <p:cNvPr id="10" name="Rectangle 9">
            <a:extLst>
              <a:ext uri="{FF2B5EF4-FFF2-40B4-BE49-F238E27FC236}">
                <a16:creationId xmlns:a16="http://schemas.microsoft.com/office/drawing/2014/main" id="{24BCB0BE-26A4-A741-A91B-9F0B859D8C19}"/>
              </a:ext>
            </a:extLst>
          </p:cNvPr>
          <p:cNvSpPr>
            <a:spLocks noChangeAspect="1"/>
          </p:cNvSpPr>
          <p:nvPr userDrawn="1"/>
        </p:nvSpPr>
        <p:spPr>
          <a:xfrm rot="16200000">
            <a:off x="3608133" y="-278055"/>
            <a:ext cx="1918606" cy="9145191"/>
          </a:xfrm>
          <a:prstGeom prst="rect">
            <a:avLst/>
          </a:prstGeom>
          <a:solidFill>
            <a:srgbClr val="00498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6"/>
          </a:p>
        </p:txBody>
      </p:sp>
      <p:sp>
        <p:nvSpPr>
          <p:cNvPr id="12" name="Rectangle 11">
            <a:extLst>
              <a:ext uri="{FF2B5EF4-FFF2-40B4-BE49-F238E27FC236}">
                <a16:creationId xmlns:a16="http://schemas.microsoft.com/office/drawing/2014/main" id="{9876526C-8381-A14F-90D5-72A4550E0C70}"/>
              </a:ext>
            </a:extLst>
          </p:cNvPr>
          <p:cNvSpPr/>
          <p:nvPr userDrawn="1"/>
        </p:nvSpPr>
        <p:spPr>
          <a:xfrm>
            <a:off x="-5162" y="3280458"/>
            <a:ext cx="9145191" cy="1086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p>
        </p:txBody>
      </p:sp>
      <p:sp>
        <p:nvSpPr>
          <p:cNvPr id="13" name="Oval 12">
            <a:extLst>
              <a:ext uri="{FF2B5EF4-FFF2-40B4-BE49-F238E27FC236}">
                <a16:creationId xmlns:a16="http://schemas.microsoft.com/office/drawing/2014/main" id="{1F2EA980-523D-5540-B74D-21C73CE89BBD}"/>
              </a:ext>
            </a:extLst>
          </p:cNvPr>
          <p:cNvSpPr/>
          <p:nvPr userDrawn="1"/>
        </p:nvSpPr>
        <p:spPr>
          <a:xfrm>
            <a:off x="4141306" y="2901133"/>
            <a:ext cx="868208" cy="868208"/>
          </a:xfrm>
          <a:prstGeom prst="ellips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6"/>
          </a:p>
        </p:txBody>
      </p:sp>
      <p:pic>
        <p:nvPicPr>
          <p:cNvPr id="14" name="Picture 13">
            <a:extLst>
              <a:ext uri="{FF2B5EF4-FFF2-40B4-BE49-F238E27FC236}">
                <a16:creationId xmlns:a16="http://schemas.microsoft.com/office/drawing/2014/main" id="{C1299E0B-13BF-B14F-8C0C-1433DD2A160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337217" y="3060788"/>
            <a:ext cx="532951" cy="532951"/>
          </a:xfrm>
          <a:prstGeom prst="rect">
            <a:avLst/>
          </a:prstGeom>
        </p:spPr>
      </p:pic>
      <p:sp>
        <p:nvSpPr>
          <p:cNvPr id="8" name="Title Placeholder 1">
            <a:extLst>
              <a:ext uri="{FF2B5EF4-FFF2-40B4-BE49-F238E27FC236}">
                <a16:creationId xmlns:a16="http://schemas.microsoft.com/office/drawing/2014/main" id="{A76BDBD6-632F-5D4C-AD5E-5FF978CB0CBC}"/>
              </a:ext>
            </a:extLst>
          </p:cNvPr>
          <p:cNvSpPr>
            <a:spLocks noGrp="1"/>
          </p:cNvSpPr>
          <p:nvPr>
            <p:ph type="title" hasCustomPrompt="1"/>
          </p:nvPr>
        </p:nvSpPr>
        <p:spPr>
          <a:xfrm>
            <a:off x="0" y="4055386"/>
            <a:ext cx="9140030" cy="857250"/>
          </a:xfrm>
          <a:prstGeom prst="rect">
            <a:avLst/>
          </a:prstGeom>
        </p:spPr>
        <p:txBody>
          <a:bodyPr vert="horz" lIns="217728" tIns="108864" rIns="217728" bIns="108864" rtlCol="0" anchor="ctr">
            <a:normAutofit/>
          </a:bodyPr>
          <a:lstStyle>
            <a:lvl1pPr algn="ctr">
              <a:lnSpc>
                <a:spcPct val="80000"/>
              </a:lnSpc>
              <a:defRPr/>
            </a:lvl1pPr>
          </a:lstStyle>
          <a:p>
            <a:pPr algn="ctr">
              <a:lnSpc>
                <a:spcPct val="80000"/>
              </a:lnSpc>
            </a:pPr>
            <a:r>
              <a:rPr lang="en-US" sz="4500" b="1">
                <a:solidFill>
                  <a:schemeClr val="bg1"/>
                </a:solidFill>
                <a:latin typeface="Arial" panose="020B0604020202020204" pitchFamily="34" charset="0"/>
                <a:cs typeface="Arial" panose="020B0604020202020204" pitchFamily="34" charset="0"/>
              </a:rPr>
              <a:t>TITLE HERE</a:t>
            </a:r>
            <a:br>
              <a:rPr lang="en-US" sz="4500" b="1">
                <a:solidFill>
                  <a:schemeClr val="bg1"/>
                </a:solidFill>
                <a:latin typeface="Arial" panose="020B0604020202020204" pitchFamily="34" charset="0"/>
                <a:cs typeface="Arial" panose="020B0604020202020204" pitchFamily="34" charset="0"/>
              </a:rPr>
            </a:br>
            <a:r>
              <a:rPr lang="en-US" sz="2700" b="0">
                <a:solidFill>
                  <a:schemeClr val="bg1"/>
                </a:solidFill>
                <a:latin typeface="Arial" panose="020B0604020202020204" pitchFamily="34" charset="0"/>
                <a:cs typeface="Arial" panose="020B0604020202020204" pitchFamily="34" charset="0"/>
              </a:rPr>
              <a:t>Secondary Title Here</a:t>
            </a:r>
          </a:p>
        </p:txBody>
      </p:sp>
    </p:spTree>
    <p:extLst>
      <p:ext uri="{BB962C8B-B14F-4D97-AF65-F5344CB8AC3E}">
        <p14:creationId xmlns:p14="http://schemas.microsoft.com/office/powerpoint/2010/main" val="2143724728"/>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ection SCL Custom Pic">
    <p:spTree>
      <p:nvGrpSpPr>
        <p:cNvPr id="1" name=""/>
        <p:cNvGrpSpPr/>
        <p:nvPr/>
      </p:nvGrpSpPr>
      <p:grpSpPr>
        <a:xfrm>
          <a:off x="0" y="0"/>
          <a:ext cx="0" cy="0"/>
          <a:chOff x="0" y="0"/>
          <a:chExt cx="0" cy="0"/>
        </a:xfrm>
      </p:grpSpPr>
      <p:sp>
        <p:nvSpPr>
          <p:cNvPr id="7" name="Picture Placeholder 17">
            <a:extLst>
              <a:ext uri="{FF2B5EF4-FFF2-40B4-BE49-F238E27FC236}">
                <a16:creationId xmlns:a16="http://schemas.microsoft.com/office/drawing/2014/main" id="{95CB7637-9FDF-424D-8E6D-772E35214C7F}"/>
              </a:ext>
            </a:extLst>
          </p:cNvPr>
          <p:cNvSpPr>
            <a:spLocks noGrp="1"/>
          </p:cNvSpPr>
          <p:nvPr>
            <p:ph type="pic" sz="quarter" idx="13"/>
          </p:nvPr>
        </p:nvSpPr>
        <p:spPr>
          <a:xfrm>
            <a:off x="0" y="-4168"/>
            <a:ext cx="9145191" cy="5146781"/>
          </a:xfrm>
        </p:spPr>
        <p:txBody>
          <a:bodyPr>
            <a:normAutofit/>
          </a:bodyPr>
          <a:lstStyle>
            <a:lvl1pPr marL="0" indent="0">
              <a:buNone/>
              <a:defRPr sz="1050">
                <a:solidFill>
                  <a:schemeClr val="tx1"/>
                </a:solidFill>
              </a:defRPr>
            </a:lvl1pPr>
          </a:lstStyle>
          <a:p>
            <a:r>
              <a:rPr lang="en-US"/>
              <a:t>Click icon to add picture</a:t>
            </a:r>
          </a:p>
        </p:txBody>
      </p:sp>
      <p:sp>
        <p:nvSpPr>
          <p:cNvPr id="15" name="Rectangle 14">
            <a:extLst>
              <a:ext uri="{FF2B5EF4-FFF2-40B4-BE49-F238E27FC236}">
                <a16:creationId xmlns:a16="http://schemas.microsoft.com/office/drawing/2014/main" id="{DAD42C78-7027-C042-8D98-032C29730410}"/>
              </a:ext>
            </a:extLst>
          </p:cNvPr>
          <p:cNvSpPr>
            <a:spLocks noChangeAspect="1"/>
          </p:cNvSpPr>
          <p:nvPr userDrawn="1"/>
        </p:nvSpPr>
        <p:spPr>
          <a:xfrm rot="16200000">
            <a:off x="3661831" y="-335588"/>
            <a:ext cx="1811210" cy="9145191"/>
          </a:xfrm>
          <a:prstGeom prst="rect">
            <a:avLst/>
          </a:prstGeom>
          <a:solidFill>
            <a:srgbClr val="82BC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6"/>
          </a:p>
        </p:txBody>
      </p:sp>
      <p:sp>
        <p:nvSpPr>
          <p:cNvPr id="18" name="Rectangle 17">
            <a:extLst>
              <a:ext uri="{FF2B5EF4-FFF2-40B4-BE49-F238E27FC236}">
                <a16:creationId xmlns:a16="http://schemas.microsoft.com/office/drawing/2014/main" id="{DD15930C-BC4F-4A42-8FE7-3544E780EC3A}"/>
              </a:ext>
            </a:extLst>
          </p:cNvPr>
          <p:cNvSpPr/>
          <p:nvPr userDrawn="1"/>
        </p:nvSpPr>
        <p:spPr>
          <a:xfrm>
            <a:off x="-5162" y="3280458"/>
            <a:ext cx="9145191" cy="1086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p>
        </p:txBody>
      </p:sp>
      <p:sp>
        <p:nvSpPr>
          <p:cNvPr id="19" name="Oval 18">
            <a:extLst>
              <a:ext uri="{FF2B5EF4-FFF2-40B4-BE49-F238E27FC236}">
                <a16:creationId xmlns:a16="http://schemas.microsoft.com/office/drawing/2014/main" id="{AA63C185-CB69-924B-B835-62EC9AE90C5E}"/>
              </a:ext>
            </a:extLst>
          </p:cNvPr>
          <p:cNvSpPr/>
          <p:nvPr userDrawn="1"/>
        </p:nvSpPr>
        <p:spPr>
          <a:xfrm>
            <a:off x="4141306" y="2901133"/>
            <a:ext cx="868208" cy="868208"/>
          </a:xfrm>
          <a:prstGeom prst="ellips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544320" rtl="0" eaLnBrk="1" latinLnBrk="0" hangingPunct="1">
              <a:defRPr sz="2150" kern="1200">
                <a:solidFill>
                  <a:schemeClr val="lt1"/>
                </a:solidFill>
                <a:latin typeface="+mn-lt"/>
                <a:ea typeface="+mn-ea"/>
                <a:cs typeface="+mn-cs"/>
              </a:defRPr>
            </a:lvl1pPr>
            <a:lvl2pPr marL="544320" algn="l" defTabSz="544320" rtl="0" eaLnBrk="1" latinLnBrk="0" hangingPunct="1">
              <a:defRPr sz="2150" kern="1200">
                <a:solidFill>
                  <a:schemeClr val="lt1"/>
                </a:solidFill>
                <a:latin typeface="+mn-lt"/>
                <a:ea typeface="+mn-ea"/>
                <a:cs typeface="+mn-cs"/>
              </a:defRPr>
            </a:lvl2pPr>
            <a:lvl3pPr marL="1088639" algn="l" defTabSz="544320" rtl="0" eaLnBrk="1" latinLnBrk="0" hangingPunct="1">
              <a:defRPr sz="2150" kern="1200">
                <a:solidFill>
                  <a:schemeClr val="lt1"/>
                </a:solidFill>
                <a:latin typeface="+mn-lt"/>
                <a:ea typeface="+mn-ea"/>
                <a:cs typeface="+mn-cs"/>
              </a:defRPr>
            </a:lvl3pPr>
            <a:lvl4pPr marL="1632959" algn="l" defTabSz="544320" rtl="0" eaLnBrk="1" latinLnBrk="0" hangingPunct="1">
              <a:defRPr sz="2150" kern="1200">
                <a:solidFill>
                  <a:schemeClr val="lt1"/>
                </a:solidFill>
                <a:latin typeface="+mn-lt"/>
                <a:ea typeface="+mn-ea"/>
                <a:cs typeface="+mn-cs"/>
              </a:defRPr>
            </a:lvl4pPr>
            <a:lvl5pPr marL="2177278" algn="l" defTabSz="544320" rtl="0" eaLnBrk="1" latinLnBrk="0" hangingPunct="1">
              <a:defRPr sz="2150" kern="1200">
                <a:solidFill>
                  <a:schemeClr val="lt1"/>
                </a:solidFill>
                <a:latin typeface="+mn-lt"/>
                <a:ea typeface="+mn-ea"/>
                <a:cs typeface="+mn-cs"/>
              </a:defRPr>
            </a:lvl5pPr>
            <a:lvl6pPr marL="2721598" algn="l" defTabSz="544320" rtl="0" eaLnBrk="1" latinLnBrk="0" hangingPunct="1">
              <a:defRPr sz="2150" kern="1200">
                <a:solidFill>
                  <a:schemeClr val="lt1"/>
                </a:solidFill>
                <a:latin typeface="+mn-lt"/>
                <a:ea typeface="+mn-ea"/>
                <a:cs typeface="+mn-cs"/>
              </a:defRPr>
            </a:lvl6pPr>
            <a:lvl7pPr marL="3265917" algn="l" defTabSz="544320" rtl="0" eaLnBrk="1" latinLnBrk="0" hangingPunct="1">
              <a:defRPr sz="2150" kern="1200">
                <a:solidFill>
                  <a:schemeClr val="lt1"/>
                </a:solidFill>
                <a:latin typeface="+mn-lt"/>
                <a:ea typeface="+mn-ea"/>
                <a:cs typeface="+mn-cs"/>
              </a:defRPr>
            </a:lvl7pPr>
            <a:lvl8pPr marL="3810236" algn="l" defTabSz="544320" rtl="0" eaLnBrk="1" latinLnBrk="0" hangingPunct="1">
              <a:defRPr sz="2150" kern="1200">
                <a:solidFill>
                  <a:schemeClr val="lt1"/>
                </a:solidFill>
                <a:latin typeface="+mn-lt"/>
                <a:ea typeface="+mn-ea"/>
                <a:cs typeface="+mn-cs"/>
              </a:defRPr>
            </a:lvl8pPr>
            <a:lvl9pPr marL="4354556" algn="l" defTabSz="544320" rtl="0" eaLnBrk="1" latinLnBrk="0" hangingPunct="1">
              <a:defRPr sz="2150" kern="1200">
                <a:solidFill>
                  <a:schemeClr val="lt1"/>
                </a:solidFill>
                <a:latin typeface="+mn-lt"/>
                <a:ea typeface="+mn-ea"/>
                <a:cs typeface="+mn-cs"/>
              </a:defRPr>
            </a:lvl9pPr>
          </a:lstStyle>
          <a:p>
            <a:pPr algn="ctr"/>
            <a:endParaRPr lang="en-US" sz="806"/>
          </a:p>
        </p:txBody>
      </p:sp>
      <p:pic>
        <p:nvPicPr>
          <p:cNvPr id="20" name="Picture 19">
            <a:extLst>
              <a:ext uri="{FF2B5EF4-FFF2-40B4-BE49-F238E27FC236}">
                <a16:creationId xmlns:a16="http://schemas.microsoft.com/office/drawing/2014/main" id="{29FA167A-CEFC-774F-B5A9-C2EE896CC22D}"/>
              </a:ext>
            </a:extLst>
          </p:cNvPr>
          <p:cNvPicPr>
            <a:picLocks noGrp="1" noChangeAspect="1"/>
          </p:cNvPicPr>
          <p:nvPr userDrawn="1"/>
        </p:nvPicPr>
        <p:blipFill>
          <a:blip r:embed="rId2"/>
          <a:srcRect/>
          <a:stretch/>
        </p:blipFill>
        <p:spPr>
          <a:xfrm>
            <a:off x="4351943" y="3096512"/>
            <a:ext cx="447260" cy="447260"/>
          </a:xfrm>
          <a:prstGeom prst="rect">
            <a:avLst/>
          </a:prstGeom>
        </p:spPr>
      </p:pic>
      <p:sp>
        <p:nvSpPr>
          <p:cNvPr id="8" name="Title Placeholder 1">
            <a:extLst>
              <a:ext uri="{FF2B5EF4-FFF2-40B4-BE49-F238E27FC236}">
                <a16:creationId xmlns:a16="http://schemas.microsoft.com/office/drawing/2014/main" id="{7077E46D-432F-E64C-B960-F087B12DF78C}"/>
              </a:ext>
            </a:extLst>
          </p:cNvPr>
          <p:cNvSpPr>
            <a:spLocks noGrp="1"/>
          </p:cNvSpPr>
          <p:nvPr>
            <p:ph type="title" hasCustomPrompt="1"/>
          </p:nvPr>
        </p:nvSpPr>
        <p:spPr>
          <a:xfrm>
            <a:off x="0" y="4055386"/>
            <a:ext cx="9140030" cy="857250"/>
          </a:xfrm>
          <a:prstGeom prst="rect">
            <a:avLst/>
          </a:prstGeom>
        </p:spPr>
        <p:txBody>
          <a:bodyPr vert="horz" lIns="217728" tIns="108864" rIns="217728" bIns="108864" rtlCol="0" anchor="ctr">
            <a:normAutofit/>
          </a:bodyPr>
          <a:lstStyle>
            <a:lvl1pPr algn="ctr">
              <a:lnSpc>
                <a:spcPct val="80000"/>
              </a:lnSpc>
              <a:defRPr/>
            </a:lvl1pPr>
          </a:lstStyle>
          <a:p>
            <a:pPr algn="ctr">
              <a:lnSpc>
                <a:spcPct val="80000"/>
              </a:lnSpc>
            </a:pPr>
            <a:r>
              <a:rPr lang="en-US" sz="4500" b="1">
                <a:solidFill>
                  <a:schemeClr val="bg1"/>
                </a:solidFill>
                <a:latin typeface="Arial" panose="020B0604020202020204" pitchFamily="34" charset="0"/>
                <a:cs typeface="Arial" panose="020B0604020202020204" pitchFamily="34" charset="0"/>
              </a:rPr>
              <a:t>SC LAUNCH</a:t>
            </a:r>
            <a:br>
              <a:rPr lang="en-US" sz="4500" b="1">
                <a:solidFill>
                  <a:schemeClr val="bg1"/>
                </a:solidFill>
                <a:latin typeface="Arial" panose="020B0604020202020204" pitchFamily="34" charset="0"/>
                <a:cs typeface="Arial" panose="020B0604020202020204" pitchFamily="34" charset="0"/>
              </a:rPr>
            </a:br>
            <a:r>
              <a:rPr lang="en-US" sz="2700" b="0">
                <a:solidFill>
                  <a:schemeClr val="bg1"/>
                </a:solidFill>
                <a:latin typeface="Arial" panose="020B0604020202020204" pitchFamily="34" charset="0"/>
                <a:cs typeface="Arial" panose="020B0604020202020204" pitchFamily="34" charset="0"/>
              </a:rPr>
              <a:t>Secondary Title Here</a:t>
            </a:r>
          </a:p>
        </p:txBody>
      </p:sp>
    </p:spTree>
    <p:extLst>
      <p:ext uri="{BB962C8B-B14F-4D97-AF65-F5344CB8AC3E}">
        <p14:creationId xmlns:p14="http://schemas.microsoft.com/office/powerpoint/2010/main" val="3389446103"/>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ection SCAI Custom Pic">
    <p:spTree>
      <p:nvGrpSpPr>
        <p:cNvPr id="1" name=""/>
        <p:cNvGrpSpPr/>
        <p:nvPr/>
      </p:nvGrpSpPr>
      <p:grpSpPr>
        <a:xfrm>
          <a:off x="0" y="0"/>
          <a:ext cx="0" cy="0"/>
          <a:chOff x="0" y="0"/>
          <a:chExt cx="0" cy="0"/>
        </a:xfrm>
      </p:grpSpPr>
      <p:sp>
        <p:nvSpPr>
          <p:cNvPr id="7" name="Picture Placeholder 17">
            <a:extLst>
              <a:ext uri="{FF2B5EF4-FFF2-40B4-BE49-F238E27FC236}">
                <a16:creationId xmlns:a16="http://schemas.microsoft.com/office/drawing/2014/main" id="{D49DD118-B059-7D4A-8D65-371804ECCD80}"/>
              </a:ext>
            </a:extLst>
          </p:cNvPr>
          <p:cNvSpPr>
            <a:spLocks noGrp="1"/>
          </p:cNvSpPr>
          <p:nvPr>
            <p:ph type="pic" sz="quarter" idx="13"/>
          </p:nvPr>
        </p:nvSpPr>
        <p:spPr>
          <a:xfrm>
            <a:off x="0" y="-4168"/>
            <a:ext cx="9145191" cy="5258012"/>
          </a:xfrm>
        </p:spPr>
        <p:txBody>
          <a:bodyPr>
            <a:normAutofit/>
          </a:bodyPr>
          <a:lstStyle>
            <a:lvl1pPr marL="0" indent="0">
              <a:buNone/>
              <a:defRPr sz="1050">
                <a:solidFill>
                  <a:schemeClr val="tx1"/>
                </a:solidFill>
              </a:defRPr>
            </a:lvl1pPr>
          </a:lstStyle>
          <a:p>
            <a:r>
              <a:rPr lang="en-US"/>
              <a:t>Click icon to add picture</a:t>
            </a:r>
          </a:p>
        </p:txBody>
      </p:sp>
      <p:sp>
        <p:nvSpPr>
          <p:cNvPr id="10" name="Rectangle 9">
            <a:extLst>
              <a:ext uri="{FF2B5EF4-FFF2-40B4-BE49-F238E27FC236}">
                <a16:creationId xmlns:a16="http://schemas.microsoft.com/office/drawing/2014/main" id="{1BB78846-09AC-FC48-B066-C5EAFF5E8BF8}"/>
              </a:ext>
            </a:extLst>
          </p:cNvPr>
          <p:cNvSpPr>
            <a:spLocks noChangeAspect="1"/>
          </p:cNvSpPr>
          <p:nvPr userDrawn="1"/>
        </p:nvSpPr>
        <p:spPr>
          <a:xfrm rot="16200000">
            <a:off x="3608133" y="-278055"/>
            <a:ext cx="1918606" cy="9145191"/>
          </a:xfrm>
          <a:prstGeom prst="rect">
            <a:avLst/>
          </a:prstGeom>
          <a:solidFill>
            <a:srgbClr val="00498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6"/>
          </a:p>
        </p:txBody>
      </p:sp>
      <p:sp>
        <p:nvSpPr>
          <p:cNvPr id="12" name="Rectangle 11">
            <a:extLst>
              <a:ext uri="{FF2B5EF4-FFF2-40B4-BE49-F238E27FC236}">
                <a16:creationId xmlns:a16="http://schemas.microsoft.com/office/drawing/2014/main" id="{00A0F6DC-1CCA-9E4B-84E7-76246B2C7A91}"/>
              </a:ext>
            </a:extLst>
          </p:cNvPr>
          <p:cNvSpPr/>
          <p:nvPr userDrawn="1"/>
        </p:nvSpPr>
        <p:spPr>
          <a:xfrm>
            <a:off x="-5162" y="3280458"/>
            <a:ext cx="9145191" cy="1086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p>
        </p:txBody>
      </p:sp>
      <p:sp>
        <p:nvSpPr>
          <p:cNvPr id="13" name="Oval 12">
            <a:extLst>
              <a:ext uri="{FF2B5EF4-FFF2-40B4-BE49-F238E27FC236}">
                <a16:creationId xmlns:a16="http://schemas.microsoft.com/office/drawing/2014/main" id="{F863F7AD-6624-CA4D-9F65-B208544EAAB3}"/>
              </a:ext>
            </a:extLst>
          </p:cNvPr>
          <p:cNvSpPr/>
          <p:nvPr userDrawn="1"/>
        </p:nvSpPr>
        <p:spPr>
          <a:xfrm>
            <a:off x="4141306" y="2901133"/>
            <a:ext cx="868208" cy="868208"/>
          </a:xfrm>
          <a:prstGeom prst="ellips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6"/>
          </a:p>
        </p:txBody>
      </p:sp>
      <p:pic>
        <p:nvPicPr>
          <p:cNvPr id="14" name="Picture Placeholder 4">
            <a:extLst>
              <a:ext uri="{FF2B5EF4-FFF2-40B4-BE49-F238E27FC236}">
                <a16:creationId xmlns:a16="http://schemas.microsoft.com/office/drawing/2014/main" id="{9CF90443-1F2B-E74B-ABC0-402A420C6694}"/>
              </a:ext>
            </a:extLst>
          </p:cNvPr>
          <p:cNvPicPr>
            <a:picLocks noChangeAspect="1"/>
          </p:cNvPicPr>
          <p:nvPr userDrawn="1"/>
        </p:nvPicPr>
        <p:blipFill>
          <a:blip r:embed="rId2"/>
          <a:srcRect/>
          <a:stretch/>
        </p:blipFill>
        <p:spPr>
          <a:xfrm>
            <a:off x="4351943" y="3096512"/>
            <a:ext cx="447260" cy="447260"/>
          </a:xfrm>
          <a:prstGeom prst="rect">
            <a:avLst/>
          </a:prstGeom>
        </p:spPr>
      </p:pic>
      <p:sp>
        <p:nvSpPr>
          <p:cNvPr id="9" name="Title Placeholder 1">
            <a:extLst>
              <a:ext uri="{FF2B5EF4-FFF2-40B4-BE49-F238E27FC236}">
                <a16:creationId xmlns:a16="http://schemas.microsoft.com/office/drawing/2014/main" id="{3BDA877B-FD96-8A41-9C3D-E56FD236D5FD}"/>
              </a:ext>
            </a:extLst>
          </p:cNvPr>
          <p:cNvSpPr>
            <a:spLocks noGrp="1"/>
          </p:cNvSpPr>
          <p:nvPr>
            <p:ph type="title" hasCustomPrompt="1"/>
          </p:nvPr>
        </p:nvSpPr>
        <p:spPr>
          <a:xfrm>
            <a:off x="0" y="4055386"/>
            <a:ext cx="9140030" cy="857250"/>
          </a:xfrm>
          <a:prstGeom prst="rect">
            <a:avLst/>
          </a:prstGeom>
        </p:spPr>
        <p:txBody>
          <a:bodyPr vert="horz" lIns="217728" tIns="108864" rIns="217728" bIns="108864" rtlCol="0" anchor="ctr">
            <a:normAutofit/>
          </a:bodyPr>
          <a:lstStyle>
            <a:lvl1pPr marL="0" marR="0" indent="0" algn="ctr" defTabSz="408240" rtl="0" eaLnBrk="1" fontAlgn="auto" latinLnBrk="0" hangingPunct="1">
              <a:lnSpc>
                <a:spcPct val="80000"/>
              </a:lnSpc>
              <a:spcBef>
                <a:spcPct val="0"/>
              </a:spcBef>
              <a:spcAft>
                <a:spcPts val="0"/>
              </a:spcAft>
              <a:buClrTx/>
              <a:buSzTx/>
              <a:buFontTx/>
              <a:buNone/>
              <a:tabLst/>
              <a:defRPr/>
            </a:lvl1pPr>
          </a:lstStyle>
          <a:p>
            <a:pPr marL="0" marR="0" lvl="0" indent="0" algn="ctr" defTabSz="408240" rtl="0" eaLnBrk="1" fontAlgn="auto" latinLnBrk="0" hangingPunct="1">
              <a:lnSpc>
                <a:spcPct val="80000"/>
              </a:lnSpc>
              <a:spcBef>
                <a:spcPct val="0"/>
              </a:spcBef>
              <a:spcAft>
                <a:spcPts val="0"/>
              </a:spcAft>
              <a:buClrTx/>
              <a:buSzTx/>
              <a:buFontTx/>
              <a:buNone/>
              <a:tabLst/>
              <a:defRPr/>
            </a:pPr>
            <a:r>
              <a:rPr lang="en-US" sz="4500" b="1">
                <a:solidFill>
                  <a:schemeClr val="bg1"/>
                </a:solidFill>
                <a:latin typeface="Arial" panose="020B0604020202020204" pitchFamily="34" charset="0"/>
                <a:cs typeface="Arial" panose="020B0604020202020204" pitchFamily="34" charset="0"/>
              </a:rPr>
              <a:t>SC ACADEMIC INNOVATIONS</a:t>
            </a:r>
            <a:br>
              <a:rPr lang="en-US" sz="4500" b="1">
                <a:solidFill>
                  <a:schemeClr val="bg1"/>
                </a:solidFill>
                <a:latin typeface="Arial" panose="020B0604020202020204" pitchFamily="34" charset="0"/>
                <a:cs typeface="Arial" panose="020B0604020202020204" pitchFamily="34" charset="0"/>
              </a:rPr>
            </a:br>
            <a:r>
              <a:rPr lang="en-US" sz="2700" b="0">
                <a:solidFill>
                  <a:schemeClr val="bg1"/>
                </a:solidFill>
                <a:latin typeface="Arial" panose="020B0604020202020204" pitchFamily="34" charset="0"/>
                <a:cs typeface="Arial" panose="020B0604020202020204" pitchFamily="34" charset="0"/>
              </a:rPr>
              <a:t>Secondary Title Here</a:t>
            </a:r>
          </a:p>
        </p:txBody>
      </p:sp>
    </p:spTree>
    <p:extLst>
      <p:ext uri="{BB962C8B-B14F-4D97-AF65-F5344CB8AC3E}">
        <p14:creationId xmlns:p14="http://schemas.microsoft.com/office/powerpoint/2010/main" val="109012612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solidFill>
          <a:schemeClr val="dk1"/>
        </a:solidFill>
        <a:effectLst/>
      </p:bgPr>
    </p:bg>
    <p:spTree>
      <p:nvGrpSpPr>
        <p:cNvPr id="1" name="Shape 58"/>
        <p:cNvGrpSpPr/>
        <p:nvPr/>
      </p:nvGrpSpPr>
      <p:grpSpPr>
        <a:xfrm>
          <a:off x="0" y="0"/>
          <a:ext cx="0" cy="0"/>
          <a:chOff x="0" y="0"/>
          <a:chExt cx="0" cy="0"/>
        </a:xfrm>
      </p:grpSpPr>
      <p:pic>
        <p:nvPicPr>
          <p:cNvPr id="59" name="Google Shape;59;p9" descr="organic-01.png"/>
          <p:cNvPicPr preferRelativeResize="0"/>
          <p:nvPr/>
        </p:nvPicPr>
        <p:blipFill>
          <a:blip r:embed="rId2">
            <a:alphaModFix amt="4000"/>
          </a:blip>
          <a:stretch>
            <a:fillRect/>
          </a:stretch>
        </p:blipFill>
        <p:spPr>
          <a:xfrm>
            <a:off x="0" y="0"/>
            <a:ext cx="9144000" cy="5143500"/>
          </a:xfrm>
          <a:prstGeom prst="rect">
            <a:avLst/>
          </a:prstGeom>
          <a:noFill/>
          <a:ln>
            <a:noFill/>
          </a:ln>
        </p:spPr>
      </p:pic>
      <p:sp>
        <p:nvSpPr>
          <p:cNvPr id="60" name="Google Shape;60;p9"/>
          <p:cNvSpPr/>
          <p:nvPr/>
        </p:nvSpPr>
        <p:spPr>
          <a:xfrm>
            <a:off x="404975" y="441142"/>
            <a:ext cx="1980300" cy="1980300"/>
          </a:xfrm>
          <a:prstGeom prst="rect">
            <a:avLst/>
          </a:prstGeom>
          <a:solidFill>
            <a:schemeClr val="accent1"/>
          </a:solidFill>
          <a:ln>
            <a:noFill/>
          </a:ln>
          <a:effectLst>
            <a:outerShdw dist="104775" dir="2700000" algn="bl" rotWithShape="0">
              <a:srgbClr val="20124D">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9"/>
          <p:cNvSpPr txBox="1">
            <a:spLocks noGrp="1"/>
          </p:cNvSpPr>
          <p:nvPr>
            <p:ph type="title"/>
          </p:nvPr>
        </p:nvSpPr>
        <p:spPr>
          <a:xfrm>
            <a:off x="428171" y="543067"/>
            <a:ext cx="1729500" cy="1616100"/>
          </a:xfrm>
          <a:prstGeom prst="rect">
            <a:avLst/>
          </a:prstGeom>
        </p:spPr>
        <p:txBody>
          <a:bodyPr spcFirstLastPara="1" wrap="square" lIns="91425" tIns="91425" rIns="91425" bIns="91425" anchor="t" anchorCtr="0">
            <a:noAutofit/>
          </a:bodyPr>
          <a:lstStyle>
            <a:lvl1pPr lvl="0" algn="r">
              <a:spcBef>
                <a:spcPts val="0"/>
              </a:spcBef>
              <a:spcAft>
                <a:spcPts val="0"/>
              </a:spcAft>
              <a:buClr>
                <a:schemeClr val="lt1"/>
              </a:buClr>
              <a:buSzPts val="1800"/>
              <a:buNone/>
              <a:defRPr>
                <a:solidFill>
                  <a:schemeClr val="lt1"/>
                </a:solidFill>
              </a:defRPr>
            </a:lvl1pPr>
            <a:lvl2pPr lvl="1" algn="r">
              <a:spcBef>
                <a:spcPts val="0"/>
              </a:spcBef>
              <a:spcAft>
                <a:spcPts val="0"/>
              </a:spcAft>
              <a:buClr>
                <a:schemeClr val="lt1"/>
              </a:buClr>
              <a:buSzPts val="1800"/>
              <a:buNone/>
              <a:defRPr>
                <a:solidFill>
                  <a:schemeClr val="lt1"/>
                </a:solidFill>
              </a:defRPr>
            </a:lvl2pPr>
            <a:lvl3pPr lvl="2" algn="r">
              <a:spcBef>
                <a:spcPts val="0"/>
              </a:spcBef>
              <a:spcAft>
                <a:spcPts val="0"/>
              </a:spcAft>
              <a:buClr>
                <a:schemeClr val="lt1"/>
              </a:buClr>
              <a:buSzPts val="1800"/>
              <a:buNone/>
              <a:defRPr>
                <a:solidFill>
                  <a:schemeClr val="lt1"/>
                </a:solidFill>
              </a:defRPr>
            </a:lvl3pPr>
            <a:lvl4pPr lvl="3" algn="r">
              <a:spcBef>
                <a:spcPts val="0"/>
              </a:spcBef>
              <a:spcAft>
                <a:spcPts val="0"/>
              </a:spcAft>
              <a:buClr>
                <a:schemeClr val="lt1"/>
              </a:buClr>
              <a:buSzPts val="1800"/>
              <a:buNone/>
              <a:defRPr>
                <a:solidFill>
                  <a:schemeClr val="lt1"/>
                </a:solidFill>
              </a:defRPr>
            </a:lvl4pPr>
            <a:lvl5pPr lvl="4" algn="r">
              <a:spcBef>
                <a:spcPts val="0"/>
              </a:spcBef>
              <a:spcAft>
                <a:spcPts val="0"/>
              </a:spcAft>
              <a:buClr>
                <a:schemeClr val="lt1"/>
              </a:buClr>
              <a:buSzPts val="1800"/>
              <a:buNone/>
              <a:defRPr>
                <a:solidFill>
                  <a:schemeClr val="lt1"/>
                </a:solidFill>
              </a:defRPr>
            </a:lvl5pPr>
            <a:lvl6pPr lvl="5" algn="r">
              <a:spcBef>
                <a:spcPts val="0"/>
              </a:spcBef>
              <a:spcAft>
                <a:spcPts val="0"/>
              </a:spcAft>
              <a:buClr>
                <a:schemeClr val="lt1"/>
              </a:buClr>
              <a:buSzPts val="1800"/>
              <a:buNone/>
              <a:defRPr>
                <a:solidFill>
                  <a:schemeClr val="lt1"/>
                </a:solidFill>
              </a:defRPr>
            </a:lvl6pPr>
            <a:lvl7pPr lvl="6" algn="r">
              <a:spcBef>
                <a:spcPts val="0"/>
              </a:spcBef>
              <a:spcAft>
                <a:spcPts val="0"/>
              </a:spcAft>
              <a:buClr>
                <a:schemeClr val="lt1"/>
              </a:buClr>
              <a:buSzPts val="1800"/>
              <a:buNone/>
              <a:defRPr>
                <a:solidFill>
                  <a:schemeClr val="lt1"/>
                </a:solidFill>
              </a:defRPr>
            </a:lvl7pPr>
            <a:lvl8pPr lvl="7" algn="r">
              <a:spcBef>
                <a:spcPts val="0"/>
              </a:spcBef>
              <a:spcAft>
                <a:spcPts val="0"/>
              </a:spcAft>
              <a:buClr>
                <a:schemeClr val="lt1"/>
              </a:buClr>
              <a:buSzPts val="1800"/>
              <a:buNone/>
              <a:defRPr>
                <a:solidFill>
                  <a:schemeClr val="lt1"/>
                </a:solidFill>
              </a:defRPr>
            </a:lvl8pPr>
            <a:lvl9pPr lvl="8" algn="r">
              <a:spcBef>
                <a:spcPts val="0"/>
              </a:spcBef>
              <a:spcAft>
                <a:spcPts val="0"/>
              </a:spcAft>
              <a:buClr>
                <a:schemeClr val="lt1"/>
              </a:buClr>
              <a:buSzPts val="1800"/>
              <a:buNone/>
              <a:defRPr>
                <a:solidFill>
                  <a:schemeClr val="lt1"/>
                </a:solidFill>
              </a:defRPr>
            </a:lvl9pPr>
          </a:lstStyle>
          <a:p>
            <a:endParaRPr/>
          </a:p>
        </p:txBody>
      </p:sp>
      <p:sp>
        <p:nvSpPr>
          <p:cNvPr id="62" name="Google Shape;62;p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ection SCII Custom Pic">
    <p:spTree>
      <p:nvGrpSpPr>
        <p:cNvPr id="1" name=""/>
        <p:cNvGrpSpPr/>
        <p:nvPr/>
      </p:nvGrpSpPr>
      <p:grpSpPr>
        <a:xfrm>
          <a:off x="0" y="0"/>
          <a:ext cx="0" cy="0"/>
          <a:chOff x="0" y="0"/>
          <a:chExt cx="0" cy="0"/>
        </a:xfrm>
      </p:grpSpPr>
      <p:sp>
        <p:nvSpPr>
          <p:cNvPr id="7" name="Picture Placeholder 17">
            <a:extLst>
              <a:ext uri="{FF2B5EF4-FFF2-40B4-BE49-F238E27FC236}">
                <a16:creationId xmlns:a16="http://schemas.microsoft.com/office/drawing/2014/main" id="{365AAA55-FDE3-AD4F-B73D-8DE430DAD034}"/>
              </a:ext>
            </a:extLst>
          </p:cNvPr>
          <p:cNvSpPr>
            <a:spLocks noGrp="1"/>
          </p:cNvSpPr>
          <p:nvPr>
            <p:ph type="pic" sz="quarter" idx="13"/>
          </p:nvPr>
        </p:nvSpPr>
        <p:spPr>
          <a:xfrm>
            <a:off x="0" y="-4168"/>
            <a:ext cx="9145191" cy="5258012"/>
          </a:xfrm>
        </p:spPr>
        <p:txBody>
          <a:bodyPr>
            <a:normAutofit/>
          </a:bodyPr>
          <a:lstStyle>
            <a:lvl1pPr marL="0" indent="0">
              <a:buNone/>
              <a:defRPr sz="1050">
                <a:solidFill>
                  <a:schemeClr val="tx1"/>
                </a:solidFill>
              </a:defRPr>
            </a:lvl1pPr>
          </a:lstStyle>
          <a:p>
            <a:r>
              <a:rPr lang="en-US"/>
              <a:t>Click icon to add picture</a:t>
            </a:r>
          </a:p>
        </p:txBody>
      </p:sp>
      <p:sp>
        <p:nvSpPr>
          <p:cNvPr id="8" name="Rectangle 7">
            <a:extLst>
              <a:ext uri="{FF2B5EF4-FFF2-40B4-BE49-F238E27FC236}">
                <a16:creationId xmlns:a16="http://schemas.microsoft.com/office/drawing/2014/main" id="{A951B52D-720C-434C-B474-D84B28BA54D0}"/>
              </a:ext>
            </a:extLst>
          </p:cNvPr>
          <p:cNvSpPr>
            <a:spLocks noChangeAspect="1"/>
          </p:cNvSpPr>
          <p:nvPr userDrawn="1"/>
        </p:nvSpPr>
        <p:spPr>
          <a:xfrm rot="16200000">
            <a:off x="3608133" y="-278055"/>
            <a:ext cx="1918606" cy="9145191"/>
          </a:xfrm>
          <a:prstGeom prst="rect">
            <a:avLst/>
          </a:prstGeom>
          <a:solidFill>
            <a:srgbClr val="FF5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6"/>
          </a:p>
        </p:txBody>
      </p:sp>
      <p:sp>
        <p:nvSpPr>
          <p:cNvPr id="11" name="Rectangle 10">
            <a:extLst>
              <a:ext uri="{FF2B5EF4-FFF2-40B4-BE49-F238E27FC236}">
                <a16:creationId xmlns:a16="http://schemas.microsoft.com/office/drawing/2014/main" id="{E5968800-0B61-114E-9983-51CB4355269B}"/>
              </a:ext>
            </a:extLst>
          </p:cNvPr>
          <p:cNvSpPr/>
          <p:nvPr userDrawn="1"/>
        </p:nvSpPr>
        <p:spPr>
          <a:xfrm>
            <a:off x="-5162" y="3280458"/>
            <a:ext cx="9145191" cy="1086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p>
        </p:txBody>
      </p:sp>
      <p:sp>
        <p:nvSpPr>
          <p:cNvPr id="15" name="Oval 14">
            <a:extLst>
              <a:ext uri="{FF2B5EF4-FFF2-40B4-BE49-F238E27FC236}">
                <a16:creationId xmlns:a16="http://schemas.microsoft.com/office/drawing/2014/main" id="{FBD36C16-D4DD-AB45-9189-C1C260447010}"/>
              </a:ext>
            </a:extLst>
          </p:cNvPr>
          <p:cNvSpPr/>
          <p:nvPr userDrawn="1"/>
        </p:nvSpPr>
        <p:spPr>
          <a:xfrm>
            <a:off x="4141306" y="2901133"/>
            <a:ext cx="868208" cy="868208"/>
          </a:xfrm>
          <a:prstGeom prst="ellips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6"/>
          </a:p>
        </p:txBody>
      </p:sp>
      <p:pic>
        <p:nvPicPr>
          <p:cNvPr id="17" name="Picture Placeholder 4">
            <a:extLst>
              <a:ext uri="{FF2B5EF4-FFF2-40B4-BE49-F238E27FC236}">
                <a16:creationId xmlns:a16="http://schemas.microsoft.com/office/drawing/2014/main" id="{5085156F-A64E-8941-B494-2F7DAEF12DA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351943" y="3096512"/>
            <a:ext cx="447260" cy="447260"/>
          </a:xfrm>
          <a:prstGeom prst="rect">
            <a:avLst/>
          </a:prstGeom>
        </p:spPr>
      </p:pic>
      <p:sp>
        <p:nvSpPr>
          <p:cNvPr id="9" name="Title Placeholder 1">
            <a:extLst>
              <a:ext uri="{FF2B5EF4-FFF2-40B4-BE49-F238E27FC236}">
                <a16:creationId xmlns:a16="http://schemas.microsoft.com/office/drawing/2014/main" id="{665A9351-4A4B-2C47-A9BF-C3224860E4C7}"/>
              </a:ext>
            </a:extLst>
          </p:cNvPr>
          <p:cNvSpPr>
            <a:spLocks noGrp="1"/>
          </p:cNvSpPr>
          <p:nvPr>
            <p:ph type="title" hasCustomPrompt="1"/>
          </p:nvPr>
        </p:nvSpPr>
        <p:spPr>
          <a:xfrm>
            <a:off x="0" y="4055386"/>
            <a:ext cx="9140030" cy="857250"/>
          </a:xfrm>
          <a:prstGeom prst="rect">
            <a:avLst/>
          </a:prstGeom>
        </p:spPr>
        <p:txBody>
          <a:bodyPr vert="horz" lIns="217728" tIns="108864" rIns="217728" bIns="108864" rtlCol="0" anchor="ctr">
            <a:normAutofit/>
          </a:bodyPr>
          <a:lstStyle>
            <a:lvl1pPr marL="0" marR="0" indent="0" algn="ctr" defTabSz="408240" rtl="0" eaLnBrk="1" fontAlgn="auto" latinLnBrk="0" hangingPunct="1">
              <a:lnSpc>
                <a:spcPct val="80000"/>
              </a:lnSpc>
              <a:spcBef>
                <a:spcPct val="0"/>
              </a:spcBef>
              <a:spcAft>
                <a:spcPts val="0"/>
              </a:spcAft>
              <a:buClrTx/>
              <a:buSzTx/>
              <a:buFontTx/>
              <a:buNone/>
              <a:tabLst/>
              <a:defRPr/>
            </a:lvl1pPr>
          </a:lstStyle>
          <a:p>
            <a:pPr marL="0" marR="0" lvl="0" indent="0" algn="ctr" defTabSz="408240" rtl="0" eaLnBrk="1" fontAlgn="auto" latinLnBrk="0" hangingPunct="1">
              <a:lnSpc>
                <a:spcPct val="80000"/>
              </a:lnSpc>
              <a:spcBef>
                <a:spcPct val="0"/>
              </a:spcBef>
              <a:spcAft>
                <a:spcPts val="0"/>
              </a:spcAft>
              <a:buClrTx/>
              <a:buSzTx/>
              <a:buFontTx/>
              <a:buNone/>
              <a:tabLst/>
              <a:defRPr/>
            </a:pPr>
            <a:r>
              <a:rPr lang="en-US" sz="4500" b="1">
                <a:solidFill>
                  <a:schemeClr val="bg1"/>
                </a:solidFill>
                <a:latin typeface="Arial" panose="020B0604020202020204" pitchFamily="34" charset="0"/>
                <a:cs typeface="Arial" panose="020B0604020202020204" pitchFamily="34" charset="0"/>
              </a:rPr>
              <a:t>SC INDUSTRY INNOVATIONS</a:t>
            </a:r>
            <a:br>
              <a:rPr lang="en-US" sz="4500" b="1">
                <a:solidFill>
                  <a:schemeClr val="bg1"/>
                </a:solidFill>
                <a:latin typeface="Arial" panose="020B0604020202020204" pitchFamily="34" charset="0"/>
                <a:cs typeface="Arial" panose="020B0604020202020204" pitchFamily="34" charset="0"/>
              </a:rPr>
            </a:br>
            <a:r>
              <a:rPr lang="en-US" sz="2700" b="0">
                <a:solidFill>
                  <a:schemeClr val="bg1"/>
                </a:solidFill>
                <a:latin typeface="Arial" panose="020B0604020202020204" pitchFamily="34" charset="0"/>
                <a:cs typeface="Arial" panose="020B0604020202020204" pitchFamily="34" charset="0"/>
              </a:rPr>
              <a:t>Secondary Title Here</a:t>
            </a:r>
          </a:p>
        </p:txBody>
      </p:sp>
    </p:spTree>
    <p:extLst>
      <p:ext uri="{BB962C8B-B14F-4D97-AF65-F5344CB8AC3E}">
        <p14:creationId xmlns:p14="http://schemas.microsoft.com/office/powerpoint/2010/main" val="787897252"/>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ection SCF Custom Pic">
    <p:spTree>
      <p:nvGrpSpPr>
        <p:cNvPr id="1" name=""/>
        <p:cNvGrpSpPr/>
        <p:nvPr/>
      </p:nvGrpSpPr>
      <p:grpSpPr>
        <a:xfrm>
          <a:off x="0" y="0"/>
          <a:ext cx="0" cy="0"/>
          <a:chOff x="0" y="0"/>
          <a:chExt cx="0" cy="0"/>
        </a:xfrm>
      </p:grpSpPr>
      <p:sp>
        <p:nvSpPr>
          <p:cNvPr id="8" name="Picture Placeholder 17">
            <a:extLst>
              <a:ext uri="{FF2B5EF4-FFF2-40B4-BE49-F238E27FC236}">
                <a16:creationId xmlns:a16="http://schemas.microsoft.com/office/drawing/2014/main" id="{88935E67-BE8B-F349-83AB-4D8DC5685DDC}"/>
              </a:ext>
            </a:extLst>
          </p:cNvPr>
          <p:cNvSpPr>
            <a:spLocks noGrp="1"/>
          </p:cNvSpPr>
          <p:nvPr>
            <p:ph type="pic" sz="quarter" idx="13"/>
          </p:nvPr>
        </p:nvSpPr>
        <p:spPr>
          <a:xfrm>
            <a:off x="0" y="-4168"/>
            <a:ext cx="9145191" cy="5258012"/>
          </a:xfrm>
        </p:spPr>
        <p:txBody>
          <a:bodyPr>
            <a:normAutofit/>
          </a:bodyPr>
          <a:lstStyle>
            <a:lvl1pPr marL="0" indent="0">
              <a:buNone/>
              <a:defRPr sz="1050">
                <a:solidFill>
                  <a:schemeClr val="tx1"/>
                </a:solidFill>
              </a:defRPr>
            </a:lvl1pPr>
          </a:lstStyle>
          <a:p>
            <a:r>
              <a:rPr lang="en-US"/>
              <a:t>Click icon to add picture</a:t>
            </a:r>
          </a:p>
        </p:txBody>
      </p:sp>
      <p:sp>
        <p:nvSpPr>
          <p:cNvPr id="9" name="Rectangle 8">
            <a:extLst>
              <a:ext uri="{FF2B5EF4-FFF2-40B4-BE49-F238E27FC236}">
                <a16:creationId xmlns:a16="http://schemas.microsoft.com/office/drawing/2014/main" id="{949AD018-EA9E-5F4F-AFA4-ECB5EFBBC4DD}"/>
              </a:ext>
            </a:extLst>
          </p:cNvPr>
          <p:cNvSpPr>
            <a:spLocks noChangeAspect="1"/>
          </p:cNvSpPr>
          <p:nvPr userDrawn="1"/>
        </p:nvSpPr>
        <p:spPr>
          <a:xfrm rot="16200000">
            <a:off x="3608131" y="-278498"/>
            <a:ext cx="1918606" cy="9145191"/>
          </a:xfrm>
          <a:prstGeom prst="rect">
            <a:avLst/>
          </a:prstGeom>
          <a:solidFill>
            <a:srgbClr val="1BAAA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6"/>
          </a:p>
        </p:txBody>
      </p:sp>
      <p:sp>
        <p:nvSpPr>
          <p:cNvPr id="12" name="Rectangle 11">
            <a:extLst>
              <a:ext uri="{FF2B5EF4-FFF2-40B4-BE49-F238E27FC236}">
                <a16:creationId xmlns:a16="http://schemas.microsoft.com/office/drawing/2014/main" id="{84B2C321-0B74-8142-8285-B77EC1A361BD}"/>
              </a:ext>
            </a:extLst>
          </p:cNvPr>
          <p:cNvSpPr/>
          <p:nvPr userDrawn="1"/>
        </p:nvSpPr>
        <p:spPr>
          <a:xfrm>
            <a:off x="-5162" y="3280458"/>
            <a:ext cx="9145191" cy="1086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p>
        </p:txBody>
      </p:sp>
      <p:sp>
        <p:nvSpPr>
          <p:cNvPr id="13" name="Oval 12">
            <a:extLst>
              <a:ext uri="{FF2B5EF4-FFF2-40B4-BE49-F238E27FC236}">
                <a16:creationId xmlns:a16="http://schemas.microsoft.com/office/drawing/2014/main" id="{EDC66C04-BE01-4247-8F64-1A8861E2E8C1}"/>
              </a:ext>
            </a:extLst>
          </p:cNvPr>
          <p:cNvSpPr/>
          <p:nvPr userDrawn="1"/>
        </p:nvSpPr>
        <p:spPr>
          <a:xfrm>
            <a:off x="4141306" y="2901133"/>
            <a:ext cx="868208" cy="868208"/>
          </a:xfrm>
          <a:prstGeom prst="ellips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6"/>
          </a:p>
        </p:txBody>
      </p:sp>
      <p:pic>
        <p:nvPicPr>
          <p:cNvPr id="14" name="Picture Placeholder 4">
            <a:extLst>
              <a:ext uri="{FF2B5EF4-FFF2-40B4-BE49-F238E27FC236}">
                <a16:creationId xmlns:a16="http://schemas.microsoft.com/office/drawing/2014/main" id="{19853FF5-D948-CA45-AFBD-D545A5A90EC4}"/>
              </a:ext>
            </a:extLst>
          </p:cNvPr>
          <p:cNvPicPr>
            <a:picLocks noChangeAspect="1"/>
          </p:cNvPicPr>
          <p:nvPr userDrawn="1"/>
        </p:nvPicPr>
        <p:blipFill>
          <a:blip r:embed="rId2"/>
          <a:srcRect/>
          <a:stretch/>
        </p:blipFill>
        <p:spPr>
          <a:xfrm>
            <a:off x="4351943" y="3106914"/>
            <a:ext cx="447260" cy="426457"/>
          </a:xfrm>
          <a:prstGeom prst="rect">
            <a:avLst/>
          </a:prstGeom>
        </p:spPr>
      </p:pic>
      <p:sp>
        <p:nvSpPr>
          <p:cNvPr id="10" name="Title Placeholder 1">
            <a:extLst>
              <a:ext uri="{FF2B5EF4-FFF2-40B4-BE49-F238E27FC236}">
                <a16:creationId xmlns:a16="http://schemas.microsoft.com/office/drawing/2014/main" id="{7996C5C4-373B-2049-AA53-55337D0B5EF6}"/>
              </a:ext>
            </a:extLst>
          </p:cNvPr>
          <p:cNvSpPr>
            <a:spLocks noGrp="1"/>
          </p:cNvSpPr>
          <p:nvPr>
            <p:ph type="title" hasCustomPrompt="1"/>
          </p:nvPr>
        </p:nvSpPr>
        <p:spPr>
          <a:xfrm>
            <a:off x="0" y="4055386"/>
            <a:ext cx="9140030" cy="857250"/>
          </a:xfrm>
          <a:prstGeom prst="rect">
            <a:avLst/>
          </a:prstGeom>
        </p:spPr>
        <p:txBody>
          <a:bodyPr vert="horz" lIns="217728" tIns="108864" rIns="217728" bIns="108864" rtlCol="0" anchor="ctr">
            <a:normAutofit/>
          </a:bodyPr>
          <a:lstStyle>
            <a:lvl1pPr algn="ctr">
              <a:lnSpc>
                <a:spcPct val="80000"/>
              </a:lnSpc>
              <a:defRPr/>
            </a:lvl1pPr>
          </a:lstStyle>
          <a:p>
            <a:pPr algn="ctr">
              <a:lnSpc>
                <a:spcPct val="80000"/>
              </a:lnSpc>
            </a:pPr>
            <a:r>
              <a:rPr lang="en-US" sz="4500" b="1">
                <a:solidFill>
                  <a:schemeClr val="bg1"/>
                </a:solidFill>
                <a:latin typeface="Arial" panose="020B0604020202020204" pitchFamily="34" charset="0"/>
                <a:cs typeface="Arial" panose="020B0604020202020204" pitchFamily="34" charset="0"/>
              </a:rPr>
              <a:t>SC FACILITIES</a:t>
            </a:r>
            <a:br>
              <a:rPr lang="en-US" sz="4500" b="1">
                <a:solidFill>
                  <a:schemeClr val="bg1"/>
                </a:solidFill>
                <a:latin typeface="Arial" panose="020B0604020202020204" pitchFamily="34" charset="0"/>
                <a:cs typeface="Arial" panose="020B0604020202020204" pitchFamily="34" charset="0"/>
              </a:rPr>
            </a:br>
            <a:r>
              <a:rPr lang="en-US" sz="2700" b="0">
                <a:solidFill>
                  <a:schemeClr val="bg1"/>
                </a:solidFill>
                <a:latin typeface="Arial" panose="020B0604020202020204" pitchFamily="34" charset="0"/>
                <a:cs typeface="Arial" panose="020B0604020202020204" pitchFamily="34" charset="0"/>
              </a:rPr>
              <a:t>Secondary Title Here</a:t>
            </a:r>
          </a:p>
        </p:txBody>
      </p:sp>
    </p:spTree>
    <p:extLst>
      <p:ext uri="{BB962C8B-B14F-4D97-AF65-F5344CB8AC3E}">
        <p14:creationId xmlns:p14="http://schemas.microsoft.com/office/powerpoint/2010/main" val="3054459862"/>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ection COVID-19">
    <p:spTree>
      <p:nvGrpSpPr>
        <p:cNvPr id="1" name=""/>
        <p:cNvGrpSpPr/>
        <p:nvPr/>
      </p:nvGrpSpPr>
      <p:grpSpPr>
        <a:xfrm>
          <a:off x="0" y="0"/>
          <a:ext cx="0" cy="0"/>
          <a:chOff x="0" y="0"/>
          <a:chExt cx="0" cy="0"/>
        </a:xfrm>
      </p:grpSpPr>
      <p:pic>
        <p:nvPicPr>
          <p:cNvPr id="9" name="Picture 8" descr="A picture containing cake, animal, gear, decorated&#10;&#10;Description automatically generated">
            <a:extLst>
              <a:ext uri="{FF2B5EF4-FFF2-40B4-BE49-F238E27FC236}">
                <a16:creationId xmlns:a16="http://schemas.microsoft.com/office/drawing/2014/main" id="{E39BB382-F5E3-034A-897B-D2F10AD1F26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29742"/>
          <a:stretch/>
        </p:blipFill>
        <p:spPr>
          <a:xfrm>
            <a:off x="-5162" y="1"/>
            <a:ext cx="9145191" cy="4890689"/>
          </a:xfrm>
          <a:prstGeom prst="rect">
            <a:avLst/>
          </a:prstGeom>
        </p:spPr>
      </p:pic>
      <p:sp>
        <p:nvSpPr>
          <p:cNvPr id="10" name="Rectangle 9">
            <a:extLst>
              <a:ext uri="{FF2B5EF4-FFF2-40B4-BE49-F238E27FC236}">
                <a16:creationId xmlns:a16="http://schemas.microsoft.com/office/drawing/2014/main" id="{3E0DB348-E861-A54F-A50B-1DACD47DEB52}"/>
              </a:ext>
            </a:extLst>
          </p:cNvPr>
          <p:cNvSpPr>
            <a:spLocks noChangeAspect="1"/>
          </p:cNvSpPr>
          <p:nvPr userDrawn="1"/>
        </p:nvSpPr>
        <p:spPr>
          <a:xfrm rot="16200000">
            <a:off x="3608132" y="-271586"/>
            <a:ext cx="1918606" cy="9145191"/>
          </a:xfrm>
          <a:prstGeom prst="rect">
            <a:avLst/>
          </a:prstGeom>
          <a:solidFill>
            <a:srgbClr val="FF5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6"/>
          </a:p>
        </p:txBody>
      </p:sp>
      <p:sp>
        <p:nvSpPr>
          <p:cNvPr id="12" name="Rectangle 11">
            <a:extLst>
              <a:ext uri="{FF2B5EF4-FFF2-40B4-BE49-F238E27FC236}">
                <a16:creationId xmlns:a16="http://schemas.microsoft.com/office/drawing/2014/main" id="{49DC9C12-1234-504D-9290-DB805FBB4F5B}"/>
              </a:ext>
            </a:extLst>
          </p:cNvPr>
          <p:cNvSpPr/>
          <p:nvPr userDrawn="1"/>
        </p:nvSpPr>
        <p:spPr>
          <a:xfrm>
            <a:off x="-5162" y="3280458"/>
            <a:ext cx="9145191" cy="1086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p>
        </p:txBody>
      </p:sp>
      <p:sp>
        <p:nvSpPr>
          <p:cNvPr id="13" name="Oval 12">
            <a:extLst>
              <a:ext uri="{FF2B5EF4-FFF2-40B4-BE49-F238E27FC236}">
                <a16:creationId xmlns:a16="http://schemas.microsoft.com/office/drawing/2014/main" id="{55EC8126-CA32-5340-B652-63BA172521DB}"/>
              </a:ext>
            </a:extLst>
          </p:cNvPr>
          <p:cNvSpPr/>
          <p:nvPr userDrawn="1"/>
        </p:nvSpPr>
        <p:spPr>
          <a:xfrm>
            <a:off x="4141306" y="2901133"/>
            <a:ext cx="868208" cy="868208"/>
          </a:xfrm>
          <a:prstGeom prst="ellips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6"/>
          </a:p>
        </p:txBody>
      </p:sp>
      <p:pic>
        <p:nvPicPr>
          <p:cNvPr id="14" name="Picture 13" descr="A close up of a logo&#10;&#10;Description automatically generated">
            <a:extLst>
              <a:ext uri="{FF2B5EF4-FFF2-40B4-BE49-F238E27FC236}">
                <a16:creationId xmlns:a16="http://schemas.microsoft.com/office/drawing/2014/main" id="{E3303434-62FD-4343-93A5-6E9CF91F27FA}"/>
              </a:ext>
            </a:extLst>
          </p:cNvPr>
          <p:cNvPicPr>
            <a:picLocks noChangeAspect="1"/>
          </p:cNvPicPr>
          <p:nvPr userDrawn="1"/>
        </p:nvPicPr>
        <p:blipFill>
          <a:blip r:embed="rId3" cstate="screen">
            <a:duotone>
              <a:prstClr val="black"/>
              <a:schemeClr val="accent5">
                <a:tint val="45000"/>
                <a:satMod val="400000"/>
              </a:schemeClr>
            </a:duotone>
            <a:extLst>
              <a:ext uri="{BEBA8EAE-BF5A-486C-A8C5-ECC9F3942E4B}">
                <a14:imgProps xmlns:a14="http://schemas.microsoft.com/office/drawing/2010/main">
                  <a14:imgLayer r:embed="rId4">
                    <a14:imgEffect>
                      <a14:colorTemperature colorTemp="11200"/>
                    </a14:imgEffect>
                    <a14:imgEffect>
                      <a14:saturation sat="261000"/>
                    </a14:imgEffect>
                  </a14:imgLayer>
                </a14:imgProps>
              </a:ext>
              <a:ext uri="{28A0092B-C50C-407E-A947-70E740481C1C}">
                <a14:useLocalDpi xmlns:a14="http://schemas.microsoft.com/office/drawing/2010/main"/>
              </a:ext>
            </a:extLst>
          </a:blip>
          <a:stretch>
            <a:fillRect/>
          </a:stretch>
        </p:blipFill>
        <p:spPr>
          <a:xfrm>
            <a:off x="4274246" y="3011853"/>
            <a:ext cx="630174" cy="630174"/>
          </a:xfrm>
          <a:prstGeom prst="rect">
            <a:avLst/>
          </a:prstGeom>
        </p:spPr>
      </p:pic>
      <p:sp>
        <p:nvSpPr>
          <p:cNvPr id="8" name="Title Placeholder 1">
            <a:extLst>
              <a:ext uri="{FF2B5EF4-FFF2-40B4-BE49-F238E27FC236}">
                <a16:creationId xmlns:a16="http://schemas.microsoft.com/office/drawing/2014/main" id="{E76CFD45-39DE-6A4E-B60B-35B3296C9E7A}"/>
              </a:ext>
            </a:extLst>
          </p:cNvPr>
          <p:cNvSpPr>
            <a:spLocks noGrp="1"/>
          </p:cNvSpPr>
          <p:nvPr>
            <p:ph type="title" hasCustomPrompt="1"/>
          </p:nvPr>
        </p:nvSpPr>
        <p:spPr>
          <a:xfrm>
            <a:off x="0" y="4055386"/>
            <a:ext cx="9140030" cy="857250"/>
          </a:xfrm>
          <a:prstGeom prst="rect">
            <a:avLst/>
          </a:prstGeom>
        </p:spPr>
        <p:txBody>
          <a:bodyPr vert="horz" lIns="217728" tIns="108864" rIns="217728" bIns="108864" rtlCol="0" anchor="ctr">
            <a:normAutofit/>
          </a:bodyPr>
          <a:lstStyle>
            <a:lvl1pPr algn="ctr">
              <a:lnSpc>
                <a:spcPct val="80000"/>
              </a:lnSpc>
              <a:defRPr/>
            </a:lvl1pPr>
          </a:lstStyle>
          <a:p>
            <a:pPr algn="ctr">
              <a:lnSpc>
                <a:spcPct val="80000"/>
              </a:lnSpc>
            </a:pPr>
            <a:r>
              <a:rPr lang="en-US" sz="4500" b="1">
                <a:solidFill>
                  <a:schemeClr val="bg1"/>
                </a:solidFill>
                <a:latin typeface="Arial" panose="020B0604020202020204" pitchFamily="34" charset="0"/>
                <a:cs typeface="Arial" panose="020B0604020202020204" pitchFamily="34" charset="0"/>
              </a:rPr>
              <a:t>SC LAUNCH &amp; COVID-19</a:t>
            </a:r>
            <a:br>
              <a:rPr lang="en-US" sz="4500" b="1">
                <a:solidFill>
                  <a:schemeClr val="bg1"/>
                </a:solidFill>
                <a:latin typeface="Arial" panose="020B0604020202020204" pitchFamily="34" charset="0"/>
                <a:cs typeface="Arial" panose="020B0604020202020204" pitchFamily="34" charset="0"/>
              </a:rPr>
            </a:br>
            <a:r>
              <a:rPr lang="en-US" sz="2700" b="0">
                <a:solidFill>
                  <a:schemeClr val="bg1"/>
                </a:solidFill>
                <a:latin typeface="Arial" panose="020B0604020202020204" pitchFamily="34" charset="0"/>
                <a:cs typeface="Arial" panose="020B0604020202020204" pitchFamily="34" charset="0"/>
              </a:rPr>
              <a:t>Secondary Title Here</a:t>
            </a:r>
          </a:p>
        </p:txBody>
      </p:sp>
    </p:spTree>
    <p:extLst>
      <p:ext uri="{BB962C8B-B14F-4D97-AF65-F5344CB8AC3E}">
        <p14:creationId xmlns:p14="http://schemas.microsoft.com/office/powerpoint/2010/main" val="170164977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ocial Slide">
    <p:spTree>
      <p:nvGrpSpPr>
        <p:cNvPr id="1" name=""/>
        <p:cNvGrpSpPr/>
        <p:nvPr/>
      </p:nvGrpSpPr>
      <p:grpSpPr>
        <a:xfrm>
          <a:off x="0" y="0"/>
          <a:ext cx="0" cy="0"/>
          <a:chOff x="0" y="0"/>
          <a:chExt cx="0" cy="0"/>
        </a:xfrm>
      </p:grpSpPr>
      <p:pic>
        <p:nvPicPr>
          <p:cNvPr id="7" name="Picture 6" descr="A drawing of a face&#10;&#10;Description automatically generated">
            <a:extLst>
              <a:ext uri="{FF2B5EF4-FFF2-40B4-BE49-F238E27FC236}">
                <a16:creationId xmlns:a16="http://schemas.microsoft.com/office/drawing/2014/main" id="{B862105C-F4B2-2D4E-A956-F2F927BE87DF}"/>
              </a:ext>
            </a:extLst>
          </p:cNvPr>
          <p:cNvPicPr>
            <a:picLocks noChangeAspect="1"/>
          </p:cNvPicPr>
          <p:nvPr userDrawn="1"/>
        </p:nvPicPr>
        <p:blipFill>
          <a:blip r:embed="rId2"/>
          <a:stretch>
            <a:fillRect/>
          </a:stretch>
        </p:blipFill>
        <p:spPr>
          <a:xfrm>
            <a:off x="1473210" y="31098"/>
            <a:ext cx="6057877" cy="2374228"/>
          </a:xfrm>
          <a:prstGeom prst="rect">
            <a:avLst/>
          </a:prstGeom>
        </p:spPr>
      </p:pic>
      <p:pic>
        <p:nvPicPr>
          <p:cNvPr id="8" name="Picture 7" descr="A picture containing graphics, drawing&#10;&#10;Description automatically generated">
            <a:extLst>
              <a:ext uri="{FF2B5EF4-FFF2-40B4-BE49-F238E27FC236}">
                <a16:creationId xmlns:a16="http://schemas.microsoft.com/office/drawing/2014/main" id="{D5F24B4B-C97A-1C4D-957A-6ADAB4DDD97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5288" t="-5288" r="-5288" b="-5288"/>
          <a:stretch/>
        </p:blipFill>
        <p:spPr>
          <a:xfrm>
            <a:off x="4811870" y="4196092"/>
            <a:ext cx="443394" cy="443394"/>
          </a:xfrm>
          <a:prstGeom prst="rect">
            <a:avLst/>
          </a:prstGeom>
        </p:spPr>
      </p:pic>
      <p:pic>
        <p:nvPicPr>
          <p:cNvPr id="10" name="Picture 9" descr="A picture containing drawing&#10;&#10;Description automatically generated">
            <a:extLst>
              <a:ext uri="{FF2B5EF4-FFF2-40B4-BE49-F238E27FC236}">
                <a16:creationId xmlns:a16="http://schemas.microsoft.com/office/drawing/2014/main" id="{7A3EA8F7-7401-C549-A295-079D59A8645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852073" y="2509058"/>
            <a:ext cx="399072" cy="399072"/>
          </a:xfrm>
          <a:prstGeom prst="rect">
            <a:avLst/>
          </a:prstGeom>
        </p:spPr>
      </p:pic>
      <p:sp>
        <p:nvSpPr>
          <p:cNvPr id="11" name="TextBox 10">
            <a:extLst>
              <a:ext uri="{FF2B5EF4-FFF2-40B4-BE49-F238E27FC236}">
                <a16:creationId xmlns:a16="http://schemas.microsoft.com/office/drawing/2014/main" id="{3C70F93E-80AA-0844-8125-A1BCCD9B2BAB}"/>
              </a:ext>
            </a:extLst>
          </p:cNvPr>
          <p:cNvSpPr txBox="1"/>
          <p:nvPr userDrawn="1"/>
        </p:nvSpPr>
        <p:spPr>
          <a:xfrm>
            <a:off x="2299645" y="2244837"/>
            <a:ext cx="1600200" cy="1741517"/>
          </a:xfrm>
          <a:prstGeom prst="rect">
            <a:avLst/>
          </a:prstGeom>
          <a:noFill/>
        </p:spPr>
        <p:txBody>
          <a:bodyPr wrap="square" rtlCol="0">
            <a:noAutofit/>
          </a:bodyPr>
          <a:lstStyle/>
          <a:p>
            <a:pPr>
              <a:lnSpc>
                <a:spcPct val="250000"/>
              </a:lnSpc>
              <a:spcAft>
                <a:spcPts val="900"/>
              </a:spcAft>
            </a:pPr>
            <a:r>
              <a:rPr lang="en-US" sz="1800" err="1">
                <a:latin typeface="Roboto" panose="02000000000000000000" pitchFamily="2" charset="0"/>
                <a:ea typeface="Roboto" panose="02000000000000000000" pitchFamily="2" charset="0"/>
                <a:cs typeface="Roboto Light"/>
              </a:rPr>
              <a:t>SCRA.org</a:t>
            </a:r>
            <a:endParaRPr lang="en-US" sz="1800">
              <a:latin typeface="Roboto" panose="02000000000000000000" pitchFamily="2" charset="0"/>
              <a:ea typeface="Roboto" panose="02000000000000000000" pitchFamily="2" charset="0"/>
              <a:cs typeface="Roboto Light"/>
            </a:endParaRPr>
          </a:p>
          <a:p>
            <a:pPr>
              <a:lnSpc>
                <a:spcPct val="250000"/>
              </a:lnSpc>
              <a:spcAft>
                <a:spcPts val="900"/>
              </a:spcAft>
            </a:pPr>
            <a:r>
              <a:rPr lang="en-US" sz="1800" err="1">
                <a:latin typeface="Roboto" panose="02000000000000000000" pitchFamily="2" charset="0"/>
                <a:ea typeface="Roboto" panose="02000000000000000000" pitchFamily="2" charset="0"/>
                <a:cs typeface="Roboto Light"/>
              </a:rPr>
              <a:t>info@scra.org</a:t>
            </a:r>
            <a:endParaRPr lang="en-US" sz="1800">
              <a:latin typeface="Roboto" panose="02000000000000000000" pitchFamily="2" charset="0"/>
              <a:ea typeface="Roboto" panose="02000000000000000000" pitchFamily="2" charset="0"/>
              <a:cs typeface="Roboto Light"/>
            </a:endParaRPr>
          </a:p>
        </p:txBody>
      </p:sp>
      <p:sp>
        <p:nvSpPr>
          <p:cNvPr id="15" name="AutoShape 2" descr="Image result for website icon">
            <a:extLst>
              <a:ext uri="{FF2B5EF4-FFF2-40B4-BE49-F238E27FC236}">
                <a16:creationId xmlns:a16="http://schemas.microsoft.com/office/drawing/2014/main" id="{3B8F6103-928F-5041-835D-EFE9A2AE1DE3}"/>
              </a:ext>
            </a:extLst>
          </p:cNvPr>
          <p:cNvSpPr>
            <a:spLocks noChangeAspect="1" noChangeArrowheads="1"/>
          </p:cNvSpPr>
          <p:nvPr userDrawn="1"/>
        </p:nvSpPr>
        <p:spPr bwMode="auto">
          <a:xfrm>
            <a:off x="-113705" y="60126"/>
            <a:ext cx="114300" cy="1143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34290" tIns="17145" rIns="34290" bIns="17145" numCol="1" anchor="t" anchorCtr="0" compatLnSpc="1">
            <a:prstTxWarp prst="textNoShape">
              <a:avLst/>
            </a:prstTxWarp>
          </a:bodyPr>
          <a:lstStyle/>
          <a:p>
            <a:endParaRPr lang="en-US" sz="806"/>
          </a:p>
        </p:txBody>
      </p:sp>
      <p:sp>
        <p:nvSpPr>
          <p:cNvPr id="17" name="TextBox 16">
            <a:extLst>
              <a:ext uri="{FF2B5EF4-FFF2-40B4-BE49-F238E27FC236}">
                <a16:creationId xmlns:a16="http://schemas.microsoft.com/office/drawing/2014/main" id="{5F6D639A-E50B-7446-9D1A-D82EA35F51D3}"/>
              </a:ext>
            </a:extLst>
          </p:cNvPr>
          <p:cNvSpPr txBox="1"/>
          <p:nvPr userDrawn="1"/>
        </p:nvSpPr>
        <p:spPr>
          <a:xfrm>
            <a:off x="5292784" y="2317041"/>
            <a:ext cx="3051116" cy="2304477"/>
          </a:xfrm>
          <a:prstGeom prst="rect">
            <a:avLst/>
          </a:prstGeom>
          <a:noFill/>
        </p:spPr>
        <p:txBody>
          <a:bodyPr wrap="square" rtlCol="0">
            <a:spAutoFit/>
          </a:bodyPr>
          <a:lstStyle/>
          <a:p>
            <a:pPr>
              <a:lnSpc>
                <a:spcPct val="250000"/>
              </a:lnSpc>
            </a:pPr>
            <a:r>
              <a:rPr lang="en-US" sz="1500">
                <a:latin typeface="Roboto Light"/>
                <a:cs typeface="Roboto Light"/>
              </a:rPr>
              <a:t>@</a:t>
            </a:r>
            <a:r>
              <a:rPr lang="en-US" sz="1500" err="1">
                <a:latin typeface="Roboto Light"/>
                <a:cs typeface="Roboto Light"/>
              </a:rPr>
              <a:t>SCRAInnovation</a:t>
            </a:r>
            <a:endParaRPr lang="en-US" sz="1500">
              <a:latin typeface="Roboto Light"/>
              <a:cs typeface="Roboto Light"/>
            </a:endParaRPr>
          </a:p>
          <a:p>
            <a:pPr>
              <a:lnSpc>
                <a:spcPct val="250000"/>
              </a:lnSpc>
            </a:pPr>
            <a:r>
              <a:rPr lang="en-US" sz="1500">
                <a:latin typeface="Roboto Light"/>
                <a:cs typeface="Roboto Light"/>
              </a:rPr>
              <a:t>@SCRA</a:t>
            </a:r>
          </a:p>
          <a:p>
            <a:pPr>
              <a:lnSpc>
                <a:spcPct val="250000"/>
              </a:lnSpc>
            </a:pPr>
            <a:r>
              <a:rPr lang="en-US" sz="1500">
                <a:latin typeface="Roboto Light"/>
                <a:cs typeface="Roboto Light"/>
              </a:rPr>
              <a:t>@</a:t>
            </a:r>
            <a:r>
              <a:rPr lang="en-US" sz="1500" err="1">
                <a:latin typeface="Roboto Light"/>
                <a:cs typeface="Roboto Light"/>
              </a:rPr>
              <a:t>SCRAInnovation</a:t>
            </a:r>
            <a:endParaRPr lang="en-US" sz="1500">
              <a:latin typeface="Roboto Light"/>
              <a:cs typeface="Roboto Light"/>
            </a:endParaRPr>
          </a:p>
          <a:p>
            <a:pPr>
              <a:lnSpc>
                <a:spcPct val="250000"/>
              </a:lnSpc>
            </a:pPr>
            <a:r>
              <a:rPr lang="en-US" sz="1500">
                <a:latin typeface="Roboto Light"/>
                <a:cs typeface="Roboto Light"/>
              </a:rPr>
              <a:t>@</a:t>
            </a:r>
            <a:r>
              <a:rPr lang="en-US" sz="1500" err="1">
                <a:latin typeface="Roboto Light"/>
                <a:cs typeface="Roboto Light"/>
              </a:rPr>
              <a:t>southcarolinaresearchauthority</a:t>
            </a:r>
            <a:endParaRPr lang="en-US" sz="1500">
              <a:latin typeface="Roboto Light"/>
              <a:cs typeface="Roboto Light"/>
            </a:endParaRPr>
          </a:p>
        </p:txBody>
      </p:sp>
      <p:pic>
        <p:nvPicPr>
          <p:cNvPr id="18" name="Picture 17" descr="A picture containing plant&#10;&#10;Description automatically generated">
            <a:extLst>
              <a:ext uri="{FF2B5EF4-FFF2-40B4-BE49-F238E27FC236}">
                <a16:creationId xmlns:a16="http://schemas.microsoft.com/office/drawing/2014/main" id="{0E1B4D72-C337-A542-A8F5-44CA36AFC754}"/>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t="-3225" b="-3225"/>
          <a:stretch/>
        </p:blipFill>
        <p:spPr>
          <a:xfrm>
            <a:off x="4901257" y="3724043"/>
            <a:ext cx="354008" cy="376847"/>
          </a:xfrm>
          <a:prstGeom prst="rect">
            <a:avLst/>
          </a:prstGeom>
        </p:spPr>
      </p:pic>
      <p:pic>
        <p:nvPicPr>
          <p:cNvPr id="19" name="Picture 18" descr="A picture containing graphics, drawing&#10;&#10;Description automatically generated">
            <a:extLst>
              <a:ext uri="{FF2B5EF4-FFF2-40B4-BE49-F238E27FC236}">
                <a16:creationId xmlns:a16="http://schemas.microsoft.com/office/drawing/2014/main" id="{F1A9E5A8-B1B0-9542-A391-BFCDE7A5162C}"/>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l="-1" t="-1" r="-1" b="-1"/>
          <a:stretch/>
        </p:blipFill>
        <p:spPr>
          <a:xfrm>
            <a:off x="4873042" y="3115596"/>
            <a:ext cx="400982" cy="400982"/>
          </a:xfrm>
          <a:prstGeom prst="rect">
            <a:avLst/>
          </a:prstGeom>
        </p:spPr>
      </p:pic>
      <p:sp>
        <p:nvSpPr>
          <p:cNvPr id="20" name="Rectangle 19">
            <a:extLst>
              <a:ext uri="{FF2B5EF4-FFF2-40B4-BE49-F238E27FC236}">
                <a16:creationId xmlns:a16="http://schemas.microsoft.com/office/drawing/2014/main" id="{69491344-225D-ED44-BA14-219B6E3833F4}"/>
              </a:ext>
            </a:extLst>
          </p:cNvPr>
          <p:cNvSpPr/>
          <p:nvPr userDrawn="1"/>
        </p:nvSpPr>
        <p:spPr>
          <a:xfrm>
            <a:off x="1575690" y="4191658"/>
            <a:ext cx="2510624" cy="415498"/>
          </a:xfrm>
          <a:prstGeom prst="rect">
            <a:avLst/>
          </a:prstGeom>
        </p:spPr>
        <p:txBody>
          <a:bodyPr wrap="none">
            <a:spAutoFit/>
          </a:bodyPr>
          <a:lstStyle/>
          <a:p>
            <a:pPr algn="ctr" fontAlgn="base"/>
            <a:r>
              <a:rPr lang="en-US" sz="2100">
                <a:latin typeface="Calibri" panose="020F0502020204030204" pitchFamily="34" charset="0"/>
                <a:cs typeface="Calibri" panose="020F0502020204030204" pitchFamily="34" charset="0"/>
              </a:rPr>
              <a:t>#</a:t>
            </a:r>
            <a:r>
              <a:rPr lang="en-US" sz="2100" err="1">
                <a:latin typeface="Calibri" panose="020F0502020204030204" pitchFamily="34" charset="0"/>
                <a:cs typeface="Calibri" panose="020F0502020204030204" pitchFamily="34" charset="0"/>
              </a:rPr>
              <a:t>fuelingSCinnovation</a:t>
            </a:r>
            <a:endParaRPr lang="en-US" sz="2100">
              <a:latin typeface="Calibri" panose="020F0502020204030204" pitchFamily="34" charset="0"/>
              <a:cs typeface="Calibri" panose="020F0502020204030204" pitchFamily="34" charset="0"/>
            </a:endParaRPr>
          </a:p>
        </p:txBody>
      </p:sp>
      <p:pic>
        <p:nvPicPr>
          <p:cNvPr id="21" name="Picture 20" descr="A sign on a pole&#10;&#10;Description automatically generated">
            <a:extLst>
              <a:ext uri="{FF2B5EF4-FFF2-40B4-BE49-F238E27FC236}">
                <a16:creationId xmlns:a16="http://schemas.microsoft.com/office/drawing/2014/main" id="{80AAF775-C27B-9D49-B8F7-83DFEC69B208}"/>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682346" y="3268485"/>
            <a:ext cx="487697" cy="456197"/>
          </a:xfrm>
          <a:prstGeom prst="rect">
            <a:avLst/>
          </a:prstGeom>
        </p:spPr>
      </p:pic>
      <p:pic>
        <p:nvPicPr>
          <p:cNvPr id="22" name="Picture 21" descr="A close up of a sign&#10;&#10;Description automatically generated">
            <a:extLst>
              <a:ext uri="{FF2B5EF4-FFF2-40B4-BE49-F238E27FC236}">
                <a16:creationId xmlns:a16="http://schemas.microsoft.com/office/drawing/2014/main" id="{E2B1197B-40B9-6543-A529-BEB35EBF03AE}"/>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682346" y="2479728"/>
            <a:ext cx="487697" cy="487697"/>
          </a:xfrm>
          <a:prstGeom prst="rect">
            <a:avLst/>
          </a:prstGeom>
        </p:spPr>
      </p:pic>
    </p:spTree>
    <p:extLst>
      <p:ext uri="{BB962C8B-B14F-4D97-AF65-F5344CB8AC3E}">
        <p14:creationId xmlns:p14="http://schemas.microsoft.com/office/powerpoint/2010/main" val="1819269166"/>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705576C-20B9-234C-AE89-32231CF195C4}"/>
              </a:ext>
            </a:extLst>
          </p:cNvPr>
          <p:cNvSpPr/>
          <p:nvPr userDrawn="1"/>
        </p:nvSpPr>
        <p:spPr>
          <a:xfrm>
            <a:off x="1" y="0"/>
            <a:ext cx="1028699"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mn-lt"/>
            </a:endParaRPr>
          </a:p>
        </p:txBody>
      </p:sp>
      <p:pic>
        <p:nvPicPr>
          <p:cNvPr id="5" name="Picture 4" descr="A black and white logo&#10;&#10;Description automatically generated">
            <a:extLst>
              <a:ext uri="{FF2B5EF4-FFF2-40B4-BE49-F238E27FC236}">
                <a16:creationId xmlns:a16="http://schemas.microsoft.com/office/drawing/2014/main" id="{DD9FA9D5-C340-457E-61A3-A9C4709F6002}"/>
              </a:ext>
            </a:extLst>
          </p:cNvPr>
          <p:cNvPicPr>
            <a:picLocks noChangeAspect="1"/>
          </p:cNvPicPr>
          <p:nvPr userDrawn="1"/>
        </p:nvPicPr>
        <p:blipFill>
          <a:blip r:embed="rId2"/>
          <a:stretch>
            <a:fillRect/>
          </a:stretch>
        </p:blipFill>
        <p:spPr>
          <a:xfrm>
            <a:off x="227191" y="358141"/>
            <a:ext cx="574316" cy="327660"/>
          </a:xfrm>
          <a:prstGeom prst="rect">
            <a:avLst/>
          </a:prstGeom>
        </p:spPr>
      </p:pic>
      <p:sp>
        <p:nvSpPr>
          <p:cNvPr id="7" name="Footer Placeholder 12">
            <a:extLst>
              <a:ext uri="{FF2B5EF4-FFF2-40B4-BE49-F238E27FC236}">
                <a16:creationId xmlns:a16="http://schemas.microsoft.com/office/drawing/2014/main" id="{31DDA9E7-1DE1-0E56-D8CB-44FE3BB262AD}"/>
              </a:ext>
            </a:extLst>
          </p:cNvPr>
          <p:cNvSpPr>
            <a:spLocks noGrp="1"/>
          </p:cNvSpPr>
          <p:nvPr>
            <p:ph type="ftr" sz="quarter" idx="12"/>
          </p:nvPr>
        </p:nvSpPr>
        <p:spPr>
          <a:xfrm rot="16200000">
            <a:off x="-767278" y="2030328"/>
            <a:ext cx="2563256" cy="273844"/>
          </a:xfrm>
        </p:spPr>
        <p:txBody>
          <a:bodyPr/>
          <a:lstStyle>
            <a:lvl1pPr algn="r">
              <a:defRPr b="0" i="0" spc="23" baseline="0">
                <a:solidFill>
                  <a:schemeClr val="tx1"/>
                </a:solidFill>
                <a:latin typeface="+mn-lt"/>
              </a:defRPr>
            </a:lvl1pPr>
          </a:lstStyle>
          <a:p>
            <a:r>
              <a:rPr lang="en-US"/>
              <a:t>Titile Goes Here</a:t>
            </a:r>
          </a:p>
        </p:txBody>
      </p:sp>
    </p:spTree>
    <p:extLst>
      <p:ext uri="{BB962C8B-B14F-4D97-AF65-F5344CB8AC3E}">
        <p14:creationId xmlns:p14="http://schemas.microsoft.com/office/powerpoint/2010/main" val="204281908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9E3688C-1CE8-0242-A7CD-BB2123A33711}"/>
              </a:ext>
            </a:extLst>
          </p:cNvPr>
          <p:cNvSpPr/>
          <p:nvPr userDrawn="1"/>
        </p:nvSpPr>
        <p:spPr>
          <a:xfrm>
            <a:off x="1" y="0"/>
            <a:ext cx="1028699"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mn-lt"/>
            </a:endParaRPr>
          </a:p>
        </p:txBody>
      </p:sp>
      <p:sp>
        <p:nvSpPr>
          <p:cNvPr id="5" name="Picture Placeholder 4">
            <a:extLst>
              <a:ext uri="{FF2B5EF4-FFF2-40B4-BE49-F238E27FC236}">
                <a16:creationId xmlns:a16="http://schemas.microsoft.com/office/drawing/2014/main" id="{98F24671-9BB7-914C-A78F-D58E5ACE1466}"/>
              </a:ext>
            </a:extLst>
          </p:cNvPr>
          <p:cNvSpPr>
            <a:spLocks noGrp="1"/>
          </p:cNvSpPr>
          <p:nvPr>
            <p:ph type="pic" sz="quarter" idx="10"/>
          </p:nvPr>
        </p:nvSpPr>
        <p:spPr>
          <a:xfrm>
            <a:off x="1028700" y="0"/>
            <a:ext cx="8115301" cy="5143500"/>
          </a:xfrm>
          <a:pattFill prst="pct10">
            <a:fgClr>
              <a:schemeClr val="accent1"/>
            </a:fgClr>
            <a:bgClr>
              <a:schemeClr val="bg1"/>
            </a:bgClr>
          </a:pattFill>
        </p:spPr>
        <p:txBody>
          <a:bodyPr/>
          <a:lstStyle>
            <a:lvl1pPr>
              <a:defRPr b="0" i="0">
                <a:latin typeface="+mn-lt"/>
              </a:defRPr>
            </a:lvl1pPr>
          </a:lstStyle>
          <a:p>
            <a:r>
              <a:rPr lang="en-US"/>
              <a:t>Click icon to add picture</a:t>
            </a:r>
          </a:p>
        </p:txBody>
      </p:sp>
      <p:pic>
        <p:nvPicPr>
          <p:cNvPr id="4" name="Picture 3" descr="A black and white logo&#10;&#10;Description automatically generated">
            <a:extLst>
              <a:ext uri="{FF2B5EF4-FFF2-40B4-BE49-F238E27FC236}">
                <a16:creationId xmlns:a16="http://schemas.microsoft.com/office/drawing/2014/main" id="{383A34E8-15AC-B68E-FB71-1478B814E8CA}"/>
              </a:ext>
            </a:extLst>
          </p:cNvPr>
          <p:cNvPicPr>
            <a:picLocks noChangeAspect="1"/>
          </p:cNvPicPr>
          <p:nvPr userDrawn="1"/>
        </p:nvPicPr>
        <p:blipFill>
          <a:blip r:embed="rId2"/>
          <a:stretch>
            <a:fillRect/>
          </a:stretch>
        </p:blipFill>
        <p:spPr>
          <a:xfrm>
            <a:off x="227191" y="358141"/>
            <a:ext cx="574316" cy="327660"/>
          </a:xfrm>
          <a:prstGeom prst="rect">
            <a:avLst/>
          </a:prstGeom>
        </p:spPr>
      </p:pic>
      <p:sp>
        <p:nvSpPr>
          <p:cNvPr id="11" name="Footer Placeholder 12">
            <a:extLst>
              <a:ext uri="{FF2B5EF4-FFF2-40B4-BE49-F238E27FC236}">
                <a16:creationId xmlns:a16="http://schemas.microsoft.com/office/drawing/2014/main" id="{EB966906-82C0-D95C-28DE-61879DA4522F}"/>
              </a:ext>
            </a:extLst>
          </p:cNvPr>
          <p:cNvSpPr>
            <a:spLocks noGrp="1"/>
          </p:cNvSpPr>
          <p:nvPr>
            <p:ph type="ftr" sz="quarter" idx="12"/>
          </p:nvPr>
        </p:nvSpPr>
        <p:spPr>
          <a:xfrm rot="16200000">
            <a:off x="-767278" y="2030328"/>
            <a:ext cx="2563256" cy="273844"/>
          </a:xfrm>
        </p:spPr>
        <p:txBody>
          <a:bodyPr/>
          <a:lstStyle>
            <a:lvl1pPr algn="r">
              <a:defRPr b="0" i="0" spc="23" baseline="0">
                <a:solidFill>
                  <a:schemeClr val="tx1"/>
                </a:solidFill>
                <a:latin typeface="+mn-lt"/>
              </a:defRPr>
            </a:lvl1pPr>
          </a:lstStyle>
          <a:p>
            <a:r>
              <a:rPr lang="en-US"/>
              <a:t>Titile Goes Here</a:t>
            </a:r>
          </a:p>
        </p:txBody>
      </p:sp>
    </p:spTree>
    <p:extLst>
      <p:ext uri="{BB962C8B-B14F-4D97-AF65-F5344CB8AC3E}">
        <p14:creationId xmlns:p14="http://schemas.microsoft.com/office/powerpoint/2010/main" val="320332647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5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9E3688C-1CE8-0242-A7CD-BB2123A33711}"/>
              </a:ext>
            </a:extLst>
          </p:cNvPr>
          <p:cNvSpPr/>
          <p:nvPr userDrawn="1"/>
        </p:nvSpPr>
        <p:spPr>
          <a:xfrm>
            <a:off x="0" y="0"/>
            <a:ext cx="9144000" cy="5143500"/>
          </a:xfrm>
          <a:prstGeom prst="rect">
            <a:avLst/>
          </a:prstGeom>
          <a:gradFill>
            <a:gsLst>
              <a:gs pos="31000">
                <a:schemeClr val="accent1"/>
              </a:gs>
              <a:gs pos="100000">
                <a:schemeClr val="accent2"/>
              </a:gs>
            </a:gsLst>
            <a:lin ang="9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mn-lt"/>
            </a:endParaRPr>
          </a:p>
        </p:txBody>
      </p:sp>
      <p:pic>
        <p:nvPicPr>
          <p:cNvPr id="4" name="Picture 3" descr="A black and white logo&#10;&#10;Description automatically generated">
            <a:extLst>
              <a:ext uri="{FF2B5EF4-FFF2-40B4-BE49-F238E27FC236}">
                <a16:creationId xmlns:a16="http://schemas.microsoft.com/office/drawing/2014/main" id="{383A34E8-15AC-B68E-FB71-1478B814E8CA}"/>
              </a:ext>
            </a:extLst>
          </p:cNvPr>
          <p:cNvPicPr>
            <a:picLocks noChangeAspect="1"/>
          </p:cNvPicPr>
          <p:nvPr userDrawn="1"/>
        </p:nvPicPr>
        <p:blipFill>
          <a:blip r:embed="rId2"/>
          <a:stretch>
            <a:fillRect/>
          </a:stretch>
        </p:blipFill>
        <p:spPr>
          <a:xfrm>
            <a:off x="227191" y="358141"/>
            <a:ext cx="574316" cy="327660"/>
          </a:xfrm>
          <a:prstGeom prst="rect">
            <a:avLst/>
          </a:prstGeom>
        </p:spPr>
      </p:pic>
      <p:sp>
        <p:nvSpPr>
          <p:cNvPr id="11" name="Footer Placeholder 12">
            <a:extLst>
              <a:ext uri="{FF2B5EF4-FFF2-40B4-BE49-F238E27FC236}">
                <a16:creationId xmlns:a16="http://schemas.microsoft.com/office/drawing/2014/main" id="{EB966906-82C0-D95C-28DE-61879DA4522F}"/>
              </a:ext>
            </a:extLst>
          </p:cNvPr>
          <p:cNvSpPr>
            <a:spLocks noGrp="1"/>
          </p:cNvSpPr>
          <p:nvPr>
            <p:ph type="ftr" sz="quarter" idx="12"/>
          </p:nvPr>
        </p:nvSpPr>
        <p:spPr>
          <a:xfrm rot="16200000">
            <a:off x="-767278" y="2030328"/>
            <a:ext cx="2563256" cy="273844"/>
          </a:xfrm>
        </p:spPr>
        <p:txBody>
          <a:bodyPr/>
          <a:lstStyle>
            <a:lvl1pPr algn="r">
              <a:defRPr b="0" i="0" spc="23" baseline="0">
                <a:solidFill>
                  <a:schemeClr val="tx1"/>
                </a:solidFill>
                <a:latin typeface="+mn-lt"/>
              </a:defRPr>
            </a:lvl1pPr>
          </a:lstStyle>
          <a:p>
            <a:r>
              <a:rPr lang="en-US"/>
              <a:t>Titile Goes Here</a:t>
            </a:r>
          </a:p>
        </p:txBody>
      </p:sp>
    </p:spTree>
    <p:extLst>
      <p:ext uri="{BB962C8B-B14F-4D97-AF65-F5344CB8AC3E}">
        <p14:creationId xmlns:p14="http://schemas.microsoft.com/office/powerpoint/2010/main" val="268679936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34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9E3688C-1CE8-0242-A7CD-BB2123A33711}"/>
              </a:ext>
            </a:extLst>
          </p:cNvPr>
          <p:cNvSpPr/>
          <p:nvPr userDrawn="1"/>
        </p:nvSpPr>
        <p:spPr>
          <a:xfrm>
            <a:off x="1" y="0"/>
            <a:ext cx="1028699"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mn-lt"/>
            </a:endParaRPr>
          </a:p>
        </p:txBody>
      </p:sp>
      <p:pic>
        <p:nvPicPr>
          <p:cNvPr id="7" name="Picture 6" descr="A green and black logo&#10;&#10;Description automatically generated">
            <a:extLst>
              <a:ext uri="{FF2B5EF4-FFF2-40B4-BE49-F238E27FC236}">
                <a16:creationId xmlns:a16="http://schemas.microsoft.com/office/drawing/2014/main" id="{81AC9297-4063-24B5-8F02-1B901249E25B}"/>
              </a:ext>
            </a:extLst>
          </p:cNvPr>
          <p:cNvPicPr>
            <a:picLocks noChangeAspect="1"/>
          </p:cNvPicPr>
          <p:nvPr userDrawn="1"/>
        </p:nvPicPr>
        <p:blipFill>
          <a:blip r:embed="rId2"/>
          <a:stretch>
            <a:fillRect/>
          </a:stretch>
        </p:blipFill>
        <p:spPr>
          <a:xfrm>
            <a:off x="227642" y="358292"/>
            <a:ext cx="574050" cy="327509"/>
          </a:xfrm>
          <a:prstGeom prst="rect">
            <a:avLst/>
          </a:prstGeom>
        </p:spPr>
      </p:pic>
      <p:sp>
        <p:nvSpPr>
          <p:cNvPr id="5" name="Picture Placeholder 4">
            <a:extLst>
              <a:ext uri="{FF2B5EF4-FFF2-40B4-BE49-F238E27FC236}">
                <a16:creationId xmlns:a16="http://schemas.microsoft.com/office/drawing/2014/main" id="{98F24671-9BB7-914C-A78F-D58E5ACE1466}"/>
              </a:ext>
            </a:extLst>
          </p:cNvPr>
          <p:cNvSpPr>
            <a:spLocks noGrp="1"/>
          </p:cNvSpPr>
          <p:nvPr>
            <p:ph type="pic" sz="quarter" idx="10"/>
          </p:nvPr>
        </p:nvSpPr>
        <p:spPr>
          <a:xfrm>
            <a:off x="1028700" y="0"/>
            <a:ext cx="8115301" cy="5143500"/>
          </a:xfrm>
          <a:pattFill prst="pct10">
            <a:fgClr>
              <a:schemeClr val="accent1"/>
            </a:fgClr>
            <a:bgClr>
              <a:schemeClr val="bg1"/>
            </a:bgClr>
          </a:pattFill>
        </p:spPr>
        <p:txBody>
          <a:bodyPr/>
          <a:lstStyle>
            <a:lvl1pPr>
              <a:defRPr b="0" i="0">
                <a:latin typeface="+mn-lt"/>
              </a:defRPr>
            </a:lvl1pPr>
          </a:lstStyle>
          <a:p>
            <a:r>
              <a:rPr lang="en-US"/>
              <a:t>Click icon to add picture</a:t>
            </a:r>
          </a:p>
        </p:txBody>
      </p:sp>
      <p:sp>
        <p:nvSpPr>
          <p:cNvPr id="11" name="Footer Placeholder 12">
            <a:extLst>
              <a:ext uri="{FF2B5EF4-FFF2-40B4-BE49-F238E27FC236}">
                <a16:creationId xmlns:a16="http://schemas.microsoft.com/office/drawing/2014/main" id="{EB966906-82C0-D95C-28DE-61879DA4522F}"/>
              </a:ext>
            </a:extLst>
          </p:cNvPr>
          <p:cNvSpPr>
            <a:spLocks noGrp="1"/>
          </p:cNvSpPr>
          <p:nvPr>
            <p:ph type="ftr" sz="quarter" idx="12"/>
          </p:nvPr>
        </p:nvSpPr>
        <p:spPr>
          <a:xfrm rot="16200000">
            <a:off x="-766961" y="2030328"/>
            <a:ext cx="2563256" cy="273844"/>
          </a:xfrm>
        </p:spPr>
        <p:txBody>
          <a:bodyPr/>
          <a:lstStyle>
            <a:lvl1pPr algn="r">
              <a:defRPr b="0" i="0" spc="23" baseline="0">
                <a:solidFill>
                  <a:schemeClr val="accent1"/>
                </a:solidFill>
                <a:latin typeface="+mn-lt"/>
              </a:defRPr>
            </a:lvl1pPr>
          </a:lstStyle>
          <a:p>
            <a:r>
              <a:rPr lang="en-US"/>
              <a:t>Titile Goes Here</a:t>
            </a:r>
          </a:p>
        </p:txBody>
      </p:sp>
    </p:spTree>
    <p:extLst>
      <p:ext uri="{BB962C8B-B14F-4D97-AF65-F5344CB8AC3E}">
        <p14:creationId xmlns:p14="http://schemas.microsoft.com/office/powerpoint/2010/main" val="311579751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30_Title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FE7057C-987C-6F0F-AAFC-D968F8B5ACF6}"/>
              </a:ext>
            </a:extLst>
          </p:cNvPr>
          <p:cNvPicPr>
            <a:picLocks noChangeAspect="1"/>
          </p:cNvPicPr>
          <p:nvPr userDrawn="1"/>
        </p:nvPicPr>
        <p:blipFill rotWithShape="1">
          <a:blip r:embed="rId2"/>
          <a:srcRect l="-9988" r="-9988"/>
          <a:stretch/>
        </p:blipFill>
        <p:spPr>
          <a:xfrm>
            <a:off x="822684" y="1573"/>
            <a:ext cx="9255642" cy="5143500"/>
          </a:xfrm>
          <a:prstGeom prst="rect">
            <a:avLst/>
          </a:prstGeom>
        </p:spPr>
      </p:pic>
      <p:sp>
        <p:nvSpPr>
          <p:cNvPr id="7" name="Rectangle 6">
            <a:extLst>
              <a:ext uri="{FF2B5EF4-FFF2-40B4-BE49-F238E27FC236}">
                <a16:creationId xmlns:a16="http://schemas.microsoft.com/office/drawing/2014/main" id="{42212AFA-64A8-EE54-03AA-B2EC0B3ED130}"/>
              </a:ext>
            </a:extLst>
          </p:cNvPr>
          <p:cNvSpPr/>
          <p:nvPr userDrawn="1"/>
        </p:nvSpPr>
        <p:spPr>
          <a:xfrm>
            <a:off x="-175437" y="0"/>
            <a:ext cx="8125932" cy="5143500"/>
          </a:xfrm>
          <a:prstGeom prst="rect">
            <a:avLst/>
          </a:prstGeom>
          <a:gradFill>
            <a:gsLst>
              <a:gs pos="23000">
                <a:schemeClr val="tx1">
                  <a:alpha val="0"/>
                </a:schemeClr>
              </a:gs>
              <a:gs pos="51000">
                <a:srgbClr val="192C41">
                  <a:alpha val="74000"/>
                </a:srgbClr>
              </a:gs>
              <a:gs pos="79000">
                <a:schemeClr val="tx1"/>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b="0" i="0">
              <a:latin typeface="+mn-lt"/>
            </a:endParaRPr>
          </a:p>
        </p:txBody>
      </p:sp>
      <p:pic>
        <p:nvPicPr>
          <p:cNvPr id="8" name="Graphic 7">
            <a:extLst>
              <a:ext uri="{FF2B5EF4-FFF2-40B4-BE49-F238E27FC236}">
                <a16:creationId xmlns:a16="http://schemas.microsoft.com/office/drawing/2014/main" id="{24E73684-C83E-2241-3DE4-091A1B4D8D19}"/>
              </a:ext>
            </a:extLst>
          </p:cNvPr>
          <p:cNvPicPr>
            <a:picLocks noChangeAspect="1"/>
          </p:cNvPicPr>
          <p:nvPr userDrawn="1"/>
        </p:nvPicPr>
        <p:blipFill rotWithShape="1">
          <a:blip r:embed="rId3">
            <a:alphaModFix amt="36000"/>
            <a:extLst>
              <a:ext uri="{96DAC541-7B7A-43D3-8B79-37D633B846F1}">
                <asvg:svgBlip xmlns:asvg="http://schemas.microsoft.com/office/drawing/2016/SVG/main" r:embed="rId4"/>
              </a:ext>
            </a:extLst>
          </a:blip>
          <a:srcRect l="3444" t="3564" r="1342" b="4190"/>
          <a:stretch/>
        </p:blipFill>
        <p:spPr>
          <a:xfrm>
            <a:off x="-168965" y="0"/>
            <a:ext cx="9312966" cy="5143500"/>
          </a:xfrm>
          <a:prstGeom prst="rect">
            <a:avLst/>
          </a:prstGeom>
        </p:spPr>
      </p:pic>
      <p:pic>
        <p:nvPicPr>
          <p:cNvPr id="6" name="Graphic 5">
            <a:extLst>
              <a:ext uri="{FF2B5EF4-FFF2-40B4-BE49-F238E27FC236}">
                <a16:creationId xmlns:a16="http://schemas.microsoft.com/office/drawing/2014/main" id="{7F1C609E-058F-FF9A-15A2-1792AD1D3BB4}"/>
              </a:ext>
            </a:extLst>
          </p:cNvPr>
          <p:cNvPicPr>
            <a:picLocks noChangeAspect="1"/>
          </p:cNvPicPr>
          <p:nvPr userDrawn="1"/>
        </p:nvPicPr>
        <p:blipFill>
          <a:blip r:embed="rId5"/>
          <a:srcRect/>
          <a:stretch/>
        </p:blipFill>
        <p:spPr>
          <a:xfrm>
            <a:off x="876575" y="407132"/>
            <a:ext cx="1996709" cy="371688"/>
          </a:xfrm>
          <a:prstGeom prst="rect">
            <a:avLst/>
          </a:prstGeom>
        </p:spPr>
      </p:pic>
      <p:sp>
        <p:nvSpPr>
          <p:cNvPr id="13" name="Footer Placeholder 12">
            <a:extLst>
              <a:ext uri="{FF2B5EF4-FFF2-40B4-BE49-F238E27FC236}">
                <a16:creationId xmlns:a16="http://schemas.microsoft.com/office/drawing/2014/main" id="{2B91714E-3B80-1D34-B0D4-45C91A59FAE3}"/>
              </a:ext>
            </a:extLst>
          </p:cNvPr>
          <p:cNvSpPr>
            <a:spLocks noGrp="1"/>
          </p:cNvSpPr>
          <p:nvPr>
            <p:ph type="ftr" sz="quarter" idx="11"/>
          </p:nvPr>
        </p:nvSpPr>
        <p:spPr>
          <a:xfrm rot="16200000">
            <a:off x="-1224665" y="1663262"/>
            <a:ext cx="2882671" cy="273844"/>
          </a:xfrm>
        </p:spPr>
        <p:txBody>
          <a:bodyPr/>
          <a:lstStyle>
            <a:lvl1pPr algn="r">
              <a:defRPr b="0" i="0" spc="23" baseline="0">
                <a:solidFill>
                  <a:schemeClr val="bg1"/>
                </a:solidFill>
                <a:latin typeface="+mj-lt"/>
              </a:defRPr>
            </a:lvl1pPr>
          </a:lstStyle>
          <a:p>
            <a:r>
              <a:rPr lang="en-US" err="1"/>
              <a:t>Titile</a:t>
            </a:r>
            <a:r>
              <a:rPr lang="en-US"/>
              <a:t> Goes Here</a:t>
            </a:r>
          </a:p>
        </p:txBody>
      </p:sp>
    </p:spTree>
    <p:extLst>
      <p:ext uri="{BB962C8B-B14F-4D97-AF65-F5344CB8AC3E}">
        <p14:creationId xmlns:p14="http://schemas.microsoft.com/office/powerpoint/2010/main" val="151689982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32_Title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CDAC07-CBB3-2874-BFA3-DD810EA759C6}"/>
              </a:ext>
            </a:extLst>
          </p:cNvPr>
          <p:cNvPicPr>
            <a:picLocks noChangeAspect="1"/>
          </p:cNvPicPr>
          <p:nvPr userDrawn="1"/>
        </p:nvPicPr>
        <p:blipFill>
          <a:blip r:embed="rId2"/>
          <a:srcRect l="1556" r="1556"/>
          <a:stretch/>
        </p:blipFill>
        <p:spPr>
          <a:xfrm>
            <a:off x="1710609" y="1"/>
            <a:ext cx="7479793" cy="5146646"/>
          </a:xfrm>
          <a:prstGeom prst="rect">
            <a:avLst/>
          </a:prstGeom>
        </p:spPr>
      </p:pic>
      <p:sp>
        <p:nvSpPr>
          <p:cNvPr id="7" name="Rectangle 6">
            <a:extLst>
              <a:ext uri="{FF2B5EF4-FFF2-40B4-BE49-F238E27FC236}">
                <a16:creationId xmlns:a16="http://schemas.microsoft.com/office/drawing/2014/main" id="{42212AFA-64A8-EE54-03AA-B2EC0B3ED130}"/>
              </a:ext>
            </a:extLst>
          </p:cNvPr>
          <p:cNvSpPr/>
          <p:nvPr userDrawn="1"/>
        </p:nvSpPr>
        <p:spPr>
          <a:xfrm>
            <a:off x="-175437" y="0"/>
            <a:ext cx="8125932" cy="5143500"/>
          </a:xfrm>
          <a:prstGeom prst="rect">
            <a:avLst/>
          </a:prstGeom>
          <a:gradFill>
            <a:gsLst>
              <a:gs pos="23000">
                <a:schemeClr val="tx1">
                  <a:alpha val="0"/>
                </a:schemeClr>
              </a:gs>
              <a:gs pos="51000">
                <a:srgbClr val="192C41">
                  <a:alpha val="74000"/>
                </a:srgbClr>
              </a:gs>
              <a:gs pos="79000">
                <a:schemeClr val="tx1"/>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b="0" i="0">
              <a:latin typeface="Aeonik" panose="02010503030300000000" pitchFamily="2" charset="0"/>
            </a:endParaRPr>
          </a:p>
        </p:txBody>
      </p:sp>
      <p:pic>
        <p:nvPicPr>
          <p:cNvPr id="6" name="Graphic 5">
            <a:extLst>
              <a:ext uri="{FF2B5EF4-FFF2-40B4-BE49-F238E27FC236}">
                <a16:creationId xmlns:a16="http://schemas.microsoft.com/office/drawing/2014/main" id="{7F1C609E-058F-FF9A-15A2-1792AD1D3BB4}"/>
              </a:ext>
            </a:extLst>
          </p:cNvPr>
          <p:cNvPicPr>
            <a:picLocks noChangeAspect="1"/>
          </p:cNvPicPr>
          <p:nvPr userDrawn="1"/>
        </p:nvPicPr>
        <p:blipFill>
          <a:blip r:embed="rId3"/>
          <a:srcRect/>
          <a:stretch/>
        </p:blipFill>
        <p:spPr>
          <a:xfrm>
            <a:off x="876575" y="407132"/>
            <a:ext cx="1996709" cy="371688"/>
          </a:xfrm>
          <a:prstGeom prst="rect">
            <a:avLst/>
          </a:prstGeom>
        </p:spPr>
      </p:pic>
      <p:sp>
        <p:nvSpPr>
          <p:cNvPr id="13" name="Footer Placeholder 12">
            <a:extLst>
              <a:ext uri="{FF2B5EF4-FFF2-40B4-BE49-F238E27FC236}">
                <a16:creationId xmlns:a16="http://schemas.microsoft.com/office/drawing/2014/main" id="{2B91714E-3B80-1D34-B0D4-45C91A59FAE3}"/>
              </a:ext>
            </a:extLst>
          </p:cNvPr>
          <p:cNvSpPr>
            <a:spLocks noGrp="1"/>
          </p:cNvSpPr>
          <p:nvPr>
            <p:ph type="ftr" sz="quarter" idx="11"/>
          </p:nvPr>
        </p:nvSpPr>
        <p:spPr>
          <a:xfrm rot="16200000">
            <a:off x="-1224665" y="1663262"/>
            <a:ext cx="2882671" cy="273844"/>
          </a:xfrm>
        </p:spPr>
        <p:txBody>
          <a:bodyPr/>
          <a:lstStyle>
            <a:lvl1pPr algn="r">
              <a:defRPr b="0" i="0" spc="23" baseline="0">
                <a:solidFill>
                  <a:schemeClr val="bg1"/>
                </a:solidFill>
                <a:latin typeface="+mn-lt"/>
              </a:defRPr>
            </a:lvl1pPr>
          </a:lstStyle>
          <a:p>
            <a:r>
              <a:rPr lang="en-US" err="1"/>
              <a:t>Titile</a:t>
            </a:r>
            <a:r>
              <a:rPr lang="en-US"/>
              <a:t> Goes Here</a:t>
            </a:r>
          </a:p>
        </p:txBody>
      </p:sp>
    </p:spTree>
    <p:extLst>
      <p:ext uri="{BB962C8B-B14F-4D97-AF65-F5344CB8AC3E}">
        <p14:creationId xmlns:p14="http://schemas.microsoft.com/office/powerpoint/2010/main" val="19012976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hort Title only">
  <p:cSld name="TITLE_ONLY_1">
    <p:bg>
      <p:bgPr>
        <a:solidFill>
          <a:schemeClr val="dk1"/>
        </a:solidFill>
        <a:effectLst/>
      </p:bgPr>
    </p:bg>
    <p:spTree>
      <p:nvGrpSpPr>
        <p:cNvPr id="1" name="Shape 63"/>
        <p:cNvGrpSpPr/>
        <p:nvPr/>
      </p:nvGrpSpPr>
      <p:grpSpPr>
        <a:xfrm>
          <a:off x="0" y="0"/>
          <a:ext cx="0" cy="0"/>
          <a:chOff x="0" y="0"/>
          <a:chExt cx="0" cy="0"/>
        </a:xfrm>
      </p:grpSpPr>
      <p:pic>
        <p:nvPicPr>
          <p:cNvPr id="64" name="Google Shape;64;p10" descr="organic-01.png"/>
          <p:cNvPicPr preferRelativeResize="0"/>
          <p:nvPr/>
        </p:nvPicPr>
        <p:blipFill>
          <a:blip r:embed="rId2">
            <a:alphaModFix amt="4000"/>
          </a:blip>
          <a:stretch>
            <a:fillRect/>
          </a:stretch>
        </p:blipFill>
        <p:spPr>
          <a:xfrm>
            <a:off x="0" y="0"/>
            <a:ext cx="9144000" cy="5143500"/>
          </a:xfrm>
          <a:prstGeom prst="rect">
            <a:avLst/>
          </a:prstGeom>
          <a:noFill/>
          <a:ln>
            <a:noFill/>
          </a:ln>
        </p:spPr>
      </p:pic>
      <p:sp>
        <p:nvSpPr>
          <p:cNvPr id="65" name="Google Shape;65;p10"/>
          <p:cNvSpPr/>
          <p:nvPr/>
        </p:nvSpPr>
        <p:spPr>
          <a:xfrm>
            <a:off x="404975" y="441145"/>
            <a:ext cx="1980300" cy="671700"/>
          </a:xfrm>
          <a:prstGeom prst="rect">
            <a:avLst/>
          </a:prstGeom>
          <a:solidFill>
            <a:schemeClr val="accent1"/>
          </a:solidFill>
          <a:ln>
            <a:noFill/>
          </a:ln>
          <a:effectLst>
            <a:outerShdw dist="104775" dir="2700000" algn="bl" rotWithShape="0">
              <a:srgbClr val="20124D">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10"/>
          <p:cNvSpPr txBox="1">
            <a:spLocks noGrp="1"/>
          </p:cNvSpPr>
          <p:nvPr>
            <p:ph type="title"/>
          </p:nvPr>
        </p:nvSpPr>
        <p:spPr>
          <a:xfrm>
            <a:off x="404975" y="441150"/>
            <a:ext cx="1832400" cy="671700"/>
          </a:xfrm>
          <a:prstGeom prst="rect">
            <a:avLst/>
          </a:prstGeom>
        </p:spPr>
        <p:txBody>
          <a:bodyPr spcFirstLastPara="1" wrap="square" lIns="0" tIns="0" rIns="0" bIns="0" anchor="ctr" anchorCtr="0">
            <a:noAutofit/>
          </a:bodyPr>
          <a:lstStyle>
            <a:lvl1pPr lvl="0" algn="r" rtl="0">
              <a:spcBef>
                <a:spcPts val="0"/>
              </a:spcBef>
              <a:spcAft>
                <a:spcPts val="0"/>
              </a:spcAft>
              <a:buClr>
                <a:schemeClr val="lt1"/>
              </a:buClr>
              <a:buSzPts val="1800"/>
              <a:buNone/>
              <a:defRPr>
                <a:solidFill>
                  <a:schemeClr val="lt1"/>
                </a:solidFill>
              </a:defRPr>
            </a:lvl1pPr>
            <a:lvl2pPr lvl="1" algn="r" rtl="0">
              <a:spcBef>
                <a:spcPts val="0"/>
              </a:spcBef>
              <a:spcAft>
                <a:spcPts val="0"/>
              </a:spcAft>
              <a:buClr>
                <a:schemeClr val="lt1"/>
              </a:buClr>
              <a:buSzPts val="1800"/>
              <a:buNone/>
              <a:defRPr>
                <a:solidFill>
                  <a:schemeClr val="lt1"/>
                </a:solidFill>
              </a:defRPr>
            </a:lvl2pPr>
            <a:lvl3pPr lvl="2" algn="r" rtl="0">
              <a:spcBef>
                <a:spcPts val="0"/>
              </a:spcBef>
              <a:spcAft>
                <a:spcPts val="0"/>
              </a:spcAft>
              <a:buClr>
                <a:schemeClr val="lt1"/>
              </a:buClr>
              <a:buSzPts val="1800"/>
              <a:buNone/>
              <a:defRPr>
                <a:solidFill>
                  <a:schemeClr val="lt1"/>
                </a:solidFill>
              </a:defRPr>
            </a:lvl3pPr>
            <a:lvl4pPr lvl="3" algn="r" rtl="0">
              <a:spcBef>
                <a:spcPts val="0"/>
              </a:spcBef>
              <a:spcAft>
                <a:spcPts val="0"/>
              </a:spcAft>
              <a:buClr>
                <a:schemeClr val="lt1"/>
              </a:buClr>
              <a:buSzPts val="1800"/>
              <a:buNone/>
              <a:defRPr>
                <a:solidFill>
                  <a:schemeClr val="lt1"/>
                </a:solidFill>
              </a:defRPr>
            </a:lvl4pPr>
            <a:lvl5pPr lvl="4" algn="r" rtl="0">
              <a:spcBef>
                <a:spcPts val="0"/>
              </a:spcBef>
              <a:spcAft>
                <a:spcPts val="0"/>
              </a:spcAft>
              <a:buClr>
                <a:schemeClr val="lt1"/>
              </a:buClr>
              <a:buSzPts val="1800"/>
              <a:buNone/>
              <a:defRPr>
                <a:solidFill>
                  <a:schemeClr val="lt1"/>
                </a:solidFill>
              </a:defRPr>
            </a:lvl5pPr>
            <a:lvl6pPr lvl="5" algn="r" rtl="0">
              <a:spcBef>
                <a:spcPts val="0"/>
              </a:spcBef>
              <a:spcAft>
                <a:spcPts val="0"/>
              </a:spcAft>
              <a:buClr>
                <a:schemeClr val="lt1"/>
              </a:buClr>
              <a:buSzPts val="1800"/>
              <a:buNone/>
              <a:defRPr>
                <a:solidFill>
                  <a:schemeClr val="lt1"/>
                </a:solidFill>
              </a:defRPr>
            </a:lvl6pPr>
            <a:lvl7pPr lvl="6" algn="r" rtl="0">
              <a:spcBef>
                <a:spcPts val="0"/>
              </a:spcBef>
              <a:spcAft>
                <a:spcPts val="0"/>
              </a:spcAft>
              <a:buClr>
                <a:schemeClr val="lt1"/>
              </a:buClr>
              <a:buSzPts val="1800"/>
              <a:buNone/>
              <a:defRPr>
                <a:solidFill>
                  <a:schemeClr val="lt1"/>
                </a:solidFill>
              </a:defRPr>
            </a:lvl7pPr>
            <a:lvl8pPr lvl="7" algn="r" rtl="0">
              <a:spcBef>
                <a:spcPts val="0"/>
              </a:spcBef>
              <a:spcAft>
                <a:spcPts val="0"/>
              </a:spcAft>
              <a:buClr>
                <a:schemeClr val="lt1"/>
              </a:buClr>
              <a:buSzPts val="1800"/>
              <a:buNone/>
              <a:defRPr>
                <a:solidFill>
                  <a:schemeClr val="lt1"/>
                </a:solidFill>
              </a:defRPr>
            </a:lvl8pPr>
            <a:lvl9pPr lvl="8" algn="r" rtl="0">
              <a:spcBef>
                <a:spcPts val="0"/>
              </a:spcBef>
              <a:spcAft>
                <a:spcPts val="0"/>
              </a:spcAft>
              <a:buClr>
                <a:schemeClr val="lt1"/>
              </a:buClr>
              <a:buSzPts val="1800"/>
              <a:buNone/>
              <a:defRPr>
                <a:solidFill>
                  <a:schemeClr val="lt1"/>
                </a:solidFill>
              </a:defRPr>
            </a:lvl9pPr>
          </a:lstStyle>
          <a:p>
            <a:endParaRPr/>
          </a:p>
        </p:txBody>
      </p:sp>
      <p:sp>
        <p:nvSpPr>
          <p:cNvPr id="67" name="Google Shape;67;p1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31_Title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FE7057C-987C-6F0F-AAFC-D968F8B5ACF6}"/>
              </a:ext>
            </a:extLst>
          </p:cNvPr>
          <p:cNvPicPr>
            <a:picLocks noChangeAspect="1"/>
          </p:cNvPicPr>
          <p:nvPr userDrawn="1"/>
        </p:nvPicPr>
        <p:blipFill>
          <a:blip r:embed="rId2">
            <a:alphaModFix/>
          </a:blip>
          <a:srcRect t="8334" b="8334"/>
          <a:stretch/>
        </p:blipFill>
        <p:spPr>
          <a:xfrm>
            <a:off x="-111642" y="17363"/>
            <a:ext cx="9255642" cy="5143500"/>
          </a:xfrm>
          <a:prstGeom prst="rect">
            <a:avLst/>
          </a:prstGeom>
          <a:gradFill>
            <a:gsLst>
              <a:gs pos="0">
                <a:schemeClr val="accent1">
                  <a:alpha val="0"/>
                </a:schemeClr>
              </a:gs>
              <a:gs pos="71000">
                <a:schemeClr val="bg1">
                  <a:lumMod val="95000"/>
                </a:schemeClr>
              </a:gs>
            </a:gsLst>
            <a:lin ang="10800000" scaled="0"/>
          </a:gradFill>
          <a:effectLst>
            <a:outerShdw blurRad="50800" dist="50800" dir="5400000" algn="ctr" rotWithShape="0">
              <a:srgbClr val="000000"/>
            </a:outerShdw>
          </a:effectLst>
        </p:spPr>
      </p:pic>
      <p:sp>
        <p:nvSpPr>
          <p:cNvPr id="7" name="Rectangle 6">
            <a:extLst>
              <a:ext uri="{FF2B5EF4-FFF2-40B4-BE49-F238E27FC236}">
                <a16:creationId xmlns:a16="http://schemas.microsoft.com/office/drawing/2014/main" id="{42212AFA-64A8-EE54-03AA-B2EC0B3ED130}"/>
              </a:ext>
            </a:extLst>
          </p:cNvPr>
          <p:cNvSpPr/>
          <p:nvPr userDrawn="1"/>
        </p:nvSpPr>
        <p:spPr>
          <a:xfrm>
            <a:off x="-208722" y="-1"/>
            <a:ext cx="8229979" cy="5208608"/>
          </a:xfrm>
          <a:prstGeom prst="rect">
            <a:avLst/>
          </a:prstGeom>
          <a:gradFill>
            <a:gsLst>
              <a:gs pos="0">
                <a:schemeClr val="accent1">
                  <a:alpha val="0"/>
                </a:schemeClr>
              </a:gs>
              <a:gs pos="71000">
                <a:schemeClr val="bg1">
                  <a:lumMod val="95000"/>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b="0" i="0">
              <a:latin typeface="+mn-lt"/>
            </a:endParaRPr>
          </a:p>
        </p:txBody>
      </p:sp>
      <p:pic>
        <p:nvPicPr>
          <p:cNvPr id="3" name="Picture 2">
            <a:extLst>
              <a:ext uri="{FF2B5EF4-FFF2-40B4-BE49-F238E27FC236}">
                <a16:creationId xmlns:a16="http://schemas.microsoft.com/office/drawing/2014/main" id="{420BDD6E-3F96-98AE-47D2-4ACB49186A8F}"/>
              </a:ext>
            </a:extLst>
          </p:cNvPr>
          <p:cNvPicPr>
            <a:picLocks noChangeAspect="1"/>
          </p:cNvPicPr>
          <p:nvPr userDrawn="1"/>
        </p:nvPicPr>
        <p:blipFill>
          <a:blip r:embed="rId3"/>
          <a:srcRect/>
          <a:stretch/>
        </p:blipFill>
        <p:spPr>
          <a:xfrm>
            <a:off x="876575" y="408227"/>
            <a:ext cx="1983450" cy="369495"/>
          </a:xfrm>
          <a:prstGeom prst="rect">
            <a:avLst/>
          </a:prstGeom>
        </p:spPr>
      </p:pic>
      <p:sp>
        <p:nvSpPr>
          <p:cNvPr id="13" name="Footer Placeholder 12">
            <a:extLst>
              <a:ext uri="{FF2B5EF4-FFF2-40B4-BE49-F238E27FC236}">
                <a16:creationId xmlns:a16="http://schemas.microsoft.com/office/drawing/2014/main" id="{2B91714E-3B80-1D34-B0D4-45C91A59FAE3}"/>
              </a:ext>
            </a:extLst>
          </p:cNvPr>
          <p:cNvSpPr>
            <a:spLocks noGrp="1"/>
          </p:cNvSpPr>
          <p:nvPr>
            <p:ph type="ftr" sz="quarter" idx="11"/>
          </p:nvPr>
        </p:nvSpPr>
        <p:spPr>
          <a:xfrm rot="16200000">
            <a:off x="-1224665" y="1663262"/>
            <a:ext cx="2882671" cy="273844"/>
          </a:xfrm>
        </p:spPr>
        <p:txBody>
          <a:bodyPr/>
          <a:lstStyle>
            <a:lvl1pPr algn="r">
              <a:defRPr b="0" i="0" spc="23" baseline="0">
                <a:solidFill>
                  <a:schemeClr val="tx1"/>
                </a:solidFill>
                <a:latin typeface="+mj-lt"/>
              </a:defRPr>
            </a:lvl1pPr>
          </a:lstStyle>
          <a:p>
            <a:r>
              <a:rPr lang="en-US"/>
              <a:t>Titile Goes Here</a:t>
            </a:r>
          </a:p>
        </p:txBody>
      </p:sp>
      <p:pic>
        <p:nvPicPr>
          <p:cNvPr id="4" name="Graphic 3">
            <a:extLst>
              <a:ext uri="{FF2B5EF4-FFF2-40B4-BE49-F238E27FC236}">
                <a16:creationId xmlns:a16="http://schemas.microsoft.com/office/drawing/2014/main" id="{7D69CF41-B00F-5E60-05E6-3429FF9D8959}"/>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1589" t="1579" r="4299" b="7631"/>
          <a:stretch/>
        </p:blipFill>
        <p:spPr>
          <a:xfrm>
            <a:off x="-208722" y="0"/>
            <a:ext cx="9352722" cy="5143500"/>
          </a:xfrm>
          <a:prstGeom prst="rect">
            <a:avLst/>
          </a:prstGeom>
        </p:spPr>
      </p:pic>
    </p:spTree>
    <p:extLst>
      <p:ext uri="{BB962C8B-B14F-4D97-AF65-F5344CB8AC3E}">
        <p14:creationId xmlns:p14="http://schemas.microsoft.com/office/powerpoint/2010/main" val="414238656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8F24671-9BB7-914C-A78F-D58E5ACE1466}"/>
              </a:ext>
            </a:extLst>
          </p:cNvPr>
          <p:cNvSpPr>
            <a:spLocks noGrp="1"/>
          </p:cNvSpPr>
          <p:nvPr>
            <p:ph type="pic" sz="quarter" idx="10"/>
          </p:nvPr>
        </p:nvSpPr>
        <p:spPr>
          <a:xfrm>
            <a:off x="1028700" y="0"/>
            <a:ext cx="2057399" cy="5143500"/>
          </a:xfrm>
          <a:pattFill prst="pct10">
            <a:fgClr>
              <a:schemeClr val="accent1"/>
            </a:fgClr>
            <a:bgClr>
              <a:schemeClr val="bg1"/>
            </a:bgClr>
          </a:pattFill>
        </p:spPr>
        <p:txBody>
          <a:bodyPr/>
          <a:lstStyle>
            <a:lvl1pPr>
              <a:defRPr b="0" i="0">
                <a:latin typeface="+mn-lt"/>
              </a:defRPr>
            </a:lvl1pPr>
          </a:lstStyle>
          <a:p>
            <a:r>
              <a:rPr lang="en-US"/>
              <a:t>Click icon to add picture</a:t>
            </a:r>
          </a:p>
        </p:txBody>
      </p:sp>
      <p:sp>
        <p:nvSpPr>
          <p:cNvPr id="6" name="Rectangle 5">
            <a:extLst>
              <a:ext uri="{FF2B5EF4-FFF2-40B4-BE49-F238E27FC236}">
                <a16:creationId xmlns:a16="http://schemas.microsoft.com/office/drawing/2014/main" id="{6F81E735-FFBB-0E4C-8C60-5DB579FCE042}"/>
              </a:ext>
            </a:extLst>
          </p:cNvPr>
          <p:cNvSpPr/>
          <p:nvPr userDrawn="1"/>
        </p:nvSpPr>
        <p:spPr>
          <a:xfrm>
            <a:off x="1" y="0"/>
            <a:ext cx="1028699"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mn-lt"/>
            </a:endParaRPr>
          </a:p>
        </p:txBody>
      </p:sp>
      <p:pic>
        <p:nvPicPr>
          <p:cNvPr id="3" name="Picture 2" descr="A black and white logo&#10;&#10;Description automatically generated">
            <a:extLst>
              <a:ext uri="{FF2B5EF4-FFF2-40B4-BE49-F238E27FC236}">
                <a16:creationId xmlns:a16="http://schemas.microsoft.com/office/drawing/2014/main" id="{44CE9912-231C-C8F4-DD48-0DBF4E8E8CA7}"/>
              </a:ext>
            </a:extLst>
          </p:cNvPr>
          <p:cNvPicPr>
            <a:picLocks noChangeAspect="1"/>
          </p:cNvPicPr>
          <p:nvPr userDrawn="1"/>
        </p:nvPicPr>
        <p:blipFill>
          <a:blip r:embed="rId2"/>
          <a:stretch>
            <a:fillRect/>
          </a:stretch>
        </p:blipFill>
        <p:spPr>
          <a:xfrm>
            <a:off x="227191" y="358141"/>
            <a:ext cx="574316" cy="327660"/>
          </a:xfrm>
          <a:prstGeom prst="rect">
            <a:avLst/>
          </a:prstGeom>
        </p:spPr>
      </p:pic>
      <p:sp>
        <p:nvSpPr>
          <p:cNvPr id="7" name="Footer Placeholder 12">
            <a:extLst>
              <a:ext uri="{FF2B5EF4-FFF2-40B4-BE49-F238E27FC236}">
                <a16:creationId xmlns:a16="http://schemas.microsoft.com/office/drawing/2014/main" id="{4F612904-C0FC-FEA4-F832-F14AE6354DD2}"/>
              </a:ext>
            </a:extLst>
          </p:cNvPr>
          <p:cNvSpPr>
            <a:spLocks noGrp="1"/>
          </p:cNvSpPr>
          <p:nvPr>
            <p:ph type="ftr" sz="quarter" idx="12"/>
          </p:nvPr>
        </p:nvSpPr>
        <p:spPr>
          <a:xfrm rot="16200000">
            <a:off x="-767278" y="2030328"/>
            <a:ext cx="2563256" cy="273844"/>
          </a:xfrm>
        </p:spPr>
        <p:txBody>
          <a:bodyPr/>
          <a:lstStyle>
            <a:lvl1pPr algn="r">
              <a:defRPr b="0" i="0" spc="23" baseline="0">
                <a:solidFill>
                  <a:schemeClr val="tx1"/>
                </a:solidFill>
                <a:latin typeface="Aeonik" panose="02010503030300000000" pitchFamily="2" charset="0"/>
              </a:defRPr>
            </a:lvl1pPr>
          </a:lstStyle>
          <a:p>
            <a:r>
              <a:rPr lang="en-US" err="1"/>
              <a:t>Titile</a:t>
            </a:r>
            <a:r>
              <a:rPr lang="en-US"/>
              <a:t> Goes </a:t>
            </a:r>
            <a:r>
              <a:rPr lang="en-US">
                <a:latin typeface="+mn-lt"/>
              </a:rPr>
              <a:t>Here</a:t>
            </a:r>
          </a:p>
        </p:txBody>
      </p:sp>
    </p:spTree>
    <p:extLst>
      <p:ext uri="{BB962C8B-B14F-4D97-AF65-F5344CB8AC3E}">
        <p14:creationId xmlns:p14="http://schemas.microsoft.com/office/powerpoint/2010/main" val="240891208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8F24671-9BB7-914C-A78F-D58E5ACE1466}"/>
              </a:ext>
            </a:extLst>
          </p:cNvPr>
          <p:cNvSpPr>
            <a:spLocks noGrp="1"/>
          </p:cNvSpPr>
          <p:nvPr>
            <p:ph type="pic" sz="quarter" idx="10"/>
          </p:nvPr>
        </p:nvSpPr>
        <p:spPr>
          <a:xfrm>
            <a:off x="1028700" y="1"/>
            <a:ext cx="8115301" cy="1714499"/>
          </a:xfrm>
          <a:pattFill prst="pct10">
            <a:fgClr>
              <a:schemeClr val="accent1"/>
            </a:fgClr>
            <a:bgClr>
              <a:schemeClr val="bg1"/>
            </a:bgClr>
          </a:pattFill>
        </p:spPr>
        <p:txBody>
          <a:bodyPr/>
          <a:lstStyle>
            <a:lvl1pPr>
              <a:defRPr b="0" i="0">
                <a:latin typeface="+mn-lt"/>
              </a:defRPr>
            </a:lvl1pPr>
          </a:lstStyle>
          <a:p>
            <a:r>
              <a:rPr lang="en-US"/>
              <a:t>Click icon to add picture</a:t>
            </a:r>
          </a:p>
        </p:txBody>
      </p:sp>
      <p:sp>
        <p:nvSpPr>
          <p:cNvPr id="6" name="Rectangle 5">
            <a:extLst>
              <a:ext uri="{FF2B5EF4-FFF2-40B4-BE49-F238E27FC236}">
                <a16:creationId xmlns:a16="http://schemas.microsoft.com/office/drawing/2014/main" id="{6F81E735-FFBB-0E4C-8C60-5DB579FCE042}"/>
              </a:ext>
            </a:extLst>
          </p:cNvPr>
          <p:cNvSpPr/>
          <p:nvPr userDrawn="1"/>
        </p:nvSpPr>
        <p:spPr>
          <a:xfrm>
            <a:off x="1" y="0"/>
            <a:ext cx="1028699"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mn-lt"/>
            </a:endParaRPr>
          </a:p>
        </p:txBody>
      </p:sp>
      <p:pic>
        <p:nvPicPr>
          <p:cNvPr id="3" name="Picture 2" descr="A black and white logo&#10;&#10;Description automatically generated">
            <a:extLst>
              <a:ext uri="{FF2B5EF4-FFF2-40B4-BE49-F238E27FC236}">
                <a16:creationId xmlns:a16="http://schemas.microsoft.com/office/drawing/2014/main" id="{B3AE34A9-9477-A849-510F-64E2742A015A}"/>
              </a:ext>
            </a:extLst>
          </p:cNvPr>
          <p:cNvPicPr>
            <a:picLocks noChangeAspect="1"/>
          </p:cNvPicPr>
          <p:nvPr userDrawn="1"/>
        </p:nvPicPr>
        <p:blipFill>
          <a:blip r:embed="rId2"/>
          <a:stretch>
            <a:fillRect/>
          </a:stretch>
        </p:blipFill>
        <p:spPr>
          <a:xfrm>
            <a:off x="227191" y="358141"/>
            <a:ext cx="574316" cy="327660"/>
          </a:xfrm>
          <a:prstGeom prst="rect">
            <a:avLst/>
          </a:prstGeom>
        </p:spPr>
      </p:pic>
      <p:sp>
        <p:nvSpPr>
          <p:cNvPr id="7" name="Footer Placeholder 12">
            <a:extLst>
              <a:ext uri="{FF2B5EF4-FFF2-40B4-BE49-F238E27FC236}">
                <a16:creationId xmlns:a16="http://schemas.microsoft.com/office/drawing/2014/main" id="{BBBBE498-1324-0869-7FFF-C01E80FFAF62}"/>
              </a:ext>
            </a:extLst>
          </p:cNvPr>
          <p:cNvSpPr>
            <a:spLocks noGrp="1"/>
          </p:cNvSpPr>
          <p:nvPr>
            <p:ph type="ftr" sz="quarter" idx="12"/>
          </p:nvPr>
        </p:nvSpPr>
        <p:spPr>
          <a:xfrm rot="16200000">
            <a:off x="-767278" y="2030328"/>
            <a:ext cx="2563256" cy="273844"/>
          </a:xfrm>
        </p:spPr>
        <p:txBody>
          <a:bodyPr/>
          <a:lstStyle>
            <a:lvl1pPr algn="r">
              <a:defRPr b="0" i="0" spc="23" baseline="0">
                <a:solidFill>
                  <a:schemeClr val="tx1"/>
                </a:solidFill>
                <a:latin typeface="+mn-lt"/>
              </a:defRPr>
            </a:lvl1pPr>
          </a:lstStyle>
          <a:p>
            <a:r>
              <a:rPr lang="en-US"/>
              <a:t>Titile Goes Here</a:t>
            </a:r>
          </a:p>
        </p:txBody>
      </p:sp>
    </p:spTree>
    <p:extLst>
      <p:ext uri="{BB962C8B-B14F-4D97-AF65-F5344CB8AC3E}">
        <p14:creationId xmlns:p14="http://schemas.microsoft.com/office/powerpoint/2010/main" val="5992195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8F24671-9BB7-914C-A78F-D58E5ACE1466}"/>
              </a:ext>
            </a:extLst>
          </p:cNvPr>
          <p:cNvSpPr>
            <a:spLocks noGrp="1"/>
          </p:cNvSpPr>
          <p:nvPr>
            <p:ph type="pic" sz="quarter" idx="10"/>
          </p:nvPr>
        </p:nvSpPr>
        <p:spPr>
          <a:xfrm>
            <a:off x="1028700" y="0"/>
            <a:ext cx="3086097" cy="5143500"/>
          </a:xfrm>
          <a:pattFill prst="pct10">
            <a:fgClr>
              <a:schemeClr val="accent1"/>
            </a:fgClr>
            <a:bgClr>
              <a:schemeClr val="bg1"/>
            </a:bgClr>
          </a:pattFill>
        </p:spPr>
        <p:txBody>
          <a:bodyPr/>
          <a:lstStyle>
            <a:lvl1pPr>
              <a:defRPr b="0" i="0">
                <a:latin typeface="+mn-lt"/>
              </a:defRPr>
            </a:lvl1pPr>
          </a:lstStyle>
          <a:p>
            <a:r>
              <a:rPr lang="en-US"/>
              <a:t>Click icon to add picture</a:t>
            </a:r>
          </a:p>
        </p:txBody>
      </p:sp>
      <p:sp>
        <p:nvSpPr>
          <p:cNvPr id="9" name="Picture Placeholder 4">
            <a:extLst>
              <a:ext uri="{FF2B5EF4-FFF2-40B4-BE49-F238E27FC236}">
                <a16:creationId xmlns:a16="http://schemas.microsoft.com/office/drawing/2014/main" id="{7234A7D1-F6E5-8C4A-9EF0-6ED97B851326}"/>
              </a:ext>
            </a:extLst>
          </p:cNvPr>
          <p:cNvSpPr>
            <a:spLocks noGrp="1"/>
          </p:cNvSpPr>
          <p:nvPr>
            <p:ph type="pic" sz="quarter" idx="11"/>
          </p:nvPr>
        </p:nvSpPr>
        <p:spPr>
          <a:xfrm>
            <a:off x="1454065" y="3271384"/>
            <a:ext cx="1501811" cy="1100591"/>
          </a:xfrm>
          <a:pattFill prst="pct10">
            <a:fgClr>
              <a:schemeClr val="accent1"/>
            </a:fgClr>
            <a:bgClr>
              <a:schemeClr val="bg1"/>
            </a:bgClr>
          </a:pattFill>
          <a:effectLst/>
        </p:spPr>
        <p:txBody>
          <a:bodyPr/>
          <a:lstStyle>
            <a:lvl1pPr>
              <a:defRPr b="0" i="0">
                <a:latin typeface="+mn-lt"/>
              </a:defRPr>
            </a:lvl1pPr>
          </a:lstStyle>
          <a:p>
            <a:r>
              <a:rPr lang="en-US"/>
              <a:t>Click icon to add picture</a:t>
            </a:r>
          </a:p>
        </p:txBody>
      </p:sp>
      <p:sp>
        <p:nvSpPr>
          <p:cNvPr id="10" name="Picture Placeholder 4">
            <a:extLst>
              <a:ext uri="{FF2B5EF4-FFF2-40B4-BE49-F238E27FC236}">
                <a16:creationId xmlns:a16="http://schemas.microsoft.com/office/drawing/2014/main" id="{253056E4-535F-9142-8656-FD61FFAFE920}"/>
              </a:ext>
            </a:extLst>
          </p:cNvPr>
          <p:cNvSpPr>
            <a:spLocks noGrp="1"/>
          </p:cNvSpPr>
          <p:nvPr>
            <p:ph type="pic" sz="quarter" idx="12"/>
          </p:nvPr>
        </p:nvSpPr>
        <p:spPr>
          <a:xfrm>
            <a:off x="3213052" y="3271384"/>
            <a:ext cx="1501811" cy="1100591"/>
          </a:xfrm>
          <a:pattFill prst="pct10">
            <a:fgClr>
              <a:schemeClr val="accent1"/>
            </a:fgClr>
            <a:bgClr>
              <a:schemeClr val="bg1"/>
            </a:bgClr>
          </a:pattFill>
          <a:effectLst/>
        </p:spPr>
        <p:txBody>
          <a:bodyPr/>
          <a:lstStyle>
            <a:lvl1pPr>
              <a:defRPr b="0" i="0">
                <a:latin typeface="+mn-lt"/>
              </a:defRPr>
            </a:lvl1pPr>
          </a:lstStyle>
          <a:p>
            <a:r>
              <a:rPr lang="en-US"/>
              <a:t>Click icon to add picture</a:t>
            </a:r>
          </a:p>
        </p:txBody>
      </p:sp>
      <p:sp>
        <p:nvSpPr>
          <p:cNvPr id="6" name="Rectangle 5">
            <a:extLst>
              <a:ext uri="{FF2B5EF4-FFF2-40B4-BE49-F238E27FC236}">
                <a16:creationId xmlns:a16="http://schemas.microsoft.com/office/drawing/2014/main" id="{6F81E735-FFBB-0E4C-8C60-5DB579FCE042}"/>
              </a:ext>
            </a:extLst>
          </p:cNvPr>
          <p:cNvSpPr/>
          <p:nvPr userDrawn="1"/>
        </p:nvSpPr>
        <p:spPr>
          <a:xfrm>
            <a:off x="1" y="0"/>
            <a:ext cx="1028699"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mn-lt"/>
            </a:endParaRPr>
          </a:p>
        </p:txBody>
      </p:sp>
      <p:pic>
        <p:nvPicPr>
          <p:cNvPr id="3" name="Picture 2" descr="A black and white logo&#10;&#10;Description automatically generated">
            <a:extLst>
              <a:ext uri="{FF2B5EF4-FFF2-40B4-BE49-F238E27FC236}">
                <a16:creationId xmlns:a16="http://schemas.microsoft.com/office/drawing/2014/main" id="{098C22B5-C61A-E77B-C672-51B0C5B0FE7A}"/>
              </a:ext>
            </a:extLst>
          </p:cNvPr>
          <p:cNvPicPr>
            <a:picLocks noChangeAspect="1"/>
          </p:cNvPicPr>
          <p:nvPr userDrawn="1"/>
        </p:nvPicPr>
        <p:blipFill>
          <a:blip r:embed="rId2"/>
          <a:stretch>
            <a:fillRect/>
          </a:stretch>
        </p:blipFill>
        <p:spPr>
          <a:xfrm>
            <a:off x="227191" y="358141"/>
            <a:ext cx="574316" cy="327660"/>
          </a:xfrm>
          <a:prstGeom prst="rect">
            <a:avLst/>
          </a:prstGeom>
        </p:spPr>
      </p:pic>
      <p:sp>
        <p:nvSpPr>
          <p:cNvPr id="7" name="Footer Placeholder 12">
            <a:extLst>
              <a:ext uri="{FF2B5EF4-FFF2-40B4-BE49-F238E27FC236}">
                <a16:creationId xmlns:a16="http://schemas.microsoft.com/office/drawing/2014/main" id="{BBF06B4B-BD05-5119-B4D9-A83833394728}"/>
              </a:ext>
            </a:extLst>
          </p:cNvPr>
          <p:cNvSpPr>
            <a:spLocks noGrp="1"/>
          </p:cNvSpPr>
          <p:nvPr>
            <p:ph type="ftr" sz="quarter" idx="14"/>
          </p:nvPr>
        </p:nvSpPr>
        <p:spPr>
          <a:xfrm rot="16200000">
            <a:off x="-767278" y="2030328"/>
            <a:ext cx="2563256" cy="273844"/>
          </a:xfrm>
        </p:spPr>
        <p:txBody>
          <a:bodyPr/>
          <a:lstStyle>
            <a:lvl1pPr algn="r">
              <a:defRPr b="0" i="0" spc="23" baseline="0">
                <a:solidFill>
                  <a:schemeClr val="tx1"/>
                </a:solidFill>
                <a:latin typeface="+mn-lt"/>
              </a:defRPr>
            </a:lvl1pPr>
          </a:lstStyle>
          <a:p>
            <a:r>
              <a:rPr lang="en-US"/>
              <a:t>Titile Goes Here</a:t>
            </a:r>
          </a:p>
        </p:txBody>
      </p:sp>
    </p:spTree>
    <p:extLst>
      <p:ext uri="{BB962C8B-B14F-4D97-AF65-F5344CB8AC3E}">
        <p14:creationId xmlns:p14="http://schemas.microsoft.com/office/powerpoint/2010/main" val="57492840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8F24671-9BB7-914C-A78F-D58E5ACE1466}"/>
              </a:ext>
            </a:extLst>
          </p:cNvPr>
          <p:cNvSpPr>
            <a:spLocks noGrp="1"/>
          </p:cNvSpPr>
          <p:nvPr>
            <p:ph type="pic" sz="quarter" idx="10"/>
          </p:nvPr>
        </p:nvSpPr>
        <p:spPr>
          <a:xfrm>
            <a:off x="1028700" y="0"/>
            <a:ext cx="8115300" cy="2799900"/>
          </a:xfrm>
          <a:pattFill prst="pct10">
            <a:fgClr>
              <a:schemeClr val="accent1"/>
            </a:fgClr>
            <a:bgClr>
              <a:schemeClr val="bg1"/>
            </a:bgClr>
          </a:pattFill>
        </p:spPr>
        <p:txBody>
          <a:bodyPr/>
          <a:lstStyle>
            <a:lvl1pPr>
              <a:defRPr b="0" i="0">
                <a:latin typeface="+mn-lt"/>
              </a:defRPr>
            </a:lvl1pPr>
          </a:lstStyle>
          <a:p>
            <a:r>
              <a:rPr lang="en-US"/>
              <a:t>Click icon to add picture</a:t>
            </a:r>
          </a:p>
        </p:txBody>
      </p:sp>
      <p:sp>
        <p:nvSpPr>
          <p:cNvPr id="11" name="Picture Placeholder 10">
            <a:extLst>
              <a:ext uri="{FF2B5EF4-FFF2-40B4-BE49-F238E27FC236}">
                <a16:creationId xmlns:a16="http://schemas.microsoft.com/office/drawing/2014/main" id="{8FFD715F-5B48-714C-B660-2D441F586505}"/>
              </a:ext>
            </a:extLst>
          </p:cNvPr>
          <p:cNvSpPr>
            <a:spLocks noGrp="1"/>
          </p:cNvSpPr>
          <p:nvPr>
            <p:ph type="pic" sz="quarter" idx="11"/>
          </p:nvPr>
        </p:nvSpPr>
        <p:spPr>
          <a:xfrm>
            <a:off x="1714498" y="3546732"/>
            <a:ext cx="910154" cy="910154"/>
          </a:xfrm>
          <a:custGeom>
            <a:avLst/>
            <a:gdLst>
              <a:gd name="connsiteX0" fmla="*/ 606769 w 1213538"/>
              <a:gd name="connsiteY0" fmla="*/ 0 h 1213538"/>
              <a:gd name="connsiteX1" fmla="*/ 1213538 w 1213538"/>
              <a:gd name="connsiteY1" fmla="*/ 606769 h 1213538"/>
              <a:gd name="connsiteX2" fmla="*/ 606769 w 1213538"/>
              <a:gd name="connsiteY2" fmla="*/ 1213538 h 1213538"/>
              <a:gd name="connsiteX3" fmla="*/ 0 w 1213538"/>
              <a:gd name="connsiteY3" fmla="*/ 606769 h 1213538"/>
              <a:gd name="connsiteX4" fmla="*/ 606769 w 1213538"/>
              <a:gd name="connsiteY4" fmla="*/ 0 h 1213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3538" h="1213538">
                <a:moveTo>
                  <a:pt x="606769" y="0"/>
                </a:moveTo>
                <a:cubicBezTo>
                  <a:pt x="941878" y="0"/>
                  <a:pt x="1213538" y="271660"/>
                  <a:pt x="1213538" y="606769"/>
                </a:cubicBezTo>
                <a:cubicBezTo>
                  <a:pt x="1213538" y="941878"/>
                  <a:pt x="941878" y="1213538"/>
                  <a:pt x="606769" y="1213538"/>
                </a:cubicBezTo>
                <a:cubicBezTo>
                  <a:pt x="271660" y="1213538"/>
                  <a:pt x="0" y="941878"/>
                  <a:pt x="0" y="606769"/>
                </a:cubicBezTo>
                <a:cubicBezTo>
                  <a:pt x="0" y="271660"/>
                  <a:pt x="271660" y="0"/>
                  <a:pt x="606769" y="0"/>
                </a:cubicBezTo>
                <a:close/>
              </a:path>
            </a:pathLst>
          </a:custGeom>
          <a:pattFill prst="pct10">
            <a:fgClr>
              <a:schemeClr val="accent1"/>
            </a:fgClr>
            <a:bgClr>
              <a:schemeClr val="bg1"/>
            </a:bgClr>
          </a:pattFill>
        </p:spPr>
        <p:txBody>
          <a:bodyPr wrap="square">
            <a:noAutofit/>
          </a:bodyPr>
          <a:lstStyle>
            <a:lvl1pPr>
              <a:defRPr b="0" i="0">
                <a:latin typeface="+mn-lt"/>
              </a:defRPr>
            </a:lvl1pPr>
          </a:lstStyle>
          <a:p>
            <a:r>
              <a:rPr lang="en-US"/>
              <a:t>Click icon to add picture</a:t>
            </a:r>
          </a:p>
        </p:txBody>
      </p:sp>
      <p:sp>
        <p:nvSpPr>
          <p:cNvPr id="6" name="Rectangle 5">
            <a:extLst>
              <a:ext uri="{FF2B5EF4-FFF2-40B4-BE49-F238E27FC236}">
                <a16:creationId xmlns:a16="http://schemas.microsoft.com/office/drawing/2014/main" id="{6F81E735-FFBB-0E4C-8C60-5DB579FCE042}"/>
              </a:ext>
            </a:extLst>
          </p:cNvPr>
          <p:cNvSpPr/>
          <p:nvPr userDrawn="1"/>
        </p:nvSpPr>
        <p:spPr>
          <a:xfrm>
            <a:off x="1" y="0"/>
            <a:ext cx="1028699"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mn-lt"/>
            </a:endParaRPr>
          </a:p>
        </p:txBody>
      </p:sp>
      <p:pic>
        <p:nvPicPr>
          <p:cNvPr id="3" name="Picture 2" descr="A black and white logo&#10;&#10;Description automatically generated">
            <a:extLst>
              <a:ext uri="{FF2B5EF4-FFF2-40B4-BE49-F238E27FC236}">
                <a16:creationId xmlns:a16="http://schemas.microsoft.com/office/drawing/2014/main" id="{484FEC51-33CC-3362-1F53-5914156F01CC}"/>
              </a:ext>
            </a:extLst>
          </p:cNvPr>
          <p:cNvPicPr>
            <a:picLocks noChangeAspect="1"/>
          </p:cNvPicPr>
          <p:nvPr userDrawn="1"/>
        </p:nvPicPr>
        <p:blipFill>
          <a:blip r:embed="rId2"/>
          <a:stretch>
            <a:fillRect/>
          </a:stretch>
        </p:blipFill>
        <p:spPr>
          <a:xfrm>
            <a:off x="227191" y="358141"/>
            <a:ext cx="574316" cy="327660"/>
          </a:xfrm>
          <a:prstGeom prst="rect">
            <a:avLst/>
          </a:prstGeom>
        </p:spPr>
      </p:pic>
      <p:sp>
        <p:nvSpPr>
          <p:cNvPr id="7" name="Footer Placeholder 12">
            <a:extLst>
              <a:ext uri="{FF2B5EF4-FFF2-40B4-BE49-F238E27FC236}">
                <a16:creationId xmlns:a16="http://schemas.microsoft.com/office/drawing/2014/main" id="{D0673D96-026C-5237-7FE6-F9C5889EFE5C}"/>
              </a:ext>
            </a:extLst>
          </p:cNvPr>
          <p:cNvSpPr>
            <a:spLocks noGrp="1"/>
          </p:cNvSpPr>
          <p:nvPr>
            <p:ph type="ftr" sz="quarter" idx="13"/>
          </p:nvPr>
        </p:nvSpPr>
        <p:spPr>
          <a:xfrm rot="16200000">
            <a:off x="-767278" y="2030328"/>
            <a:ext cx="2563256" cy="273844"/>
          </a:xfrm>
        </p:spPr>
        <p:txBody>
          <a:bodyPr/>
          <a:lstStyle>
            <a:lvl1pPr algn="r">
              <a:defRPr b="0" i="0" spc="23" baseline="0">
                <a:solidFill>
                  <a:schemeClr val="tx1"/>
                </a:solidFill>
                <a:latin typeface="+mn-lt"/>
              </a:defRPr>
            </a:lvl1pPr>
          </a:lstStyle>
          <a:p>
            <a:r>
              <a:rPr lang="en-US" err="1"/>
              <a:t>Titile</a:t>
            </a:r>
            <a:r>
              <a:rPr lang="en-US"/>
              <a:t> Goes Here</a:t>
            </a:r>
          </a:p>
        </p:txBody>
      </p:sp>
    </p:spTree>
    <p:extLst>
      <p:ext uri="{BB962C8B-B14F-4D97-AF65-F5344CB8AC3E}">
        <p14:creationId xmlns:p14="http://schemas.microsoft.com/office/powerpoint/2010/main" val="307138034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8F24671-9BB7-914C-A78F-D58E5ACE1466}"/>
              </a:ext>
            </a:extLst>
          </p:cNvPr>
          <p:cNvSpPr>
            <a:spLocks noGrp="1"/>
          </p:cNvSpPr>
          <p:nvPr>
            <p:ph type="pic" sz="quarter" idx="10"/>
          </p:nvPr>
        </p:nvSpPr>
        <p:spPr>
          <a:xfrm>
            <a:off x="1028701" y="0"/>
            <a:ext cx="2743196" cy="5143500"/>
          </a:xfrm>
          <a:pattFill prst="pct10">
            <a:fgClr>
              <a:schemeClr val="accent1"/>
            </a:fgClr>
            <a:bgClr>
              <a:schemeClr val="bg1"/>
            </a:bgClr>
          </a:pattFill>
        </p:spPr>
        <p:txBody>
          <a:bodyPr/>
          <a:lstStyle>
            <a:lvl1pPr>
              <a:defRPr b="0" i="0">
                <a:latin typeface="Aeonik" panose="02010503030300000000" pitchFamily="2" charset="0"/>
              </a:defRPr>
            </a:lvl1pPr>
          </a:lstStyle>
          <a:p>
            <a:r>
              <a:rPr lang="en-US"/>
              <a:t>Click icon to add picture</a:t>
            </a:r>
          </a:p>
        </p:txBody>
      </p:sp>
      <p:sp>
        <p:nvSpPr>
          <p:cNvPr id="9" name="Picture Placeholder 4">
            <a:extLst>
              <a:ext uri="{FF2B5EF4-FFF2-40B4-BE49-F238E27FC236}">
                <a16:creationId xmlns:a16="http://schemas.microsoft.com/office/drawing/2014/main" id="{CDDC4D49-62FD-0343-A87A-8E1134CD5DAE}"/>
              </a:ext>
            </a:extLst>
          </p:cNvPr>
          <p:cNvSpPr>
            <a:spLocks noGrp="1"/>
          </p:cNvSpPr>
          <p:nvPr>
            <p:ph type="pic" sz="quarter" idx="11"/>
          </p:nvPr>
        </p:nvSpPr>
        <p:spPr>
          <a:xfrm>
            <a:off x="2828924" y="771526"/>
            <a:ext cx="2571744" cy="3600447"/>
          </a:xfrm>
          <a:pattFill prst="pct10">
            <a:fgClr>
              <a:schemeClr val="accent1"/>
            </a:fgClr>
            <a:bgClr>
              <a:schemeClr val="bg1"/>
            </a:bgClr>
          </a:pattFill>
          <a:effectLst/>
        </p:spPr>
        <p:txBody>
          <a:bodyPr/>
          <a:lstStyle>
            <a:lvl1pPr>
              <a:defRPr b="0" i="0">
                <a:latin typeface="Aeonik" panose="02010503030300000000" pitchFamily="2" charset="0"/>
              </a:defRPr>
            </a:lvl1pPr>
          </a:lstStyle>
          <a:p>
            <a:r>
              <a:rPr lang="en-US"/>
              <a:t>Click icon to add picture</a:t>
            </a:r>
          </a:p>
        </p:txBody>
      </p:sp>
      <p:sp>
        <p:nvSpPr>
          <p:cNvPr id="6" name="Rectangle 5">
            <a:extLst>
              <a:ext uri="{FF2B5EF4-FFF2-40B4-BE49-F238E27FC236}">
                <a16:creationId xmlns:a16="http://schemas.microsoft.com/office/drawing/2014/main" id="{6F81E735-FFBB-0E4C-8C60-5DB579FCE042}"/>
              </a:ext>
            </a:extLst>
          </p:cNvPr>
          <p:cNvSpPr/>
          <p:nvPr userDrawn="1"/>
        </p:nvSpPr>
        <p:spPr>
          <a:xfrm>
            <a:off x="1" y="0"/>
            <a:ext cx="1028699"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eonik" panose="02010503030300000000" pitchFamily="2" charset="0"/>
            </a:endParaRPr>
          </a:p>
        </p:txBody>
      </p:sp>
      <p:pic>
        <p:nvPicPr>
          <p:cNvPr id="3" name="Picture 2" descr="A black and white logo&#10;&#10;Description automatically generated">
            <a:extLst>
              <a:ext uri="{FF2B5EF4-FFF2-40B4-BE49-F238E27FC236}">
                <a16:creationId xmlns:a16="http://schemas.microsoft.com/office/drawing/2014/main" id="{5C52C88E-8B54-6EA1-75A1-5DB27A786C68}"/>
              </a:ext>
            </a:extLst>
          </p:cNvPr>
          <p:cNvPicPr>
            <a:picLocks noChangeAspect="1"/>
          </p:cNvPicPr>
          <p:nvPr userDrawn="1"/>
        </p:nvPicPr>
        <p:blipFill>
          <a:blip r:embed="rId2"/>
          <a:stretch>
            <a:fillRect/>
          </a:stretch>
        </p:blipFill>
        <p:spPr>
          <a:xfrm>
            <a:off x="227191" y="358141"/>
            <a:ext cx="574316" cy="327660"/>
          </a:xfrm>
          <a:prstGeom prst="rect">
            <a:avLst/>
          </a:prstGeom>
        </p:spPr>
      </p:pic>
      <p:sp>
        <p:nvSpPr>
          <p:cNvPr id="7" name="Footer Placeholder 12">
            <a:extLst>
              <a:ext uri="{FF2B5EF4-FFF2-40B4-BE49-F238E27FC236}">
                <a16:creationId xmlns:a16="http://schemas.microsoft.com/office/drawing/2014/main" id="{81C92FA8-0F00-7450-E0DD-3793FA974D9A}"/>
              </a:ext>
            </a:extLst>
          </p:cNvPr>
          <p:cNvSpPr>
            <a:spLocks noGrp="1"/>
          </p:cNvSpPr>
          <p:nvPr>
            <p:ph type="ftr" sz="quarter" idx="13"/>
          </p:nvPr>
        </p:nvSpPr>
        <p:spPr>
          <a:xfrm rot="16200000">
            <a:off x="-767278" y="2030328"/>
            <a:ext cx="2563256" cy="273844"/>
          </a:xfrm>
        </p:spPr>
        <p:txBody>
          <a:bodyPr/>
          <a:lstStyle>
            <a:lvl1pPr algn="r">
              <a:defRPr b="0" i="0" spc="23" baseline="0">
                <a:solidFill>
                  <a:schemeClr val="tx1"/>
                </a:solidFill>
                <a:latin typeface="Aeonik" panose="02010503030300000000" pitchFamily="2" charset="0"/>
              </a:defRPr>
            </a:lvl1pPr>
          </a:lstStyle>
          <a:p>
            <a:r>
              <a:rPr lang="en-US" err="1"/>
              <a:t>Titile</a:t>
            </a:r>
            <a:r>
              <a:rPr lang="en-US"/>
              <a:t> Goes Here</a:t>
            </a:r>
          </a:p>
        </p:txBody>
      </p:sp>
    </p:spTree>
    <p:extLst>
      <p:ext uri="{BB962C8B-B14F-4D97-AF65-F5344CB8AC3E}">
        <p14:creationId xmlns:p14="http://schemas.microsoft.com/office/powerpoint/2010/main" val="329041485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7C276F7-1633-494C-A127-9CCE13F186BA}"/>
              </a:ext>
            </a:extLst>
          </p:cNvPr>
          <p:cNvSpPr/>
          <p:nvPr userDrawn="1"/>
        </p:nvSpPr>
        <p:spPr>
          <a:xfrm>
            <a:off x="1" y="0"/>
            <a:ext cx="3240404"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eonik" panose="02010503030300000000" pitchFamily="2" charset="0"/>
            </a:endParaRPr>
          </a:p>
        </p:txBody>
      </p:sp>
      <p:sp>
        <p:nvSpPr>
          <p:cNvPr id="9" name="Picture Placeholder 4">
            <a:extLst>
              <a:ext uri="{FF2B5EF4-FFF2-40B4-BE49-F238E27FC236}">
                <a16:creationId xmlns:a16="http://schemas.microsoft.com/office/drawing/2014/main" id="{CDDC4D49-62FD-0343-A87A-8E1134CD5DAE}"/>
              </a:ext>
            </a:extLst>
          </p:cNvPr>
          <p:cNvSpPr>
            <a:spLocks noGrp="1"/>
          </p:cNvSpPr>
          <p:nvPr>
            <p:ph type="pic" sz="quarter" idx="11"/>
          </p:nvPr>
        </p:nvSpPr>
        <p:spPr>
          <a:xfrm>
            <a:off x="3240405" y="0"/>
            <a:ext cx="2140843" cy="5143500"/>
          </a:xfrm>
          <a:pattFill prst="pct10">
            <a:fgClr>
              <a:schemeClr val="accent1"/>
            </a:fgClr>
            <a:bgClr>
              <a:schemeClr val="bg1"/>
            </a:bgClr>
          </a:pattFill>
        </p:spPr>
        <p:txBody>
          <a:bodyPr/>
          <a:lstStyle>
            <a:lvl1pPr>
              <a:defRPr b="0" i="0">
                <a:latin typeface="Aeonik" panose="02010503030300000000" pitchFamily="2" charset="0"/>
              </a:defRPr>
            </a:lvl1pPr>
          </a:lstStyle>
          <a:p>
            <a:r>
              <a:rPr lang="en-US"/>
              <a:t>Click icon to add picture</a:t>
            </a:r>
          </a:p>
        </p:txBody>
      </p:sp>
      <p:sp>
        <p:nvSpPr>
          <p:cNvPr id="12" name="Picture Placeholder 11">
            <a:extLst>
              <a:ext uri="{FF2B5EF4-FFF2-40B4-BE49-F238E27FC236}">
                <a16:creationId xmlns:a16="http://schemas.microsoft.com/office/drawing/2014/main" id="{3CE50F0E-D7D9-1644-BD5E-1C3B04F00818}"/>
              </a:ext>
            </a:extLst>
          </p:cNvPr>
          <p:cNvSpPr>
            <a:spLocks noGrp="1"/>
          </p:cNvSpPr>
          <p:nvPr>
            <p:ph type="pic" sz="quarter" idx="12"/>
          </p:nvPr>
        </p:nvSpPr>
        <p:spPr>
          <a:xfrm>
            <a:off x="2033715" y="2879414"/>
            <a:ext cx="810000" cy="810000"/>
          </a:xfrm>
          <a:custGeom>
            <a:avLst/>
            <a:gdLst>
              <a:gd name="connsiteX0" fmla="*/ 606769 w 1213538"/>
              <a:gd name="connsiteY0" fmla="*/ 0 h 1213538"/>
              <a:gd name="connsiteX1" fmla="*/ 1213538 w 1213538"/>
              <a:gd name="connsiteY1" fmla="*/ 606769 h 1213538"/>
              <a:gd name="connsiteX2" fmla="*/ 606769 w 1213538"/>
              <a:gd name="connsiteY2" fmla="*/ 1213538 h 1213538"/>
              <a:gd name="connsiteX3" fmla="*/ 0 w 1213538"/>
              <a:gd name="connsiteY3" fmla="*/ 606769 h 1213538"/>
              <a:gd name="connsiteX4" fmla="*/ 606769 w 1213538"/>
              <a:gd name="connsiteY4" fmla="*/ 0 h 1213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3538" h="1213538">
                <a:moveTo>
                  <a:pt x="606769" y="0"/>
                </a:moveTo>
                <a:cubicBezTo>
                  <a:pt x="941878" y="0"/>
                  <a:pt x="1213538" y="271660"/>
                  <a:pt x="1213538" y="606769"/>
                </a:cubicBezTo>
                <a:cubicBezTo>
                  <a:pt x="1213538" y="941878"/>
                  <a:pt x="941878" y="1213538"/>
                  <a:pt x="606769" y="1213538"/>
                </a:cubicBezTo>
                <a:cubicBezTo>
                  <a:pt x="271660" y="1213538"/>
                  <a:pt x="0" y="941878"/>
                  <a:pt x="0" y="606769"/>
                </a:cubicBezTo>
                <a:cubicBezTo>
                  <a:pt x="0" y="271660"/>
                  <a:pt x="271660" y="0"/>
                  <a:pt x="606769" y="0"/>
                </a:cubicBezTo>
                <a:close/>
              </a:path>
            </a:pathLst>
          </a:custGeom>
          <a:pattFill prst="pct10">
            <a:fgClr>
              <a:schemeClr val="accent1"/>
            </a:fgClr>
            <a:bgClr>
              <a:schemeClr val="bg1"/>
            </a:bgClr>
          </a:pattFill>
        </p:spPr>
        <p:txBody>
          <a:bodyPr wrap="square">
            <a:noAutofit/>
          </a:bodyPr>
          <a:lstStyle>
            <a:lvl1pPr>
              <a:defRPr b="0" i="0">
                <a:latin typeface="Aeonik" panose="02010503030300000000" pitchFamily="2" charset="0"/>
              </a:defRPr>
            </a:lvl1pPr>
          </a:lstStyle>
          <a:p>
            <a:r>
              <a:rPr lang="en-US"/>
              <a:t>Click icon to add picture</a:t>
            </a:r>
          </a:p>
        </p:txBody>
      </p:sp>
      <p:sp>
        <p:nvSpPr>
          <p:cNvPr id="13" name="Picture Placeholder 12">
            <a:extLst>
              <a:ext uri="{FF2B5EF4-FFF2-40B4-BE49-F238E27FC236}">
                <a16:creationId xmlns:a16="http://schemas.microsoft.com/office/drawing/2014/main" id="{D2E0A134-D71C-724F-B254-48A0E9D3C269}"/>
              </a:ext>
            </a:extLst>
          </p:cNvPr>
          <p:cNvSpPr>
            <a:spLocks noGrp="1"/>
          </p:cNvSpPr>
          <p:nvPr>
            <p:ph type="pic" sz="quarter" idx="13"/>
          </p:nvPr>
        </p:nvSpPr>
        <p:spPr>
          <a:xfrm>
            <a:off x="2033715" y="685800"/>
            <a:ext cx="810000" cy="810000"/>
          </a:xfrm>
          <a:custGeom>
            <a:avLst/>
            <a:gdLst>
              <a:gd name="connsiteX0" fmla="*/ 606769 w 1213538"/>
              <a:gd name="connsiteY0" fmla="*/ 0 h 1213538"/>
              <a:gd name="connsiteX1" fmla="*/ 1213538 w 1213538"/>
              <a:gd name="connsiteY1" fmla="*/ 606769 h 1213538"/>
              <a:gd name="connsiteX2" fmla="*/ 606769 w 1213538"/>
              <a:gd name="connsiteY2" fmla="*/ 1213538 h 1213538"/>
              <a:gd name="connsiteX3" fmla="*/ 0 w 1213538"/>
              <a:gd name="connsiteY3" fmla="*/ 606769 h 1213538"/>
              <a:gd name="connsiteX4" fmla="*/ 606769 w 1213538"/>
              <a:gd name="connsiteY4" fmla="*/ 0 h 1213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3538" h="1213538">
                <a:moveTo>
                  <a:pt x="606769" y="0"/>
                </a:moveTo>
                <a:cubicBezTo>
                  <a:pt x="941878" y="0"/>
                  <a:pt x="1213538" y="271660"/>
                  <a:pt x="1213538" y="606769"/>
                </a:cubicBezTo>
                <a:cubicBezTo>
                  <a:pt x="1213538" y="941878"/>
                  <a:pt x="941878" y="1213538"/>
                  <a:pt x="606769" y="1213538"/>
                </a:cubicBezTo>
                <a:cubicBezTo>
                  <a:pt x="271660" y="1213538"/>
                  <a:pt x="0" y="941878"/>
                  <a:pt x="0" y="606769"/>
                </a:cubicBezTo>
                <a:cubicBezTo>
                  <a:pt x="0" y="271660"/>
                  <a:pt x="271660" y="0"/>
                  <a:pt x="606769" y="0"/>
                </a:cubicBezTo>
                <a:close/>
              </a:path>
            </a:pathLst>
          </a:custGeom>
          <a:pattFill prst="pct10">
            <a:fgClr>
              <a:schemeClr val="accent1"/>
            </a:fgClr>
            <a:bgClr>
              <a:schemeClr val="bg1"/>
            </a:bgClr>
          </a:pattFill>
        </p:spPr>
        <p:txBody>
          <a:bodyPr wrap="square">
            <a:noAutofit/>
          </a:bodyPr>
          <a:lstStyle>
            <a:lvl1pPr>
              <a:defRPr b="0" i="0">
                <a:latin typeface="Aeonik" panose="02010503030300000000" pitchFamily="2" charset="0"/>
              </a:defRPr>
            </a:lvl1pPr>
          </a:lstStyle>
          <a:p>
            <a:r>
              <a:rPr lang="en-US"/>
              <a:t>Click icon to add picture</a:t>
            </a:r>
          </a:p>
        </p:txBody>
      </p:sp>
      <p:pic>
        <p:nvPicPr>
          <p:cNvPr id="3" name="Picture 2" descr="A black and white logo&#10;&#10;Description automatically generated">
            <a:extLst>
              <a:ext uri="{FF2B5EF4-FFF2-40B4-BE49-F238E27FC236}">
                <a16:creationId xmlns:a16="http://schemas.microsoft.com/office/drawing/2014/main" id="{3F571FE5-FE08-60D0-FD01-661938431337}"/>
              </a:ext>
            </a:extLst>
          </p:cNvPr>
          <p:cNvPicPr>
            <a:picLocks noChangeAspect="1"/>
          </p:cNvPicPr>
          <p:nvPr userDrawn="1"/>
        </p:nvPicPr>
        <p:blipFill>
          <a:blip r:embed="rId2"/>
          <a:stretch>
            <a:fillRect/>
          </a:stretch>
        </p:blipFill>
        <p:spPr>
          <a:xfrm>
            <a:off x="227191" y="358141"/>
            <a:ext cx="574316" cy="327660"/>
          </a:xfrm>
          <a:prstGeom prst="rect">
            <a:avLst/>
          </a:prstGeom>
        </p:spPr>
      </p:pic>
      <p:sp>
        <p:nvSpPr>
          <p:cNvPr id="5" name="Footer Placeholder 12">
            <a:extLst>
              <a:ext uri="{FF2B5EF4-FFF2-40B4-BE49-F238E27FC236}">
                <a16:creationId xmlns:a16="http://schemas.microsoft.com/office/drawing/2014/main" id="{E08CEA63-F5AE-E2D0-E6C3-7860868C6EA9}"/>
              </a:ext>
            </a:extLst>
          </p:cNvPr>
          <p:cNvSpPr>
            <a:spLocks noGrp="1"/>
          </p:cNvSpPr>
          <p:nvPr>
            <p:ph type="ftr" sz="quarter" idx="15"/>
          </p:nvPr>
        </p:nvSpPr>
        <p:spPr>
          <a:xfrm rot="16200000">
            <a:off x="-767278" y="2030328"/>
            <a:ext cx="2563256" cy="273844"/>
          </a:xfrm>
        </p:spPr>
        <p:txBody>
          <a:bodyPr/>
          <a:lstStyle>
            <a:lvl1pPr algn="r">
              <a:defRPr b="0" i="0" spc="23" baseline="0">
                <a:solidFill>
                  <a:schemeClr val="tx1"/>
                </a:solidFill>
                <a:latin typeface="Aeonik" panose="02010503030300000000" pitchFamily="2" charset="0"/>
              </a:defRPr>
            </a:lvl1pPr>
          </a:lstStyle>
          <a:p>
            <a:r>
              <a:rPr lang="en-US" err="1"/>
              <a:t>Titile</a:t>
            </a:r>
            <a:r>
              <a:rPr lang="en-US"/>
              <a:t> Goes </a:t>
            </a:r>
            <a:r>
              <a:rPr lang="en-US">
                <a:latin typeface="+mn-lt"/>
              </a:rPr>
              <a:t>Here</a:t>
            </a:r>
          </a:p>
        </p:txBody>
      </p:sp>
    </p:spTree>
    <p:extLst>
      <p:ext uri="{BB962C8B-B14F-4D97-AF65-F5344CB8AC3E}">
        <p14:creationId xmlns:p14="http://schemas.microsoft.com/office/powerpoint/2010/main" val="287333022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8F24671-9BB7-914C-A78F-D58E5ACE1466}"/>
              </a:ext>
            </a:extLst>
          </p:cNvPr>
          <p:cNvSpPr>
            <a:spLocks noGrp="1"/>
          </p:cNvSpPr>
          <p:nvPr>
            <p:ph type="pic" sz="quarter" idx="10"/>
          </p:nvPr>
        </p:nvSpPr>
        <p:spPr>
          <a:xfrm>
            <a:off x="1028701" y="0"/>
            <a:ext cx="3086096" cy="5143500"/>
          </a:xfrm>
          <a:pattFill prst="pct10">
            <a:fgClr>
              <a:schemeClr val="accent1"/>
            </a:fgClr>
            <a:bgClr>
              <a:schemeClr val="bg1"/>
            </a:bgClr>
          </a:pattFill>
        </p:spPr>
        <p:txBody>
          <a:bodyPr/>
          <a:lstStyle>
            <a:lvl1pPr>
              <a:defRPr b="0" i="0">
                <a:latin typeface="Aeonik" panose="02010503030300000000" pitchFamily="2" charset="0"/>
              </a:defRPr>
            </a:lvl1pPr>
          </a:lstStyle>
          <a:p>
            <a:r>
              <a:rPr lang="en-US"/>
              <a:t>Click icon to add picture</a:t>
            </a:r>
          </a:p>
        </p:txBody>
      </p:sp>
      <p:sp>
        <p:nvSpPr>
          <p:cNvPr id="6" name="Rectangle 5">
            <a:extLst>
              <a:ext uri="{FF2B5EF4-FFF2-40B4-BE49-F238E27FC236}">
                <a16:creationId xmlns:a16="http://schemas.microsoft.com/office/drawing/2014/main" id="{6F81E735-FFBB-0E4C-8C60-5DB579FCE042}"/>
              </a:ext>
            </a:extLst>
          </p:cNvPr>
          <p:cNvSpPr/>
          <p:nvPr userDrawn="1"/>
        </p:nvSpPr>
        <p:spPr>
          <a:xfrm>
            <a:off x="1" y="0"/>
            <a:ext cx="1028699"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eonik" panose="02010503030300000000" pitchFamily="2" charset="0"/>
            </a:endParaRPr>
          </a:p>
        </p:txBody>
      </p:sp>
      <p:pic>
        <p:nvPicPr>
          <p:cNvPr id="3" name="Picture 2" descr="A black and white logo&#10;&#10;Description automatically generated">
            <a:extLst>
              <a:ext uri="{FF2B5EF4-FFF2-40B4-BE49-F238E27FC236}">
                <a16:creationId xmlns:a16="http://schemas.microsoft.com/office/drawing/2014/main" id="{9C447190-E014-6FC6-DC6E-F241650F2B5F}"/>
              </a:ext>
            </a:extLst>
          </p:cNvPr>
          <p:cNvPicPr>
            <a:picLocks noChangeAspect="1"/>
          </p:cNvPicPr>
          <p:nvPr userDrawn="1"/>
        </p:nvPicPr>
        <p:blipFill>
          <a:blip r:embed="rId2"/>
          <a:stretch>
            <a:fillRect/>
          </a:stretch>
        </p:blipFill>
        <p:spPr>
          <a:xfrm>
            <a:off x="227191" y="358141"/>
            <a:ext cx="574316" cy="327660"/>
          </a:xfrm>
          <a:prstGeom prst="rect">
            <a:avLst/>
          </a:prstGeom>
        </p:spPr>
      </p:pic>
      <p:sp>
        <p:nvSpPr>
          <p:cNvPr id="7" name="Footer Placeholder 12">
            <a:extLst>
              <a:ext uri="{FF2B5EF4-FFF2-40B4-BE49-F238E27FC236}">
                <a16:creationId xmlns:a16="http://schemas.microsoft.com/office/drawing/2014/main" id="{F955C38E-6A78-379D-0ED8-580F99E71215}"/>
              </a:ext>
            </a:extLst>
          </p:cNvPr>
          <p:cNvSpPr>
            <a:spLocks noGrp="1"/>
          </p:cNvSpPr>
          <p:nvPr>
            <p:ph type="ftr" sz="quarter" idx="12"/>
          </p:nvPr>
        </p:nvSpPr>
        <p:spPr>
          <a:xfrm rot="16200000">
            <a:off x="-767278" y="2030328"/>
            <a:ext cx="2563256" cy="273844"/>
          </a:xfrm>
        </p:spPr>
        <p:txBody>
          <a:bodyPr/>
          <a:lstStyle>
            <a:lvl1pPr algn="r">
              <a:defRPr b="0" i="0" spc="23" baseline="0">
                <a:solidFill>
                  <a:schemeClr val="tx1"/>
                </a:solidFill>
                <a:latin typeface="Aeonik" panose="02010503030300000000" pitchFamily="2" charset="0"/>
              </a:defRPr>
            </a:lvl1pPr>
          </a:lstStyle>
          <a:p>
            <a:r>
              <a:rPr lang="en-US" err="1"/>
              <a:t>Titile</a:t>
            </a:r>
            <a:r>
              <a:rPr lang="en-US"/>
              <a:t> Goes Here</a:t>
            </a:r>
          </a:p>
        </p:txBody>
      </p:sp>
    </p:spTree>
    <p:extLst>
      <p:ext uri="{BB962C8B-B14F-4D97-AF65-F5344CB8AC3E}">
        <p14:creationId xmlns:p14="http://schemas.microsoft.com/office/powerpoint/2010/main" val="332041516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8F24671-9BB7-914C-A78F-D58E5ACE1466}"/>
              </a:ext>
            </a:extLst>
          </p:cNvPr>
          <p:cNvSpPr>
            <a:spLocks noGrp="1"/>
          </p:cNvSpPr>
          <p:nvPr>
            <p:ph type="pic" sz="quarter" idx="10"/>
          </p:nvPr>
        </p:nvSpPr>
        <p:spPr>
          <a:xfrm>
            <a:off x="7043736" y="0"/>
            <a:ext cx="2100265" cy="5143500"/>
          </a:xfrm>
          <a:pattFill prst="pct10">
            <a:fgClr>
              <a:schemeClr val="accent1"/>
            </a:fgClr>
            <a:bgClr>
              <a:schemeClr val="bg1"/>
            </a:bgClr>
          </a:pattFill>
        </p:spPr>
        <p:txBody>
          <a:bodyPr/>
          <a:lstStyle>
            <a:lvl1pPr>
              <a:defRPr b="0" i="0">
                <a:latin typeface="Aeonik" panose="02010503030300000000" pitchFamily="2" charset="0"/>
              </a:defRPr>
            </a:lvl1pPr>
          </a:lstStyle>
          <a:p>
            <a:r>
              <a:rPr lang="en-US"/>
              <a:t>Click icon to add picture</a:t>
            </a:r>
          </a:p>
        </p:txBody>
      </p:sp>
      <p:sp>
        <p:nvSpPr>
          <p:cNvPr id="9" name="Picture Placeholder 8">
            <a:extLst>
              <a:ext uri="{FF2B5EF4-FFF2-40B4-BE49-F238E27FC236}">
                <a16:creationId xmlns:a16="http://schemas.microsoft.com/office/drawing/2014/main" id="{5A3FE635-8B1B-554B-B61B-B51FC63B7E19}"/>
              </a:ext>
            </a:extLst>
          </p:cNvPr>
          <p:cNvSpPr>
            <a:spLocks noGrp="1"/>
          </p:cNvSpPr>
          <p:nvPr>
            <p:ph type="pic" sz="quarter" idx="12"/>
          </p:nvPr>
        </p:nvSpPr>
        <p:spPr>
          <a:xfrm>
            <a:off x="1771648" y="2966933"/>
            <a:ext cx="650700" cy="650700"/>
          </a:xfrm>
          <a:custGeom>
            <a:avLst/>
            <a:gdLst>
              <a:gd name="connsiteX0" fmla="*/ 606769 w 1213538"/>
              <a:gd name="connsiteY0" fmla="*/ 0 h 1213538"/>
              <a:gd name="connsiteX1" fmla="*/ 1213538 w 1213538"/>
              <a:gd name="connsiteY1" fmla="*/ 606769 h 1213538"/>
              <a:gd name="connsiteX2" fmla="*/ 606769 w 1213538"/>
              <a:gd name="connsiteY2" fmla="*/ 1213538 h 1213538"/>
              <a:gd name="connsiteX3" fmla="*/ 0 w 1213538"/>
              <a:gd name="connsiteY3" fmla="*/ 606769 h 1213538"/>
              <a:gd name="connsiteX4" fmla="*/ 606769 w 1213538"/>
              <a:gd name="connsiteY4" fmla="*/ 0 h 1213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3538" h="1213538">
                <a:moveTo>
                  <a:pt x="606769" y="0"/>
                </a:moveTo>
                <a:cubicBezTo>
                  <a:pt x="941878" y="0"/>
                  <a:pt x="1213538" y="271660"/>
                  <a:pt x="1213538" y="606769"/>
                </a:cubicBezTo>
                <a:cubicBezTo>
                  <a:pt x="1213538" y="941878"/>
                  <a:pt x="941878" y="1213538"/>
                  <a:pt x="606769" y="1213538"/>
                </a:cubicBezTo>
                <a:cubicBezTo>
                  <a:pt x="271660" y="1213538"/>
                  <a:pt x="0" y="941878"/>
                  <a:pt x="0" y="606769"/>
                </a:cubicBezTo>
                <a:cubicBezTo>
                  <a:pt x="0" y="271660"/>
                  <a:pt x="271660" y="0"/>
                  <a:pt x="606769" y="0"/>
                </a:cubicBezTo>
                <a:close/>
              </a:path>
            </a:pathLst>
          </a:custGeom>
          <a:pattFill prst="pct10">
            <a:fgClr>
              <a:schemeClr val="accent1"/>
            </a:fgClr>
            <a:bgClr>
              <a:schemeClr val="bg1"/>
            </a:bgClr>
          </a:pattFill>
        </p:spPr>
        <p:txBody>
          <a:bodyPr wrap="square">
            <a:noAutofit/>
          </a:bodyPr>
          <a:lstStyle>
            <a:lvl1pPr>
              <a:defRPr b="0" i="0">
                <a:latin typeface="Aeonik" panose="02010503030300000000" pitchFamily="2" charset="0"/>
              </a:defRPr>
            </a:lvl1pPr>
          </a:lstStyle>
          <a:p>
            <a:r>
              <a:rPr lang="en-US"/>
              <a:t>Click icon to add picture</a:t>
            </a:r>
          </a:p>
        </p:txBody>
      </p:sp>
      <p:sp>
        <p:nvSpPr>
          <p:cNvPr id="10" name="Picture Placeholder 9">
            <a:extLst>
              <a:ext uri="{FF2B5EF4-FFF2-40B4-BE49-F238E27FC236}">
                <a16:creationId xmlns:a16="http://schemas.microsoft.com/office/drawing/2014/main" id="{E234A2EE-B962-8640-B04A-447C5CD1085D}"/>
              </a:ext>
            </a:extLst>
          </p:cNvPr>
          <p:cNvSpPr>
            <a:spLocks noGrp="1"/>
          </p:cNvSpPr>
          <p:nvPr>
            <p:ph type="pic" sz="quarter" idx="13"/>
          </p:nvPr>
        </p:nvSpPr>
        <p:spPr>
          <a:xfrm>
            <a:off x="4264819" y="2966933"/>
            <a:ext cx="650700" cy="650700"/>
          </a:xfrm>
          <a:custGeom>
            <a:avLst/>
            <a:gdLst>
              <a:gd name="connsiteX0" fmla="*/ 606769 w 1213538"/>
              <a:gd name="connsiteY0" fmla="*/ 0 h 1213538"/>
              <a:gd name="connsiteX1" fmla="*/ 1213538 w 1213538"/>
              <a:gd name="connsiteY1" fmla="*/ 606769 h 1213538"/>
              <a:gd name="connsiteX2" fmla="*/ 606769 w 1213538"/>
              <a:gd name="connsiteY2" fmla="*/ 1213538 h 1213538"/>
              <a:gd name="connsiteX3" fmla="*/ 0 w 1213538"/>
              <a:gd name="connsiteY3" fmla="*/ 606769 h 1213538"/>
              <a:gd name="connsiteX4" fmla="*/ 606769 w 1213538"/>
              <a:gd name="connsiteY4" fmla="*/ 0 h 1213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3538" h="1213538">
                <a:moveTo>
                  <a:pt x="606769" y="0"/>
                </a:moveTo>
                <a:cubicBezTo>
                  <a:pt x="941878" y="0"/>
                  <a:pt x="1213538" y="271660"/>
                  <a:pt x="1213538" y="606769"/>
                </a:cubicBezTo>
                <a:cubicBezTo>
                  <a:pt x="1213538" y="941878"/>
                  <a:pt x="941878" y="1213538"/>
                  <a:pt x="606769" y="1213538"/>
                </a:cubicBezTo>
                <a:cubicBezTo>
                  <a:pt x="271660" y="1213538"/>
                  <a:pt x="0" y="941878"/>
                  <a:pt x="0" y="606769"/>
                </a:cubicBezTo>
                <a:cubicBezTo>
                  <a:pt x="0" y="271660"/>
                  <a:pt x="271660" y="0"/>
                  <a:pt x="606769" y="0"/>
                </a:cubicBezTo>
                <a:close/>
              </a:path>
            </a:pathLst>
          </a:custGeom>
          <a:pattFill prst="pct10">
            <a:fgClr>
              <a:schemeClr val="accent1"/>
            </a:fgClr>
            <a:bgClr>
              <a:schemeClr val="bg1"/>
            </a:bgClr>
          </a:pattFill>
        </p:spPr>
        <p:txBody>
          <a:bodyPr wrap="square">
            <a:noAutofit/>
          </a:bodyPr>
          <a:lstStyle>
            <a:lvl1pPr>
              <a:defRPr b="0" i="0">
                <a:latin typeface="Aeonik" panose="02010503030300000000" pitchFamily="2" charset="0"/>
              </a:defRPr>
            </a:lvl1pPr>
          </a:lstStyle>
          <a:p>
            <a:r>
              <a:rPr lang="en-US"/>
              <a:t>Click icon to add picture</a:t>
            </a:r>
          </a:p>
        </p:txBody>
      </p:sp>
      <p:sp>
        <p:nvSpPr>
          <p:cNvPr id="6" name="Rectangle 5">
            <a:extLst>
              <a:ext uri="{FF2B5EF4-FFF2-40B4-BE49-F238E27FC236}">
                <a16:creationId xmlns:a16="http://schemas.microsoft.com/office/drawing/2014/main" id="{6F81E735-FFBB-0E4C-8C60-5DB579FCE042}"/>
              </a:ext>
            </a:extLst>
          </p:cNvPr>
          <p:cNvSpPr/>
          <p:nvPr userDrawn="1"/>
        </p:nvSpPr>
        <p:spPr>
          <a:xfrm>
            <a:off x="1" y="0"/>
            <a:ext cx="1028699"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eonik" panose="02010503030300000000" pitchFamily="2" charset="0"/>
            </a:endParaRPr>
          </a:p>
        </p:txBody>
      </p:sp>
      <p:pic>
        <p:nvPicPr>
          <p:cNvPr id="3" name="Picture 2" descr="A black and white logo&#10;&#10;Description automatically generated">
            <a:extLst>
              <a:ext uri="{FF2B5EF4-FFF2-40B4-BE49-F238E27FC236}">
                <a16:creationId xmlns:a16="http://schemas.microsoft.com/office/drawing/2014/main" id="{1E19D7FD-4762-EFDF-F13B-62917D30F41B}"/>
              </a:ext>
            </a:extLst>
          </p:cNvPr>
          <p:cNvPicPr>
            <a:picLocks noChangeAspect="1"/>
          </p:cNvPicPr>
          <p:nvPr userDrawn="1"/>
        </p:nvPicPr>
        <p:blipFill>
          <a:blip r:embed="rId2"/>
          <a:stretch>
            <a:fillRect/>
          </a:stretch>
        </p:blipFill>
        <p:spPr>
          <a:xfrm>
            <a:off x="227191" y="358141"/>
            <a:ext cx="574316" cy="327660"/>
          </a:xfrm>
          <a:prstGeom prst="rect">
            <a:avLst/>
          </a:prstGeom>
        </p:spPr>
      </p:pic>
      <p:sp>
        <p:nvSpPr>
          <p:cNvPr id="7" name="Footer Placeholder 12">
            <a:extLst>
              <a:ext uri="{FF2B5EF4-FFF2-40B4-BE49-F238E27FC236}">
                <a16:creationId xmlns:a16="http://schemas.microsoft.com/office/drawing/2014/main" id="{BE651CCC-4591-8999-FE80-E69AE6E4467B}"/>
              </a:ext>
            </a:extLst>
          </p:cNvPr>
          <p:cNvSpPr>
            <a:spLocks noGrp="1"/>
          </p:cNvSpPr>
          <p:nvPr>
            <p:ph type="ftr" sz="quarter" idx="14"/>
          </p:nvPr>
        </p:nvSpPr>
        <p:spPr>
          <a:xfrm rot="16200000">
            <a:off x="-767278" y="2030328"/>
            <a:ext cx="2563256" cy="273844"/>
          </a:xfrm>
        </p:spPr>
        <p:txBody>
          <a:bodyPr/>
          <a:lstStyle>
            <a:lvl1pPr algn="r">
              <a:defRPr b="0" i="0" spc="23" baseline="0">
                <a:solidFill>
                  <a:schemeClr val="tx1"/>
                </a:solidFill>
                <a:latin typeface="Aeonik" panose="02010503030300000000" pitchFamily="2" charset="0"/>
              </a:defRPr>
            </a:lvl1pPr>
          </a:lstStyle>
          <a:p>
            <a:r>
              <a:rPr lang="en-US" err="1"/>
              <a:t>Titile</a:t>
            </a:r>
            <a:r>
              <a:rPr lang="en-US"/>
              <a:t> Goes Here</a:t>
            </a:r>
          </a:p>
        </p:txBody>
      </p:sp>
    </p:spTree>
    <p:extLst>
      <p:ext uri="{BB962C8B-B14F-4D97-AF65-F5344CB8AC3E}">
        <p14:creationId xmlns:p14="http://schemas.microsoft.com/office/powerpoint/2010/main" val="236992762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8F24671-9BB7-914C-A78F-D58E5ACE1466}"/>
              </a:ext>
            </a:extLst>
          </p:cNvPr>
          <p:cNvSpPr>
            <a:spLocks noGrp="1"/>
          </p:cNvSpPr>
          <p:nvPr>
            <p:ph type="pic" sz="quarter" idx="10"/>
          </p:nvPr>
        </p:nvSpPr>
        <p:spPr>
          <a:xfrm>
            <a:off x="1028698" y="0"/>
            <a:ext cx="8115303" cy="2571750"/>
          </a:xfrm>
          <a:pattFill prst="pct10">
            <a:fgClr>
              <a:schemeClr val="accent1"/>
            </a:fgClr>
            <a:bgClr>
              <a:schemeClr val="bg1"/>
            </a:bgClr>
          </a:pattFill>
        </p:spPr>
        <p:txBody>
          <a:bodyPr/>
          <a:lstStyle>
            <a:lvl1pPr>
              <a:defRPr b="0" i="0">
                <a:latin typeface="Aeonik" panose="02010503030300000000" pitchFamily="2" charset="0"/>
              </a:defRPr>
            </a:lvl1pPr>
          </a:lstStyle>
          <a:p>
            <a:r>
              <a:rPr lang="en-US"/>
              <a:t>Click icon to add picture</a:t>
            </a:r>
          </a:p>
        </p:txBody>
      </p:sp>
      <p:sp>
        <p:nvSpPr>
          <p:cNvPr id="6" name="Rectangle 5">
            <a:extLst>
              <a:ext uri="{FF2B5EF4-FFF2-40B4-BE49-F238E27FC236}">
                <a16:creationId xmlns:a16="http://schemas.microsoft.com/office/drawing/2014/main" id="{6F81E735-FFBB-0E4C-8C60-5DB579FCE042}"/>
              </a:ext>
            </a:extLst>
          </p:cNvPr>
          <p:cNvSpPr/>
          <p:nvPr userDrawn="1"/>
        </p:nvSpPr>
        <p:spPr>
          <a:xfrm>
            <a:off x="1" y="0"/>
            <a:ext cx="1028699"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eonik" panose="02010503030300000000" pitchFamily="2" charset="0"/>
            </a:endParaRPr>
          </a:p>
        </p:txBody>
      </p:sp>
      <p:pic>
        <p:nvPicPr>
          <p:cNvPr id="3" name="Picture 2" descr="A black and white logo&#10;&#10;Description automatically generated">
            <a:extLst>
              <a:ext uri="{FF2B5EF4-FFF2-40B4-BE49-F238E27FC236}">
                <a16:creationId xmlns:a16="http://schemas.microsoft.com/office/drawing/2014/main" id="{52B6DCD3-80DE-E75F-C228-DC6CA1E2317B}"/>
              </a:ext>
            </a:extLst>
          </p:cNvPr>
          <p:cNvPicPr>
            <a:picLocks noChangeAspect="1"/>
          </p:cNvPicPr>
          <p:nvPr userDrawn="1"/>
        </p:nvPicPr>
        <p:blipFill>
          <a:blip r:embed="rId2"/>
          <a:stretch>
            <a:fillRect/>
          </a:stretch>
        </p:blipFill>
        <p:spPr>
          <a:xfrm>
            <a:off x="227191" y="358141"/>
            <a:ext cx="574316" cy="327660"/>
          </a:xfrm>
          <a:prstGeom prst="rect">
            <a:avLst/>
          </a:prstGeom>
        </p:spPr>
      </p:pic>
      <p:sp>
        <p:nvSpPr>
          <p:cNvPr id="7" name="Footer Placeholder 12">
            <a:extLst>
              <a:ext uri="{FF2B5EF4-FFF2-40B4-BE49-F238E27FC236}">
                <a16:creationId xmlns:a16="http://schemas.microsoft.com/office/drawing/2014/main" id="{B4A9C3C2-3C30-297C-6EDE-FFF44DDF02B7}"/>
              </a:ext>
            </a:extLst>
          </p:cNvPr>
          <p:cNvSpPr>
            <a:spLocks noGrp="1"/>
          </p:cNvSpPr>
          <p:nvPr>
            <p:ph type="ftr" sz="quarter" idx="12"/>
          </p:nvPr>
        </p:nvSpPr>
        <p:spPr>
          <a:xfrm rot="16200000">
            <a:off x="-767278" y="2030328"/>
            <a:ext cx="2563256" cy="273844"/>
          </a:xfrm>
        </p:spPr>
        <p:txBody>
          <a:bodyPr/>
          <a:lstStyle>
            <a:lvl1pPr algn="r">
              <a:defRPr b="0" i="0" spc="23" baseline="0">
                <a:solidFill>
                  <a:schemeClr val="tx1"/>
                </a:solidFill>
                <a:latin typeface="Aeonik" panose="02010503030300000000" pitchFamily="2" charset="0"/>
              </a:defRPr>
            </a:lvl1pPr>
          </a:lstStyle>
          <a:p>
            <a:r>
              <a:rPr lang="en-US" err="1"/>
              <a:t>Titile</a:t>
            </a:r>
            <a:r>
              <a:rPr lang="en-US"/>
              <a:t> Goes Here</a:t>
            </a:r>
          </a:p>
        </p:txBody>
      </p:sp>
    </p:spTree>
    <p:extLst>
      <p:ext uri="{BB962C8B-B14F-4D97-AF65-F5344CB8AC3E}">
        <p14:creationId xmlns:p14="http://schemas.microsoft.com/office/powerpoint/2010/main" val="40974287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_ONLY">
    <p:bg>
      <p:bgPr>
        <a:solidFill>
          <a:schemeClr val="dk1"/>
        </a:solidFill>
        <a:effectLst/>
      </p:bgPr>
    </p:bg>
    <p:spTree>
      <p:nvGrpSpPr>
        <p:cNvPr id="1" name="Shape 68"/>
        <p:cNvGrpSpPr/>
        <p:nvPr/>
      </p:nvGrpSpPr>
      <p:grpSpPr>
        <a:xfrm>
          <a:off x="0" y="0"/>
          <a:ext cx="0" cy="0"/>
          <a:chOff x="0" y="0"/>
          <a:chExt cx="0" cy="0"/>
        </a:xfrm>
      </p:grpSpPr>
      <p:pic>
        <p:nvPicPr>
          <p:cNvPr id="69" name="Google Shape;69;p11" descr="organic-04.png"/>
          <p:cNvPicPr preferRelativeResize="0"/>
          <p:nvPr/>
        </p:nvPicPr>
        <p:blipFill>
          <a:blip r:embed="rId2">
            <a:alphaModFix amt="5000"/>
          </a:blip>
          <a:stretch>
            <a:fillRect/>
          </a:stretch>
        </p:blipFill>
        <p:spPr>
          <a:xfrm>
            <a:off x="0" y="0"/>
            <a:ext cx="9144000" cy="5143500"/>
          </a:xfrm>
          <a:prstGeom prst="rect">
            <a:avLst/>
          </a:prstGeom>
          <a:noFill/>
          <a:ln>
            <a:noFill/>
          </a:ln>
        </p:spPr>
      </p:pic>
      <p:sp>
        <p:nvSpPr>
          <p:cNvPr id="70" name="Google Shape;70;p11"/>
          <p:cNvSpPr/>
          <p:nvPr/>
        </p:nvSpPr>
        <p:spPr>
          <a:xfrm>
            <a:off x="595200" y="588531"/>
            <a:ext cx="7953600" cy="3910800"/>
          </a:xfrm>
          <a:prstGeom prst="rect">
            <a:avLst/>
          </a:prstGeom>
          <a:solidFill>
            <a:srgbClr val="FFFFFF"/>
          </a:solidFill>
          <a:ln>
            <a:noFill/>
          </a:ln>
          <a:effectLst>
            <a:outerShdw dist="104775" dir="2700000" algn="bl" rotWithShape="0">
              <a:srgbClr val="20124D">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11"/>
          <p:cNvSpPr/>
          <p:nvPr/>
        </p:nvSpPr>
        <p:spPr>
          <a:xfrm>
            <a:off x="1794900" y="4199456"/>
            <a:ext cx="5554200" cy="629100"/>
          </a:xfrm>
          <a:prstGeom prst="rect">
            <a:avLst/>
          </a:prstGeom>
          <a:solidFill>
            <a:srgbClr val="ECC1C8"/>
          </a:solidFill>
          <a:ln>
            <a:noFill/>
          </a:ln>
          <a:effectLst>
            <a:outerShdw dist="104775" dir="2700000" algn="bl" rotWithShape="0">
              <a:srgbClr val="20124D">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11"/>
          <p:cNvSpPr txBox="1">
            <a:spLocks noGrp="1"/>
          </p:cNvSpPr>
          <p:nvPr>
            <p:ph type="body" idx="1"/>
          </p:nvPr>
        </p:nvSpPr>
        <p:spPr>
          <a:xfrm>
            <a:off x="1794900" y="4192781"/>
            <a:ext cx="5554200" cy="629100"/>
          </a:xfrm>
          <a:prstGeom prst="rect">
            <a:avLst/>
          </a:prstGeom>
          <a:solidFill>
            <a:schemeClr val="accent1"/>
          </a:solidFill>
        </p:spPr>
        <p:txBody>
          <a:bodyPr spcFirstLastPara="1" wrap="square" lIns="91425" tIns="91425" rIns="91425" bIns="91425" anchor="ctr" anchorCtr="0">
            <a:noAutofit/>
          </a:bodyPr>
          <a:lstStyle>
            <a:lvl1pPr marL="457200" lvl="0" indent="-228600" algn="ctr">
              <a:spcBef>
                <a:spcPts val="360"/>
              </a:spcBef>
              <a:spcAft>
                <a:spcPts val="0"/>
              </a:spcAft>
              <a:buSzPts val="1800"/>
              <a:buNone/>
              <a:defRPr sz="1800"/>
            </a:lvl1pPr>
          </a:lstStyle>
          <a:p>
            <a:endParaRPr/>
          </a:p>
        </p:txBody>
      </p:sp>
      <p:sp>
        <p:nvSpPr>
          <p:cNvPr id="73" name="Google Shape;73;p11"/>
          <p:cNvSpPr txBox="1">
            <a:spLocks noGrp="1"/>
          </p:cNvSpPr>
          <p:nvPr>
            <p:ph type="sldNum" idx="12"/>
          </p:nvPr>
        </p:nvSpPr>
        <p:spPr>
          <a:xfrm>
            <a:off x="4297650" y="4749851"/>
            <a:ext cx="548700" cy="393600"/>
          </a:xfrm>
          <a:prstGeom prst="rect">
            <a:avLst/>
          </a:prstGeom>
        </p:spPr>
        <p:txBody>
          <a:bodyPr spcFirstLastPara="1" wrap="square" lIns="91425" tIns="91425" rIns="91425" bIns="91425" anchor="t" anchorCtr="0">
            <a:noAutofit/>
          </a:bodyPr>
          <a:lstStyle>
            <a:lvl1pPr lvl="0" algn="ctr" rtl="0">
              <a:buNone/>
              <a:defRPr>
                <a:latin typeface="Playfair Display"/>
                <a:ea typeface="Playfair Display"/>
                <a:cs typeface="Playfair Display"/>
                <a:sym typeface="Playfair Display"/>
              </a:defRPr>
            </a:lvl1pPr>
            <a:lvl2pPr lvl="1" algn="ctr" rtl="0">
              <a:buNone/>
              <a:defRPr>
                <a:latin typeface="Playfair Display"/>
                <a:ea typeface="Playfair Display"/>
                <a:cs typeface="Playfair Display"/>
                <a:sym typeface="Playfair Display"/>
              </a:defRPr>
            </a:lvl2pPr>
            <a:lvl3pPr lvl="2" algn="ctr" rtl="0">
              <a:buNone/>
              <a:defRPr>
                <a:latin typeface="Playfair Display"/>
                <a:ea typeface="Playfair Display"/>
                <a:cs typeface="Playfair Display"/>
                <a:sym typeface="Playfair Display"/>
              </a:defRPr>
            </a:lvl3pPr>
            <a:lvl4pPr lvl="3" algn="ctr" rtl="0">
              <a:buNone/>
              <a:defRPr>
                <a:latin typeface="Playfair Display"/>
                <a:ea typeface="Playfair Display"/>
                <a:cs typeface="Playfair Display"/>
                <a:sym typeface="Playfair Display"/>
              </a:defRPr>
            </a:lvl4pPr>
            <a:lvl5pPr lvl="4" algn="ctr" rtl="0">
              <a:buNone/>
              <a:defRPr>
                <a:latin typeface="Playfair Display"/>
                <a:ea typeface="Playfair Display"/>
                <a:cs typeface="Playfair Display"/>
                <a:sym typeface="Playfair Display"/>
              </a:defRPr>
            </a:lvl5pPr>
            <a:lvl6pPr lvl="5" algn="ctr" rtl="0">
              <a:buNone/>
              <a:defRPr>
                <a:latin typeface="Playfair Display"/>
                <a:ea typeface="Playfair Display"/>
                <a:cs typeface="Playfair Display"/>
                <a:sym typeface="Playfair Display"/>
              </a:defRPr>
            </a:lvl6pPr>
            <a:lvl7pPr lvl="6" algn="ctr" rtl="0">
              <a:buNone/>
              <a:defRPr>
                <a:latin typeface="Playfair Display"/>
                <a:ea typeface="Playfair Display"/>
                <a:cs typeface="Playfair Display"/>
                <a:sym typeface="Playfair Display"/>
              </a:defRPr>
            </a:lvl7pPr>
            <a:lvl8pPr lvl="7" algn="ctr" rtl="0">
              <a:buNone/>
              <a:defRPr>
                <a:latin typeface="Playfair Display"/>
                <a:ea typeface="Playfair Display"/>
                <a:cs typeface="Playfair Display"/>
                <a:sym typeface="Playfair Display"/>
              </a:defRPr>
            </a:lvl8pPr>
            <a:lvl9pPr lvl="8" algn="ctr" rtl="0">
              <a:buNone/>
              <a:defRPr>
                <a:latin typeface="Playfair Display"/>
                <a:ea typeface="Playfair Display"/>
                <a:cs typeface="Playfair Display"/>
                <a:sym typeface="Playfair Display"/>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8F24671-9BB7-914C-A78F-D58E5ACE1466}"/>
              </a:ext>
            </a:extLst>
          </p:cNvPr>
          <p:cNvSpPr>
            <a:spLocks noGrp="1"/>
          </p:cNvSpPr>
          <p:nvPr>
            <p:ph type="pic" sz="quarter" idx="10"/>
          </p:nvPr>
        </p:nvSpPr>
        <p:spPr>
          <a:xfrm>
            <a:off x="5124448" y="0"/>
            <a:ext cx="4019553" cy="5143500"/>
          </a:xfrm>
          <a:pattFill prst="pct10">
            <a:fgClr>
              <a:schemeClr val="accent1"/>
            </a:fgClr>
            <a:bgClr>
              <a:schemeClr val="bg1"/>
            </a:bgClr>
          </a:pattFill>
        </p:spPr>
        <p:txBody>
          <a:bodyPr/>
          <a:lstStyle>
            <a:lvl1pPr>
              <a:defRPr b="0" i="0">
                <a:latin typeface="Aeonik" panose="02010503030300000000" pitchFamily="2" charset="0"/>
              </a:defRPr>
            </a:lvl1pPr>
          </a:lstStyle>
          <a:p>
            <a:r>
              <a:rPr lang="en-US"/>
              <a:t>Click icon to add picture</a:t>
            </a:r>
          </a:p>
        </p:txBody>
      </p:sp>
      <p:sp>
        <p:nvSpPr>
          <p:cNvPr id="6" name="Rectangle 5">
            <a:extLst>
              <a:ext uri="{FF2B5EF4-FFF2-40B4-BE49-F238E27FC236}">
                <a16:creationId xmlns:a16="http://schemas.microsoft.com/office/drawing/2014/main" id="{6F81E735-FFBB-0E4C-8C60-5DB579FCE042}"/>
              </a:ext>
            </a:extLst>
          </p:cNvPr>
          <p:cNvSpPr/>
          <p:nvPr userDrawn="1"/>
        </p:nvSpPr>
        <p:spPr>
          <a:xfrm>
            <a:off x="1" y="0"/>
            <a:ext cx="1028699"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eonik" panose="02010503030300000000" pitchFamily="2" charset="0"/>
            </a:endParaRPr>
          </a:p>
        </p:txBody>
      </p:sp>
      <p:pic>
        <p:nvPicPr>
          <p:cNvPr id="4" name="Picture 3" descr="A black and white logo&#10;&#10;Description automatically generated">
            <a:extLst>
              <a:ext uri="{FF2B5EF4-FFF2-40B4-BE49-F238E27FC236}">
                <a16:creationId xmlns:a16="http://schemas.microsoft.com/office/drawing/2014/main" id="{305F20AB-804F-42D2-07E6-76CB7043CFB8}"/>
              </a:ext>
            </a:extLst>
          </p:cNvPr>
          <p:cNvPicPr>
            <a:picLocks noChangeAspect="1"/>
          </p:cNvPicPr>
          <p:nvPr userDrawn="1"/>
        </p:nvPicPr>
        <p:blipFill>
          <a:blip r:embed="rId2"/>
          <a:stretch>
            <a:fillRect/>
          </a:stretch>
        </p:blipFill>
        <p:spPr>
          <a:xfrm>
            <a:off x="227191" y="358141"/>
            <a:ext cx="574316" cy="327660"/>
          </a:xfrm>
          <a:prstGeom prst="rect">
            <a:avLst/>
          </a:prstGeom>
        </p:spPr>
      </p:pic>
      <p:sp>
        <p:nvSpPr>
          <p:cNvPr id="8" name="Footer Placeholder 12">
            <a:extLst>
              <a:ext uri="{FF2B5EF4-FFF2-40B4-BE49-F238E27FC236}">
                <a16:creationId xmlns:a16="http://schemas.microsoft.com/office/drawing/2014/main" id="{DB6DA463-66D4-D2E3-4FDE-61E4F64EA851}"/>
              </a:ext>
            </a:extLst>
          </p:cNvPr>
          <p:cNvSpPr>
            <a:spLocks noGrp="1"/>
          </p:cNvSpPr>
          <p:nvPr>
            <p:ph type="ftr" sz="quarter" idx="12"/>
          </p:nvPr>
        </p:nvSpPr>
        <p:spPr>
          <a:xfrm rot="16200000">
            <a:off x="-767278" y="2030328"/>
            <a:ext cx="2563256" cy="273844"/>
          </a:xfrm>
        </p:spPr>
        <p:txBody>
          <a:bodyPr/>
          <a:lstStyle>
            <a:lvl1pPr algn="r">
              <a:defRPr b="0" i="0" spc="23" baseline="0">
                <a:solidFill>
                  <a:schemeClr val="tx1"/>
                </a:solidFill>
                <a:latin typeface="Aeonik" panose="02010503030300000000" pitchFamily="2" charset="0"/>
              </a:defRPr>
            </a:lvl1pPr>
          </a:lstStyle>
          <a:p>
            <a:r>
              <a:rPr lang="en-US" err="1"/>
              <a:t>Titile</a:t>
            </a:r>
            <a:r>
              <a:rPr lang="en-US"/>
              <a:t> Goes Here</a:t>
            </a:r>
          </a:p>
        </p:txBody>
      </p:sp>
    </p:spTree>
    <p:extLst>
      <p:ext uri="{BB962C8B-B14F-4D97-AF65-F5344CB8AC3E}">
        <p14:creationId xmlns:p14="http://schemas.microsoft.com/office/powerpoint/2010/main" val="418156630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8F24671-9BB7-914C-A78F-D58E5ACE1466}"/>
              </a:ext>
            </a:extLst>
          </p:cNvPr>
          <p:cNvSpPr>
            <a:spLocks noGrp="1"/>
          </p:cNvSpPr>
          <p:nvPr>
            <p:ph type="pic" sz="quarter" idx="10"/>
          </p:nvPr>
        </p:nvSpPr>
        <p:spPr>
          <a:xfrm>
            <a:off x="1028697" y="0"/>
            <a:ext cx="4019547" cy="5143500"/>
          </a:xfrm>
          <a:pattFill prst="pct10">
            <a:fgClr>
              <a:schemeClr val="accent1"/>
            </a:fgClr>
            <a:bgClr>
              <a:schemeClr val="bg1"/>
            </a:bgClr>
          </a:pattFill>
        </p:spPr>
        <p:txBody>
          <a:bodyPr/>
          <a:lstStyle>
            <a:lvl1pPr>
              <a:defRPr b="0" i="0">
                <a:latin typeface="+mn-lt"/>
              </a:defRPr>
            </a:lvl1pPr>
          </a:lstStyle>
          <a:p>
            <a:r>
              <a:rPr lang="en-US"/>
              <a:t>Click icon to add picture</a:t>
            </a:r>
          </a:p>
        </p:txBody>
      </p:sp>
      <p:sp>
        <p:nvSpPr>
          <p:cNvPr id="6" name="Rectangle 5">
            <a:extLst>
              <a:ext uri="{FF2B5EF4-FFF2-40B4-BE49-F238E27FC236}">
                <a16:creationId xmlns:a16="http://schemas.microsoft.com/office/drawing/2014/main" id="{6F81E735-FFBB-0E4C-8C60-5DB579FCE042}"/>
              </a:ext>
            </a:extLst>
          </p:cNvPr>
          <p:cNvSpPr/>
          <p:nvPr userDrawn="1"/>
        </p:nvSpPr>
        <p:spPr>
          <a:xfrm>
            <a:off x="1" y="0"/>
            <a:ext cx="1028699"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mn-lt"/>
            </a:endParaRPr>
          </a:p>
        </p:txBody>
      </p:sp>
      <p:pic>
        <p:nvPicPr>
          <p:cNvPr id="3" name="Picture 2" descr="A black and white logo&#10;&#10;Description automatically generated">
            <a:extLst>
              <a:ext uri="{FF2B5EF4-FFF2-40B4-BE49-F238E27FC236}">
                <a16:creationId xmlns:a16="http://schemas.microsoft.com/office/drawing/2014/main" id="{D1F0D95A-4BF0-E5D3-32A5-4E4762D465A2}"/>
              </a:ext>
            </a:extLst>
          </p:cNvPr>
          <p:cNvPicPr>
            <a:picLocks noChangeAspect="1"/>
          </p:cNvPicPr>
          <p:nvPr userDrawn="1"/>
        </p:nvPicPr>
        <p:blipFill>
          <a:blip r:embed="rId2"/>
          <a:stretch>
            <a:fillRect/>
          </a:stretch>
        </p:blipFill>
        <p:spPr>
          <a:xfrm>
            <a:off x="227191" y="358141"/>
            <a:ext cx="574316" cy="327660"/>
          </a:xfrm>
          <a:prstGeom prst="rect">
            <a:avLst/>
          </a:prstGeom>
        </p:spPr>
      </p:pic>
      <p:sp>
        <p:nvSpPr>
          <p:cNvPr id="7" name="Footer Placeholder 12">
            <a:extLst>
              <a:ext uri="{FF2B5EF4-FFF2-40B4-BE49-F238E27FC236}">
                <a16:creationId xmlns:a16="http://schemas.microsoft.com/office/drawing/2014/main" id="{51660449-EF8D-FB57-95B4-791147FA68E1}"/>
              </a:ext>
            </a:extLst>
          </p:cNvPr>
          <p:cNvSpPr>
            <a:spLocks noGrp="1"/>
          </p:cNvSpPr>
          <p:nvPr>
            <p:ph type="ftr" sz="quarter" idx="12"/>
          </p:nvPr>
        </p:nvSpPr>
        <p:spPr>
          <a:xfrm rot="16200000">
            <a:off x="-767278" y="2030328"/>
            <a:ext cx="2563256" cy="273844"/>
          </a:xfrm>
        </p:spPr>
        <p:txBody>
          <a:bodyPr/>
          <a:lstStyle>
            <a:lvl1pPr algn="r">
              <a:defRPr b="0" i="0" spc="23" baseline="0">
                <a:solidFill>
                  <a:schemeClr val="tx1"/>
                </a:solidFill>
                <a:latin typeface="+mn-lt"/>
              </a:defRPr>
            </a:lvl1pPr>
          </a:lstStyle>
          <a:p>
            <a:r>
              <a:rPr lang="en-US" err="1"/>
              <a:t>Titile</a:t>
            </a:r>
            <a:r>
              <a:rPr lang="en-US"/>
              <a:t> Goes Here</a:t>
            </a:r>
          </a:p>
        </p:txBody>
      </p:sp>
    </p:spTree>
    <p:extLst>
      <p:ext uri="{BB962C8B-B14F-4D97-AF65-F5344CB8AC3E}">
        <p14:creationId xmlns:p14="http://schemas.microsoft.com/office/powerpoint/2010/main" val="377332903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8F24671-9BB7-914C-A78F-D58E5ACE1466}"/>
              </a:ext>
            </a:extLst>
          </p:cNvPr>
          <p:cNvSpPr>
            <a:spLocks noGrp="1"/>
          </p:cNvSpPr>
          <p:nvPr>
            <p:ph type="pic" sz="quarter" idx="10"/>
          </p:nvPr>
        </p:nvSpPr>
        <p:spPr>
          <a:xfrm>
            <a:off x="1714498" y="2303214"/>
            <a:ext cx="1428749" cy="1352731"/>
          </a:xfrm>
          <a:pattFill prst="pct10">
            <a:fgClr>
              <a:schemeClr val="accent1"/>
            </a:fgClr>
            <a:bgClr>
              <a:schemeClr val="bg1"/>
            </a:bgClr>
          </a:pattFill>
        </p:spPr>
        <p:txBody>
          <a:bodyPr/>
          <a:lstStyle>
            <a:lvl1pPr>
              <a:defRPr b="0" i="0">
                <a:latin typeface="+mn-lt"/>
              </a:defRPr>
            </a:lvl1pPr>
          </a:lstStyle>
          <a:p>
            <a:r>
              <a:rPr lang="en-US"/>
              <a:t>Click icon to add picture</a:t>
            </a:r>
          </a:p>
        </p:txBody>
      </p:sp>
      <p:sp>
        <p:nvSpPr>
          <p:cNvPr id="10" name="Picture Placeholder 4">
            <a:extLst>
              <a:ext uri="{FF2B5EF4-FFF2-40B4-BE49-F238E27FC236}">
                <a16:creationId xmlns:a16="http://schemas.microsoft.com/office/drawing/2014/main" id="{AC6CCC1D-BF48-6249-865B-E844BC4B7188}"/>
              </a:ext>
            </a:extLst>
          </p:cNvPr>
          <p:cNvSpPr>
            <a:spLocks noGrp="1"/>
          </p:cNvSpPr>
          <p:nvPr>
            <p:ph type="pic" sz="quarter" idx="11"/>
          </p:nvPr>
        </p:nvSpPr>
        <p:spPr>
          <a:xfrm>
            <a:off x="3486150" y="2303214"/>
            <a:ext cx="1428749" cy="1352731"/>
          </a:xfrm>
          <a:pattFill prst="pct10">
            <a:fgClr>
              <a:schemeClr val="accent1"/>
            </a:fgClr>
            <a:bgClr>
              <a:schemeClr val="bg1"/>
            </a:bgClr>
          </a:pattFill>
        </p:spPr>
        <p:txBody>
          <a:bodyPr/>
          <a:lstStyle>
            <a:lvl1pPr>
              <a:defRPr b="0" i="0">
                <a:latin typeface="+mn-lt"/>
              </a:defRPr>
            </a:lvl1pPr>
          </a:lstStyle>
          <a:p>
            <a:r>
              <a:rPr lang="en-US"/>
              <a:t>Click icon to add picture</a:t>
            </a:r>
          </a:p>
        </p:txBody>
      </p:sp>
      <p:sp>
        <p:nvSpPr>
          <p:cNvPr id="11" name="Picture Placeholder 4">
            <a:extLst>
              <a:ext uri="{FF2B5EF4-FFF2-40B4-BE49-F238E27FC236}">
                <a16:creationId xmlns:a16="http://schemas.microsoft.com/office/drawing/2014/main" id="{E801A35A-8FF4-554B-84AF-D9B73B05E42E}"/>
              </a:ext>
            </a:extLst>
          </p:cNvPr>
          <p:cNvSpPr>
            <a:spLocks noGrp="1"/>
          </p:cNvSpPr>
          <p:nvPr>
            <p:ph type="pic" sz="quarter" idx="12"/>
          </p:nvPr>
        </p:nvSpPr>
        <p:spPr>
          <a:xfrm>
            <a:off x="5257799" y="2303214"/>
            <a:ext cx="1428749" cy="1352731"/>
          </a:xfrm>
          <a:pattFill prst="pct10">
            <a:fgClr>
              <a:schemeClr val="accent1"/>
            </a:fgClr>
            <a:bgClr>
              <a:schemeClr val="bg1"/>
            </a:bgClr>
          </a:pattFill>
        </p:spPr>
        <p:txBody>
          <a:bodyPr/>
          <a:lstStyle>
            <a:lvl1pPr>
              <a:defRPr b="0" i="0">
                <a:latin typeface="+mn-lt"/>
              </a:defRPr>
            </a:lvl1pPr>
          </a:lstStyle>
          <a:p>
            <a:r>
              <a:rPr lang="en-US"/>
              <a:t>Click icon to add picture</a:t>
            </a:r>
          </a:p>
        </p:txBody>
      </p:sp>
      <p:sp>
        <p:nvSpPr>
          <p:cNvPr id="12" name="Picture Placeholder 4">
            <a:extLst>
              <a:ext uri="{FF2B5EF4-FFF2-40B4-BE49-F238E27FC236}">
                <a16:creationId xmlns:a16="http://schemas.microsoft.com/office/drawing/2014/main" id="{96148C20-B115-FA4A-8C12-A9C164DB63A0}"/>
              </a:ext>
            </a:extLst>
          </p:cNvPr>
          <p:cNvSpPr>
            <a:spLocks noGrp="1"/>
          </p:cNvSpPr>
          <p:nvPr>
            <p:ph type="pic" sz="quarter" idx="13"/>
          </p:nvPr>
        </p:nvSpPr>
        <p:spPr>
          <a:xfrm>
            <a:off x="7029449" y="2303214"/>
            <a:ext cx="1428749" cy="1352731"/>
          </a:xfrm>
          <a:pattFill prst="pct10">
            <a:fgClr>
              <a:schemeClr val="accent1"/>
            </a:fgClr>
            <a:bgClr>
              <a:schemeClr val="bg1"/>
            </a:bgClr>
          </a:pattFill>
        </p:spPr>
        <p:txBody>
          <a:bodyPr/>
          <a:lstStyle>
            <a:lvl1pPr>
              <a:defRPr b="0" i="0">
                <a:latin typeface="+mn-lt"/>
              </a:defRPr>
            </a:lvl1pPr>
          </a:lstStyle>
          <a:p>
            <a:r>
              <a:rPr lang="en-US"/>
              <a:t>Click icon to add picture</a:t>
            </a:r>
          </a:p>
        </p:txBody>
      </p:sp>
      <p:sp>
        <p:nvSpPr>
          <p:cNvPr id="6" name="Rectangle 5">
            <a:extLst>
              <a:ext uri="{FF2B5EF4-FFF2-40B4-BE49-F238E27FC236}">
                <a16:creationId xmlns:a16="http://schemas.microsoft.com/office/drawing/2014/main" id="{6F81E735-FFBB-0E4C-8C60-5DB579FCE042}"/>
              </a:ext>
            </a:extLst>
          </p:cNvPr>
          <p:cNvSpPr/>
          <p:nvPr userDrawn="1"/>
        </p:nvSpPr>
        <p:spPr>
          <a:xfrm>
            <a:off x="1" y="0"/>
            <a:ext cx="1028699"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mn-lt"/>
            </a:endParaRPr>
          </a:p>
        </p:txBody>
      </p:sp>
      <p:pic>
        <p:nvPicPr>
          <p:cNvPr id="3" name="Picture 2" descr="A black and white logo&#10;&#10;Description automatically generated">
            <a:extLst>
              <a:ext uri="{FF2B5EF4-FFF2-40B4-BE49-F238E27FC236}">
                <a16:creationId xmlns:a16="http://schemas.microsoft.com/office/drawing/2014/main" id="{005E82C3-6A08-2F5A-DAF6-B17EE7EE2C48}"/>
              </a:ext>
            </a:extLst>
          </p:cNvPr>
          <p:cNvPicPr>
            <a:picLocks noChangeAspect="1"/>
          </p:cNvPicPr>
          <p:nvPr userDrawn="1"/>
        </p:nvPicPr>
        <p:blipFill>
          <a:blip r:embed="rId2"/>
          <a:stretch>
            <a:fillRect/>
          </a:stretch>
        </p:blipFill>
        <p:spPr>
          <a:xfrm>
            <a:off x="227191" y="358141"/>
            <a:ext cx="574316" cy="327660"/>
          </a:xfrm>
          <a:prstGeom prst="rect">
            <a:avLst/>
          </a:prstGeom>
        </p:spPr>
      </p:pic>
      <p:sp>
        <p:nvSpPr>
          <p:cNvPr id="7" name="Footer Placeholder 12">
            <a:extLst>
              <a:ext uri="{FF2B5EF4-FFF2-40B4-BE49-F238E27FC236}">
                <a16:creationId xmlns:a16="http://schemas.microsoft.com/office/drawing/2014/main" id="{AB5AABAE-7A92-28CF-248B-D615466EFDCD}"/>
              </a:ext>
            </a:extLst>
          </p:cNvPr>
          <p:cNvSpPr>
            <a:spLocks noGrp="1"/>
          </p:cNvSpPr>
          <p:nvPr>
            <p:ph type="ftr" sz="quarter" idx="15"/>
          </p:nvPr>
        </p:nvSpPr>
        <p:spPr>
          <a:xfrm rot="16200000">
            <a:off x="-767278" y="2030328"/>
            <a:ext cx="2563256" cy="273844"/>
          </a:xfrm>
        </p:spPr>
        <p:txBody>
          <a:bodyPr/>
          <a:lstStyle>
            <a:lvl1pPr algn="r">
              <a:defRPr b="0" i="0" spc="23" baseline="0">
                <a:solidFill>
                  <a:schemeClr val="tx1"/>
                </a:solidFill>
                <a:latin typeface="+mn-lt"/>
              </a:defRPr>
            </a:lvl1pPr>
          </a:lstStyle>
          <a:p>
            <a:r>
              <a:rPr lang="en-US"/>
              <a:t>Titile Goes Here</a:t>
            </a:r>
          </a:p>
        </p:txBody>
      </p:sp>
    </p:spTree>
    <p:extLst>
      <p:ext uri="{BB962C8B-B14F-4D97-AF65-F5344CB8AC3E}">
        <p14:creationId xmlns:p14="http://schemas.microsoft.com/office/powerpoint/2010/main" val="185381949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8F24671-9BB7-914C-A78F-D58E5ACE1466}"/>
              </a:ext>
            </a:extLst>
          </p:cNvPr>
          <p:cNvSpPr>
            <a:spLocks noGrp="1"/>
          </p:cNvSpPr>
          <p:nvPr>
            <p:ph type="pic" sz="quarter" idx="10"/>
          </p:nvPr>
        </p:nvSpPr>
        <p:spPr>
          <a:xfrm>
            <a:off x="1714498" y="2378270"/>
            <a:ext cx="2019299" cy="1550988"/>
          </a:xfrm>
          <a:pattFill prst="pct10">
            <a:fgClr>
              <a:schemeClr val="accent1"/>
            </a:fgClr>
            <a:bgClr>
              <a:schemeClr val="bg1"/>
            </a:bgClr>
          </a:pattFill>
        </p:spPr>
        <p:txBody>
          <a:bodyPr/>
          <a:lstStyle>
            <a:lvl1pPr>
              <a:defRPr b="0" i="0">
                <a:latin typeface="+mn-lt"/>
              </a:defRPr>
            </a:lvl1pPr>
          </a:lstStyle>
          <a:p>
            <a:r>
              <a:rPr lang="en-US"/>
              <a:t>Click icon to add picture</a:t>
            </a:r>
          </a:p>
        </p:txBody>
      </p:sp>
      <p:sp>
        <p:nvSpPr>
          <p:cNvPr id="10" name="Picture Placeholder 4">
            <a:extLst>
              <a:ext uri="{FF2B5EF4-FFF2-40B4-BE49-F238E27FC236}">
                <a16:creationId xmlns:a16="http://schemas.microsoft.com/office/drawing/2014/main" id="{AC6CCC1D-BF48-6249-865B-E844BC4B7188}"/>
              </a:ext>
            </a:extLst>
          </p:cNvPr>
          <p:cNvSpPr>
            <a:spLocks noGrp="1"/>
          </p:cNvSpPr>
          <p:nvPr>
            <p:ph type="pic" sz="quarter" idx="11"/>
          </p:nvPr>
        </p:nvSpPr>
        <p:spPr>
          <a:xfrm>
            <a:off x="4076699" y="2378270"/>
            <a:ext cx="2019299" cy="1550988"/>
          </a:xfrm>
          <a:pattFill prst="pct10">
            <a:fgClr>
              <a:schemeClr val="accent1"/>
            </a:fgClr>
            <a:bgClr>
              <a:schemeClr val="bg1"/>
            </a:bgClr>
          </a:pattFill>
        </p:spPr>
        <p:txBody>
          <a:bodyPr/>
          <a:lstStyle>
            <a:lvl1pPr>
              <a:defRPr b="0" i="0">
                <a:latin typeface="+mn-lt"/>
              </a:defRPr>
            </a:lvl1pPr>
          </a:lstStyle>
          <a:p>
            <a:r>
              <a:rPr lang="en-US"/>
              <a:t>Click icon to add picture</a:t>
            </a:r>
          </a:p>
        </p:txBody>
      </p:sp>
      <p:sp>
        <p:nvSpPr>
          <p:cNvPr id="11" name="Picture Placeholder 4">
            <a:extLst>
              <a:ext uri="{FF2B5EF4-FFF2-40B4-BE49-F238E27FC236}">
                <a16:creationId xmlns:a16="http://schemas.microsoft.com/office/drawing/2014/main" id="{E801A35A-8FF4-554B-84AF-D9B73B05E42E}"/>
              </a:ext>
            </a:extLst>
          </p:cNvPr>
          <p:cNvSpPr>
            <a:spLocks noGrp="1"/>
          </p:cNvSpPr>
          <p:nvPr>
            <p:ph type="pic" sz="quarter" idx="12"/>
          </p:nvPr>
        </p:nvSpPr>
        <p:spPr>
          <a:xfrm>
            <a:off x="6438901" y="2378270"/>
            <a:ext cx="2019299" cy="1550988"/>
          </a:xfrm>
          <a:pattFill prst="pct10">
            <a:fgClr>
              <a:schemeClr val="accent1"/>
            </a:fgClr>
            <a:bgClr>
              <a:schemeClr val="bg1"/>
            </a:bgClr>
          </a:pattFill>
        </p:spPr>
        <p:txBody>
          <a:bodyPr/>
          <a:lstStyle>
            <a:lvl1pPr>
              <a:defRPr b="0" i="0">
                <a:latin typeface="+mn-lt"/>
              </a:defRPr>
            </a:lvl1pPr>
          </a:lstStyle>
          <a:p>
            <a:r>
              <a:rPr lang="en-US"/>
              <a:t>Click icon to add picture</a:t>
            </a:r>
          </a:p>
        </p:txBody>
      </p:sp>
      <p:sp>
        <p:nvSpPr>
          <p:cNvPr id="6" name="Rectangle 5">
            <a:extLst>
              <a:ext uri="{FF2B5EF4-FFF2-40B4-BE49-F238E27FC236}">
                <a16:creationId xmlns:a16="http://schemas.microsoft.com/office/drawing/2014/main" id="{6F81E735-FFBB-0E4C-8C60-5DB579FCE042}"/>
              </a:ext>
            </a:extLst>
          </p:cNvPr>
          <p:cNvSpPr/>
          <p:nvPr userDrawn="1"/>
        </p:nvSpPr>
        <p:spPr>
          <a:xfrm>
            <a:off x="1" y="0"/>
            <a:ext cx="1028699"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mn-lt"/>
            </a:endParaRPr>
          </a:p>
        </p:txBody>
      </p:sp>
      <p:pic>
        <p:nvPicPr>
          <p:cNvPr id="3" name="Picture 2" descr="A black and white logo&#10;&#10;Description automatically generated">
            <a:extLst>
              <a:ext uri="{FF2B5EF4-FFF2-40B4-BE49-F238E27FC236}">
                <a16:creationId xmlns:a16="http://schemas.microsoft.com/office/drawing/2014/main" id="{6A5E5A9E-3380-6637-686C-50066951D890}"/>
              </a:ext>
            </a:extLst>
          </p:cNvPr>
          <p:cNvPicPr>
            <a:picLocks noChangeAspect="1"/>
          </p:cNvPicPr>
          <p:nvPr userDrawn="1"/>
        </p:nvPicPr>
        <p:blipFill>
          <a:blip r:embed="rId2"/>
          <a:stretch>
            <a:fillRect/>
          </a:stretch>
        </p:blipFill>
        <p:spPr>
          <a:xfrm>
            <a:off x="227191" y="358141"/>
            <a:ext cx="574316" cy="327660"/>
          </a:xfrm>
          <a:prstGeom prst="rect">
            <a:avLst/>
          </a:prstGeom>
        </p:spPr>
      </p:pic>
      <p:sp>
        <p:nvSpPr>
          <p:cNvPr id="7" name="Footer Placeholder 12">
            <a:extLst>
              <a:ext uri="{FF2B5EF4-FFF2-40B4-BE49-F238E27FC236}">
                <a16:creationId xmlns:a16="http://schemas.microsoft.com/office/drawing/2014/main" id="{FAA53060-4BC6-F9D9-BB7D-5C85085F77BA}"/>
              </a:ext>
            </a:extLst>
          </p:cNvPr>
          <p:cNvSpPr>
            <a:spLocks noGrp="1"/>
          </p:cNvSpPr>
          <p:nvPr>
            <p:ph type="ftr" sz="quarter" idx="14"/>
          </p:nvPr>
        </p:nvSpPr>
        <p:spPr>
          <a:xfrm rot="16200000">
            <a:off x="-767278" y="2030328"/>
            <a:ext cx="2563256" cy="273844"/>
          </a:xfrm>
        </p:spPr>
        <p:txBody>
          <a:bodyPr/>
          <a:lstStyle>
            <a:lvl1pPr algn="r">
              <a:defRPr b="0" i="0" spc="23" baseline="0">
                <a:solidFill>
                  <a:schemeClr val="tx1"/>
                </a:solidFill>
                <a:latin typeface="+mn-lt"/>
              </a:defRPr>
            </a:lvl1pPr>
          </a:lstStyle>
          <a:p>
            <a:r>
              <a:rPr lang="en-US" err="1"/>
              <a:t>Titile</a:t>
            </a:r>
            <a:r>
              <a:rPr lang="en-US"/>
              <a:t> Goes Here</a:t>
            </a:r>
          </a:p>
        </p:txBody>
      </p:sp>
    </p:spTree>
    <p:extLst>
      <p:ext uri="{BB962C8B-B14F-4D97-AF65-F5344CB8AC3E}">
        <p14:creationId xmlns:p14="http://schemas.microsoft.com/office/powerpoint/2010/main" val="418814448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10" name="Picture Placeholder 4">
            <a:extLst>
              <a:ext uri="{FF2B5EF4-FFF2-40B4-BE49-F238E27FC236}">
                <a16:creationId xmlns:a16="http://schemas.microsoft.com/office/drawing/2014/main" id="{AC6CCC1D-BF48-6249-865B-E844BC4B7188}"/>
              </a:ext>
            </a:extLst>
          </p:cNvPr>
          <p:cNvSpPr>
            <a:spLocks noGrp="1"/>
          </p:cNvSpPr>
          <p:nvPr>
            <p:ph type="pic" sz="quarter" idx="11"/>
          </p:nvPr>
        </p:nvSpPr>
        <p:spPr>
          <a:xfrm>
            <a:off x="5136502" y="685800"/>
            <a:ext cx="1489398" cy="1688312"/>
          </a:xfrm>
          <a:pattFill prst="pct10">
            <a:fgClr>
              <a:schemeClr val="accent1"/>
            </a:fgClr>
            <a:bgClr>
              <a:schemeClr val="bg1"/>
            </a:bgClr>
          </a:pattFill>
        </p:spPr>
        <p:txBody>
          <a:bodyPr/>
          <a:lstStyle>
            <a:lvl1pPr>
              <a:defRPr b="0" i="0">
                <a:latin typeface="+mn-lt"/>
              </a:defRPr>
            </a:lvl1pPr>
          </a:lstStyle>
          <a:p>
            <a:r>
              <a:rPr lang="en-US"/>
              <a:t>Click icon to add picture</a:t>
            </a:r>
          </a:p>
        </p:txBody>
      </p:sp>
      <p:sp>
        <p:nvSpPr>
          <p:cNvPr id="11" name="Picture Placeholder 4">
            <a:extLst>
              <a:ext uri="{FF2B5EF4-FFF2-40B4-BE49-F238E27FC236}">
                <a16:creationId xmlns:a16="http://schemas.microsoft.com/office/drawing/2014/main" id="{E801A35A-8FF4-554B-84AF-D9B73B05E42E}"/>
              </a:ext>
            </a:extLst>
          </p:cNvPr>
          <p:cNvSpPr>
            <a:spLocks noGrp="1"/>
          </p:cNvSpPr>
          <p:nvPr>
            <p:ph type="pic" sz="quarter" idx="12"/>
          </p:nvPr>
        </p:nvSpPr>
        <p:spPr>
          <a:xfrm>
            <a:off x="6968802" y="685800"/>
            <a:ext cx="1489398" cy="1688312"/>
          </a:xfrm>
          <a:pattFill prst="pct10">
            <a:fgClr>
              <a:schemeClr val="accent1"/>
            </a:fgClr>
            <a:bgClr>
              <a:schemeClr val="bg1"/>
            </a:bgClr>
          </a:pattFill>
        </p:spPr>
        <p:txBody>
          <a:bodyPr/>
          <a:lstStyle>
            <a:lvl1pPr>
              <a:defRPr b="0" i="0">
                <a:latin typeface="+mn-lt"/>
              </a:defRPr>
            </a:lvl1pPr>
          </a:lstStyle>
          <a:p>
            <a:r>
              <a:rPr lang="en-US"/>
              <a:t>Click icon to add picture</a:t>
            </a:r>
          </a:p>
        </p:txBody>
      </p:sp>
      <p:sp>
        <p:nvSpPr>
          <p:cNvPr id="6" name="Rectangle 5">
            <a:extLst>
              <a:ext uri="{FF2B5EF4-FFF2-40B4-BE49-F238E27FC236}">
                <a16:creationId xmlns:a16="http://schemas.microsoft.com/office/drawing/2014/main" id="{6F81E735-FFBB-0E4C-8C60-5DB579FCE042}"/>
              </a:ext>
            </a:extLst>
          </p:cNvPr>
          <p:cNvSpPr/>
          <p:nvPr userDrawn="1"/>
        </p:nvSpPr>
        <p:spPr>
          <a:xfrm>
            <a:off x="1" y="0"/>
            <a:ext cx="1028699"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mn-lt"/>
            </a:endParaRPr>
          </a:p>
        </p:txBody>
      </p:sp>
      <p:pic>
        <p:nvPicPr>
          <p:cNvPr id="3" name="Picture 2" descr="A black and white logo&#10;&#10;Description automatically generated">
            <a:extLst>
              <a:ext uri="{FF2B5EF4-FFF2-40B4-BE49-F238E27FC236}">
                <a16:creationId xmlns:a16="http://schemas.microsoft.com/office/drawing/2014/main" id="{EE9725BE-13FE-C5F1-5AED-F1784E9684D8}"/>
              </a:ext>
            </a:extLst>
          </p:cNvPr>
          <p:cNvPicPr>
            <a:picLocks noChangeAspect="1"/>
          </p:cNvPicPr>
          <p:nvPr userDrawn="1"/>
        </p:nvPicPr>
        <p:blipFill>
          <a:blip r:embed="rId2"/>
          <a:stretch>
            <a:fillRect/>
          </a:stretch>
        </p:blipFill>
        <p:spPr>
          <a:xfrm>
            <a:off x="227191" y="358141"/>
            <a:ext cx="574316" cy="327660"/>
          </a:xfrm>
          <a:prstGeom prst="rect">
            <a:avLst/>
          </a:prstGeom>
        </p:spPr>
      </p:pic>
      <p:sp>
        <p:nvSpPr>
          <p:cNvPr id="5" name="Footer Placeholder 12">
            <a:extLst>
              <a:ext uri="{FF2B5EF4-FFF2-40B4-BE49-F238E27FC236}">
                <a16:creationId xmlns:a16="http://schemas.microsoft.com/office/drawing/2014/main" id="{9BE6D6B1-6BC3-94ED-BA00-32A876EE016F}"/>
              </a:ext>
            </a:extLst>
          </p:cNvPr>
          <p:cNvSpPr>
            <a:spLocks noGrp="1"/>
          </p:cNvSpPr>
          <p:nvPr>
            <p:ph type="ftr" sz="quarter" idx="14"/>
          </p:nvPr>
        </p:nvSpPr>
        <p:spPr>
          <a:xfrm rot="16200000">
            <a:off x="-767278" y="2030328"/>
            <a:ext cx="2563256" cy="273844"/>
          </a:xfrm>
        </p:spPr>
        <p:txBody>
          <a:bodyPr/>
          <a:lstStyle>
            <a:lvl1pPr algn="r">
              <a:defRPr b="0" i="0" spc="23" baseline="0">
                <a:solidFill>
                  <a:schemeClr val="tx1"/>
                </a:solidFill>
                <a:latin typeface="+mn-lt"/>
              </a:defRPr>
            </a:lvl1pPr>
          </a:lstStyle>
          <a:p>
            <a:r>
              <a:rPr lang="en-US"/>
              <a:t>Titile Goes Here</a:t>
            </a:r>
          </a:p>
        </p:txBody>
      </p:sp>
    </p:spTree>
    <p:extLst>
      <p:ext uri="{BB962C8B-B14F-4D97-AF65-F5344CB8AC3E}">
        <p14:creationId xmlns:p14="http://schemas.microsoft.com/office/powerpoint/2010/main" val="338331501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sp>
        <p:nvSpPr>
          <p:cNvPr id="10" name="Picture Placeholder 4">
            <a:extLst>
              <a:ext uri="{FF2B5EF4-FFF2-40B4-BE49-F238E27FC236}">
                <a16:creationId xmlns:a16="http://schemas.microsoft.com/office/drawing/2014/main" id="{AC6CCC1D-BF48-6249-865B-E844BC4B7188}"/>
              </a:ext>
            </a:extLst>
          </p:cNvPr>
          <p:cNvSpPr>
            <a:spLocks noGrp="1"/>
          </p:cNvSpPr>
          <p:nvPr>
            <p:ph type="pic" sz="quarter" idx="11"/>
          </p:nvPr>
        </p:nvSpPr>
        <p:spPr>
          <a:xfrm>
            <a:off x="1028696" y="-13282"/>
            <a:ext cx="3573622" cy="2970508"/>
          </a:xfrm>
          <a:pattFill prst="pct10">
            <a:fgClr>
              <a:schemeClr val="accent1"/>
            </a:fgClr>
            <a:bgClr>
              <a:schemeClr val="bg1"/>
            </a:bgClr>
          </a:pattFill>
        </p:spPr>
        <p:txBody>
          <a:bodyPr/>
          <a:lstStyle>
            <a:lvl1pPr>
              <a:defRPr b="0" i="0">
                <a:latin typeface="+mn-lt"/>
              </a:defRPr>
            </a:lvl1pPr>
          </a:lstStyle>
          <a:p>
            <a:r>
              <a:rPr lang="en-US"/>
              <a:t>Click icon to add picture</a:t>
            </a:r>
          </a:p>
        </p:txBody>
      </p:sp>
      <p:sp>
        <p:nvSpPr>
          <p:cNvPr id="6" name="Rectangle 5">
            <a:extLst>
              <a:ext uri="{FF2B5EF4-FFF2-40B4-BE49-F238E27FC236}">
                <a16:creationId xmlns:a16="http://schemas.microsoft.com/office/drawing/2014/main" id="{6F81E735-FFBB-0E4C-8C60-5DB579FCE042}"/>
              </a:ext>
            </a:extLst>
          </p:cNvPr>
          <p:cNvSpPr/>
          <p:nvPr userDrawn="1"/>
        </p:nvSpPr>
        <p:spPr>
          <a:xfrm>
            <a:off x="1" y="0"/>
            <a:ext cx="1028699"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eonik" panose="02010503030300000000" pitchFamily="2" charset="0"/>
            </a:endParaRPr>
          </a:p>
        </p:txBody>
      </p:sp>
      <p:sp>
        <p:nvSpPr>
          <p:cNvPr id="7" name="Rectangle 6">
            <a:extLst>
              <a:ext uri="{FF2B5EF4-FFF2-40B4-BE49-F238E27FC236}">
                <a16:creationId xmlns:a16="http://schemas.microsoft.com/office/drawing/2014/main" id="{23011AE0-9D65-D44D-B64C-CA3EA5CCF52B}"/>
              </a:ext>
            </a:extLst>
          </p:cNvPr>
          <p:cNvSpPr/>
          <p:nvPr userDrawn="1"/>
        </p:nvSpPr>
        <p:spPr>
          <a:xfrm>
            <a:off x="4602318" y="1"/>
            <a:ext cx="4541682" cy="29572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eonik" panose="02010503030300000000" pitchFamily="2" charset="0"/>
            </a:endParaRPr>
          </a:p>
        </p:txBody>
      </p:sp>
      <p:pic>
        <p:nvPicPr>
          <p:cNvPr id="3" name="Picture 2" descr="A black and white logo&#10;&#10;Description automatically generated">
            <a:extLst>
              <a:ext uri="{FF2B5EF4-FFF2-40B4-BE49-F238E27FC236}">
                <a16:creationId xmlns:a16="http://schemas.microsoft.com/office/drawing/2014/main" id="{B7D3AA0B-D9A1-84D4-0C28-B65089641208}"/>
              </a:ext>
            </a:extLst>
          </p:cNvPr>
          <p:cNvPicPr>
            <a:picLocks noChangeAspect="1"/>
          </p:cNvPicPr>
          <p:nvPr userDrawn="1"/>
        </p:nvPicPr>
        <p:blipFill>
          <a:blip r:embed="rId2"/>
          <a:stretch>
            <a:fillRect/>
          </a:stretch>
        </p:blipFill>
        <p:spPr>
          <a:xfrm>
            <a:off x="227191" y="358141"/>
            <a:ext cx="574316" cy="327660"/>
          </a:xfrm>
          <a:prstGeom prst="rect">
            <a:avLst/>
          </a:prstGeom>
        </p:spPr>
      </p:pic>
      <p:sp>
        <p:nvSpPr>
          <p:cNvPr id="5" name="Footer Placeholder 12">
            <a:extLst>
              <a:ext uri="{FF2B5EF4-FFF2-40B4-BE49-F238E27FC236}">
                <a16:creationId xmlns:a16="http://schemas.microsoft.com/office/drawing/2014/main" id="{8FCAD310-8EAD-330E-ED79-F9B164242D92}"/>
              </a:ext>
            </a:extLst>
          </p:cNvPr>
          <p:cNvSpPr>
            <a:spLocks noGrp="1"/>
          </p:cNvSpPr>
          <p:nvPr>
            <p:ph type="ftr" sz="quarter" idx="13"/>
          </p:nvPr>
        </p:nvSpPr>
        <p:spPr>
          <a:xfrm rot="16200000">
            <a:off x="-767278" y="2030328"/>
            <a:ext cx="2563256" cy="273844"/>
          </a:xfrm>
        </p:spPr>
        <p:txBody>
          <a:bodyPr/>
          <a:lstStyle>
            <a:lvl1pPr algn="r">
              <a:defRPr b="0" i="0" spc="23" baseline="0">
                <a:solidFill>
                  <a:schemeClr val="tx1"/>
                </a:solidFill>
                <a:latin typeface="+mn-lt"/>
              </a:defRPr>
            </a:lvl1pPr>
          </a:lstStyle>
          <a:p>
            <a:r>
              <a:rPr lang="en-US" err="1"/>
              <a:t>Titile</a:t>
            </a:r>
            <a:r>
              <a:rPr lang="en-US"/>
              <a:t> Goes Here</a:t>
            </a:r>
          </a:p>
        </p:txBody>
      </p:sp>
    </p:spTree>
    <p:extLst>
      <p:ext uri="{BB962C8B-B14F-4D97-AF65-F5344CB8AC3E}">
        <p14:creationId xmlns:p14="http://schemas.microsoft.com/office/powerpoint/2010/main" val="164381133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sp>
        <p:nvSpPr>
          <p:cNvPr id="10" name="Picture Placeholder 4">
            <a:extLst>
              <a:ext uri="{FF2B5EF4-FFF2-40B4-BE49-F238E27FC236}">
                <a16:creationId xmlns:a16="http://schemas.microsoft.com/office/drawing/2014/main" id="{AC6CCC1D-BF48-6249-865B-E844BC4B7188}"/>
              </a:ext>
            </a:extLst>
          </p:cNvPr>
          <p:cNvSpPr>
            <a:spLocks noGrp="1"/>
          </p:cNvSpPr>
          <p:nvPr>
            <p:ph type="pic" sz="quarter" idx="11"/>
          </p:nvPr>
        </p:nvSpPr>
        <p:spPr>
          <a:xfrm>
            <a:off x="1714498" y="685801"/>
            <a:ext cx="1428749" cy="1455524"/>
          </a:xfrm>
          <a:pattFill prst="pct10">
            <a:fgClr>
              <a:schemeClr val="accent1"/>
            </a:fgClr>
            <a:bgClr>
              <a:schemeClr val="bg1"/>
            </a:bgClr>
          </a:pattFill>
        </p:spPr>
        <p:txBody>
          <a:bodyPr/>
          <a:lstStyle>
            <a:lvl1pPr>
              <a:defRPr b="0" i="0">
                <a:latin typeface="+mn-lt"/>
              </a:defRPr>
            </a:lvl1pPr>
          </a:lstStyle>
          <a:p>
            <a:r>
              <a:rPr lang="en-US"/>
              <a:t>Click icon to add picture</a:t>
            </a:r>
          </a:p>
        </p:txBody>
      </p:sp>
      <p:sp>
        <p:nvSpPr>
          <p:cNvPr id="12" name="Picture Placeholder 4">
            <a:extLst>
              <a:ext uri="{FF2B5EF4-FFF2-40B4-BE49-F238E27FC236}">
                <a16:creationId xmlns:a16="http://schemas.microsoft.com/office/drawing/2014/main" id="{19CAEA16-5B4F-6B44-BF40-52E97865AC15}"/>
              </a:ext>
            </a:extLst>
          </p:cNvPr>
          <p:cNvSpPr>
            <a:spLocks noGrp="1"/>
          </p:cNvSpPr>
          <p:nvPr>
            <p:ph type="pic" sz="quarter" idx="12"/>
          </p:nvPr>
        </p:nvSpPr>
        <p:spPr>
          <a:xfrm>
            <a:off x="3486146" y="685801"/>
            <a:ext cx="1428749" cy="1455524"/>
          </a:xfrm>
          <a:pattFill prst="pct10">
            <a:fgClr>
              <a:schemeClr val="accent1"/>
            </a:fgClr>
            <a:bgClr>
              <a:schemeClr val="bg1"/>
            </a:bgClr>
          </a:pattFill>
        </p:spPr>
        <p:txBody>
          <a:bodyPr/>
          <a:lstStyle>
            <a:lvl1pPr>
              <a:defRPr b="0" i="0">
                <a:latin typeface="+mn-lt"/>
              </a:defRPr>
            </a:lvl1pPr>
          </a:lstStyle>
          <a:p>
            <a:r>
              <a:rPr lang="en-US"/>
              <a:t>Click icon to add picture</a:t>
            </a:r>
          </a:p>
        </p:txBody>
      </p:sp>
      <p:sp>
        <p:nvSpPr>
          <p:cNvPr id="13" name="Picture Placeholder 4">
            <a:extLst>
              <a:ext uri="{FF2B5EF4-FFF2-40B4-BE49-F238E27FC236}">
                <a16:creationId xmlns:a16="http://schemas.microsoft.com/office/drawing/2014/main" id="{E0DA6D5C-2121-944A-9E2E-6C12D7C61A5B}"/>
              </a:ext>
            </a:extLst>
          </p:cNvPr>
          <p:cNvSpPr>
            <a:spLocks noGrp="1"/>
          </p:cNvSpPr>
          <p:nvPr>
            <p:ph type="pic" sz="quarter" idx="13"/>
          </p:nvPr>
        </p:nvSpPr>
        <p:spPr>
          <a:xfrm>
            <a:off x="5257797" y="685801"/>
            <a:ext cx="1428749" cy="1455524"/>
          </a:xfrm>
          <a:pattFill prst="pct10">
            <a:fgClr>
              <a:schemeClr val="accent1"/>
            </a:fgClr>
            <a:bgClr>
              <a:schemeClr val="bg1"/>
            </a:bgClr>
          </a:pattFill>
        </p:spPr>
        <p:txBody>
          <a:bodyPr/>
          <a:lstStyle>
            <a:lvl1pPr>
              <a:defRPr b="0" i="0">
                <a:latin typeface="+mn-lt"/>
              </a:defRPr>
            </a:lvl1pPr>
          </a:lstStyle>
          <a:p>
            <a:r>
              <a:rPr lang="en-US"/>
              <a:t>Click icon to add picture</a:t>
            </a:r>
          </a:p>
        </p:txBody>
      </p:sp>
      <p:sp>
        <p:nvSpPr>
          <p:cNvPr id="14" name="Picture Placeholder 4">
            <a:extLst>
              <a:ext uri="{FF2B5EF4-FFF2-40B4-BE49-F238E27FC236}">
                <a16:creationId xmlns:a16="http://schemas.microsoft.com/office/drawing/2014/main" id="{25A6A9D0-8137-164D-87FC-EE2179C5C4D4}"/>
              </a:ext>
            </a:extLst>
          </p:cNvPr>
          <p:cNvSpPr>
            <a:spLocks noGrp="1"/>
          </p:cNvSpPr>
          <p:nvPr>
            <p:ph type="pic" sz="quarter" idx="14"/>
          </p:nvPr>
        </p:nvSpPr>
        <p:spPr>
          <a:xfrm>
            <a:off x="7029445" y="685801"/>
            <a:ext cx="1428749" cy="1455524"/>
          </a:xfrm>
          <a:pattFill prst="pct10">
            <a:fgClr>
              <a:schemeClr val="accent1"/>
            </a:fgClr>
            <a:bgClr>
              <a:schemeClr val="bg1"/>
            </a:bgClr>
          </a:pattFill>
        </p:spPr>
        <p:txBody>
          <a:bodyPr/>
          <a:lstStyle>
            <a:lvl1pPr>
              <a:defRPr b="0" i="0">
                <a:latin typeface="+mn-lt"/>
              </a:defRPr>
            </a:lvl1pPr>
          </a:lstStyle>
          <a:p>
            <a:r>
              <a:rPr lang="en-US"/>
              <a:t>Click icon to add picture</a:t>
            </a:r>
          </a:p>
        </p:txBody>
      </p:sp>
      <p:sp>
        <p:nvSpPr>
          <p:cNvPr id="6" name="Rectangle 5">
            <a:extLst>
              <a:ext uri="{FF2B5EF4-FFF2-40B4-BE49-F238E27FC236}">
                <a16:creationId xmlns:a16="http://schemas.microsoft.com/office/drawing/2014/main" id="{6F81E735-FFBB-0E4C-8C60-5DB579FCE042}"/>
              </a:ext>
            </a:extLst>
          </p:cNvPr>
          <p:cNvSpPr/>
          <p:nvPr userDrawn="1"/>
        </p:nvSpPr>
        <p:spPr>
          <a:xfrm>
            <a:off x="1" y="0"/>
            <a:ext cx="1028699"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mn-lt"/>
            </a:endParaRPr>
          </a:p>
        </p:txBody>
      </p:sp>
      <p:pic>
        <p:nvPicPr>
          <p:cNvPr id="4" name="Picture 3" descr="A black and white logo&#10;&#10;Description automatically generated">
            <a:extLst>
              <a:ext uri="{FF2B5EF4-FFF2-40B4-BE49-F238E27FC236}">
                <a16:creationId xmlns:a16="http://schemas.microsoft.com/office/drawing/2014/main" id="{534E75EC-E240-3C69-03DE-132A20302F6D}"/>
              </a:ext>
            </a:extLst>
          </p:cNvPr>
          <p:cNvPicPr>
            <a:picLocks noChangeAspect="1"/>
          </p:cNvPicPr>
          <p:nvPr userDrawn="1"/>
        </p:nvPicPr>
        <p:blipFill>
          <a:blip r:embed="rId2"/>
          <a:stretch>
            <a:fillRect/>
          </a:stretch>
        </p:blipFill>
        <p:spPr>
          <a:xfrm>
            <a:off x="227191" y="358141"/>
            <a:ext cx="574316" cy="327660"/>
          </a:xfrm>
          <a:prstGeom prst="rect">
            <a:avLst/>
          </a:prstGeom>
        </p:spPr>
      </p:pic>
      <p:sp>
        <p:nvSpPr>
          <p:cNvPr id="7" name="Footer Placeholder 12">
            <a:extLst>
              <a:ext uri="{FF2B5EF4-FFF2-40B4-BE49-F238E27FC236}">
                <a16:creationId xmlns:a16="http://schemas.microsoft.com/office/drawing/2014/main" id="{0D9B166F-B7CA-2346-1532-FAE9760F3F43}"/>
              </a:ext>
            </a:extLst>
          </p:cNvPr>
          <p:cNvSpPr>
            <a:spLocks noGrp="1"/>
          </p:cNvSpPr>
          <p:nvPr>
            <p:ph type="ftr" sz="quarter" idx="16"/>
          </p:nvPr>
        </p:nvSpPr>
        <p:spPr>
          <a:xfrm rot="16200000">
            <a:off x="-767278" y="2030328"/>
            <a:ext cx="2563256" cy="273844"/>
          </a:xfrm>
        </p:spPr>
        <p:txBody>
          <a:bodyPr/>
          <a:lstStyle>
            <a:lvl1pPr algn="r">
              <a:defRPr b="0" i="0" spc="23" baseline="0">
                <a:solidFill>
                  <a:schemeClr val="tx1"/>
                </a:solidFill>
                <a:latin typeface="+mn-lt"/>
              </a:defRPr>
            </a:lvl1pPr>
          </a:lstStyle>
          <a:p>
            <a:r>
              <a:rPr lang="en-US"/>
              <a:t>Titile Goes Here</a:t>
            </a:r>
          </a:p>
        </p:txBody>
      </p:sp>
    </p:spTree>
    <p:extLst>
      <p:ext uri="{BB962C8B-B14F-4D97-AF65-F5344CB8AC3E}">
        <p14:creationId xmlns:p14="http://schemas.microsoft.com/office/powerpoint/2010/main" val="416329927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sp>
        <p:nvSpPr>
          <p:cNvPr id="12" name="Picture Placeholder 4">
            <a:extLst>
              <a:ext uri="{FF2B5EF4-FFF2-40B4-BE49-F238E27FC236}">
                <a16:creationId xmlns:a16="http://schemas.microsoft.com/office/drawing/2014/main" id="{19CAEA16-5B4F-6B44-BF40-52E97865AC15}"/>
              </a:ext>
            </a:extLst>
          </p:cNvPr>
          <p:cNvSpPr>
            <a:spLocks noGrp="1"/>
          </p:cNvSpPr>
          <p:nvPr>
            <p:ph type="pic" sz="quarter" idx="12"/>
          </p:nvPr>
        </p:nvSpPr>
        <p:spPr>
          <a:xfrm>
            <a:off x="4782083" y="0"/>
            <a:ext cx="2007098" cy="2571749"/>
          </a:xfrm>
          <a:pattFill prst="pct10">
            <a:fgClr>
              <a:schemeClr val="accent1"/>
            </a:fgClr>
            <a:bgClr>
              <a:schemeClr val="bg1"/>
            </a:bgClr>
          </a:pattFill>
        </p:spPr>
        <p:txBody>
          <a:bodyPr/>
          <a:lstStyle>
            <a:lvl1pPr>
              <a:defRPr b="0" i="0">
                <a:latin typeface="+mn-lt"/>
              </a:defRPr>
            </a:lvl1pPr>
          </a:lstStyle>
          <a:p>
            <a:r>
              <a:rPr lang="en-US"/>
              <a:t>Click icon to add picture</a:t>
            </a:r>
          </a:p>
        </p:txBody>
      </p:sp>
      <p:sp>
        <p:nvSpPr>
          <p:cNvPr id="11" name="Picture Placeholder 4">
            <a:extLst>
              <a:ext uri="{FF2B5EF4-FFF2-40B4-BE49-F238E27FC236}">
                <a16:creationId xmlns:a16="http://schemas.microsoft.com/office/drawing/2014/main" id="{A2FE74A8-A139-C445-BD53-A2DFB1633200}"/>
              </a:ext>
            </a:extLst>
          </p:cNvPr>
          <p:cNvSpPr>
            <a:spLocks noGrp="1"/>
          </p:cNvSpPr>
          <p:nvPr>
            <p:ph type="pic" sz="quarter" idx="13"/>
          </p:nvPr>
        </p:nvSpPr>
        <p:spPr>
          <a:xfrm>
            <a:off x="4782083" y="2571751"/>
            <a:ext cx="2007098" cy="2571749"/>
          </a:xfrm>
          <a:pattFill prst="pct10">
            <a:fgClr>
              <a:schemeClr val="accent1"/>
            </a:fgClr>
            <a:bgClr>
              <a:schemeClr val="bg1"/>
            </a:bgClr>
          </a:pattFill>
        </p:spPr>
        <p:txBody>
          <a:bodyPr/>
          <a:lstStyle>
            <a:lvl1pPr>
              <a:defRPr b="0" i="0">
                <a:latin typeface="+mn-lt"/>
              </a:defRPr>
            </a:lvl1pPr>
          </a:lstStyle>
          <a:p>
            <a:r>
              <a:rPr lang="en-US"/>
              <a:t>Click icon to add picture</a:t>
            </a:r>
          </a:p>
        </p:txBody>
      </p:sp>
      <p:sp>
        <p:nvSpPr>
          <p:cNvPr id="6" name="Rectangle 5">
            <a:extLst>
              <a:ext uri="{FF2B5EF4-FFF2-40B4-BE49-F238E27FC236}">
                <a16:creationId xmlns:a16="http://schemas.microsoft.com/office/drawing/2014/main" id="{6F81E735-FFBB-0E4C-8C60-5DB579FCE042}"/>
              </a:ext>
            </a:extLst>
          </p:cNvPr>
          <p:cNvSpPr/>
          <p:nvPr userDrawn="1"/>
        </p:nvSpPr>
        <p:spPr>
          <a:xfrm>
            <a:off x="-63795" y="0"/>
            <a:ext cx="1028699"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mn-lt"/>
            </a:endParaRPr>
          </a:p>
        </p:txBody>
      </p:sp>
      <p:sp>
        <p:nvSpPr>
          <p:cNvPr id="8" name="Rectangle 7">
            <a:extLst>
              <a:ext uri="{FF2B5EF4-FFF2-40B4-BE49-F238E27FC236}">
                <a16:creationId xmlns:a16="http://schemas.microsoft.com/office/drawing/2014/main" id="{1AB5B4A6-FE87-CB4A-B69B-DDB32F3F9B1E}"/>
              </a:ext>
            </a:extLst>
          </p:cNvPr>
          <p:cNvSpPr/>
          <p:nvPr userDrawn="1"/>
        </p:nvSpPr>
        <p:spPr>
          <a:xfrm>
            <a:off x="6789181" y="0"/>
            <a:ext cx="2354819"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mn-lt"/>
            </a:endParaRPr>
          </a:p>
        </p:txBody>
      </p:sp>
      <p:pic>
        <p:nvPicPr>
          <p:cNvPr id="3" name="Picture 2" descr="A black and white logo&#10;&#10;Description automatically generated">
            <a:extLst>
              <a:ext uri="{FF2B5EF4-FFF2-40B4-BE49-F238E27FC236}">
                <a16:creationId xmlns:a16="http://schemas.microsoft.com/office/drawing/2014/main" id="{5B2111F7-1BF4-BA48-E7AB-E00879B6726A}"/>
              </a:ext>
            </a:extLst>
          </p:cNvPr>
          <p:cNvPicPr>
            <a:picLocks noChangeAspect="1"/>
          </p:cNvPicPr>
          <p:nvPr userDrawn="1"/>
        </p:nvPicPr>
        <p:blipFill>
          <a:blip r:embed="rId2"/>
          <a:stretch>
            <a:fillRect/>
          </a:stretch>
        </p:blipFill>
        <p:spPr>
          <a:xfrm>
            <a:off x="163396" y="358141"/>
            <a:ext cx="574316" cy="327660"/>
          </a:xfrm>
          <a:prstGeom prst="rect">
            <a:avLst/>
          </a:prstGeom>
        </p:spPr>
      </p:pic>
      <p:sp>
        <p:nvSpPr>
          <p:cNvPr id="5" name="Footer Placeholder 12">
            <a:extLst>
              <a:ext uri="{FF2B5EF4-FFF2-40B4-BE49-F238E27FC236}">
                <a16:creationId xmlns:a16="http://schemas.microsoft.com/office/drawing/2014/main" id="{EAE21DCA-7E0E-0F29-7FC9-267858AC3C32}"/>
              </a:ext>
            </a:extLst>
          </p:cNvPr>
          <p:cNvSpPr>
            <a:spLocks noGrp="1"/>
          </p:cNvSpPr>
          <p:nvPr>
            <p:ph type="ftr" sz="quarter" idx="14"/>
          </p:nvPr>
        </p:nvSpPr>
        <p:spPr>
          <a:xfrm rot="16200000">
            <a:off x="-831073" y="2030328"/>
            <a:ext cx="2563256" cy="273844"/>
          </a:xfrm>
        </p:spPr>
        <p:txBody>
          <a:bodyPr/>
          <a:lstStyle>
            <a:lvl1pPr algn="r">
              <a:defRPr b="0" i="0" spc="23" baseline="0">
                <a:solidFill>
                  <a:schemeClr val="tx1"/>
                </a:solidFill>
                <a:latin typeface="+mn-lt"/>
              </a:defRPr>
            </a:lvl1pPr>
          </a:lstStyle>
          <a:p>
            <a:r>
              <a:rPr lang="en-US"/>
              <a:t>Titile Goes Here</a:t>
            </a:r>
          </a:p>
        </p:txBody>
      </p:sp>
    </p:spTree>
    <p:extLst>
      <p:ext uri="{BB962C8B-B14F-4D97-AF65-F5344CB8AC3E}">
        <p14:creationId xmlns:p14="http://schemas.microsoft.com/office/powerpoint/2010/main" val="184277684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sp>
        <p:nvSpPr>
          <p:cNvPr id="12" name="Picture Placeholder 4">
            <a:extLst>
              <a:ext uri="{FF2B5EF4-FFF2-40B4-BE49-F238E27FC236}">
                <a16:creationId xmlns:a16="http://schemas.microsoft.com/office/drawing/2014/main" id="{19CAEA16-5B4F-6B44-BF40-52E97865AC15}"/>
              </a:ext>
            </a:extLst>
          </p:cNvPr>
          <p:cNvSpPr>
            <a:spLocks noGrp="1"/>
          </p:cNvSpPr>
          <p:nvPr>
            <p:ph type="pic" sz="quarter" idx="12"/>
          </p:nvPr>
        </p:nvSpPr>
        <p:spPr>
          <a:xfrm>
            <a:off x="1028697" y="-1"/>
            <a:ext cx="2524498" cy="5143501"/>
          </a:xfrm>
          <a:pattFill prst="pct10">
            <a:fgClr>
              <a:schemeClr val="accent1"/>
            </a:fgClr>
            <a:bgClr>
              <a:schemeClr val="bg1"/>
            </a:bgClr>
          </a:pattFill>
        </p:spPr>
        <p:txBody>
          <a:bodyPr/>
          <a:lstStyle>
            <a:lvl1pPr>
              <a:defRPr b="0" i="0">
                <a:latin typeface="+mn-lt"/>
              </a:defRPr>
            </a:lvl1pPr>
          </a:lstStyle>
          <a:p>
            <a:r>
              <a:rPr lang="en-US"/>
              <a:t>Click icon to add picture</a:t>
            </a:r>
          </a:p>
        </p:txBody>
      </p:sp>
      <p:sp>
        <p:nvSpPr>
          <p:cNvPr id="10" name="Picture Placeholder 9">
            <a:extLst>
              <a:ext uri="{FF2B5EF4-FFF2-40B4-BE49-F238E27FC236}">
                <a16:creationId xmlns:a16="http://schemas.microsoft.com/office/drawing/2014/main" id="{0FFB6F8D-6AC5-AB46-846C-F58F09DEA54F}"/>
              </a:ext>
            </a:extLst>
          </p:cNvPr>
          <p:cNvSpPr>
            <a:spLocks noGrp="1"/>
          </p:cNvSpPr>
          <p:nvPr>
            <p:ph type="pic" sz="quarter" idx="13"/>
          </p:nvPr>
        </p:nvSpPr>
        <p:spPr>
          <a:xfrm>
            <a:off x="2829169" y="2923674"/>
            <a:ext cx="1448051" cy="1448051"/>
          </a:xfrm>
          <a:custGeom>
            <a:avLst/>
            <a:gdLst>
              <a:gd name="connsiteX0" fmla="*/ 606769 w 1213538"/>
              <a:gd name="connsiteY0" fmla="*/ 0 h 1213538"/>
              <a:gd name="connsiteX1" fmla="*/ 1213538 w 1213538"/>
              <a:gd name="connsiteY1" fmla="*/ 606769 h 1213538"/>
              <a:gd name="connsiteX2" fmla="*/ 606769 w 1213538"/>
              <a:gd name="connsiteY2" fmla="*/ 1213538 h 1213538"/>
              <a:gd name="connsiteX3" fmla="*/ 0 w 1213538"/>
              <a:gd name="connsiteY3" fmla="*/ 606769 h 1213538"/>
              <a:gd name="connsiteX4" fmla="*/ 606769 w 1213538"/>
              <a:gd name="connsiteY4" fmla="*/ 0 h 1213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3538" h="1213538">
                <a:moveTo>
                  <a:pt x="606769" y="0"/>
                </a:moveTo>
                <a:cubicBezTo>
                  <a:pt x="941878" y="0"/>
                  <a:pt x="1213538" y="271660"/>
                  <a:pt x="1213538" y="606769"/>
                </a:cubicBezTo>
                <a:cubicBezTo>
                  <a:pt x="1213538" y="941878"/>
                  <a:pt x="941878" y="1213538"/>
                  <a:pt x="606769" y="1213538"/>
                </a:cubicBezTo>
                <a:cubicBezTo>
                  <a:pt x="271660" y="1213538"/>
                  <a:pt x="0" y="941878"/>
                  <a:pt x="0" y="606769"/>
                </a:cubicBezTo>
                <a:cubicBezTo>
                  <a:pt x="0" y="271660"/>
                  <a:pt x="271660" y="0"/>
                  <a:pt x="606769" y="0"/>
                </a:cubicBezTo>
                <a:close/>
              </a:path>
            </a:pathLst>
          </a:custGeom>
          <a:pattFill prst="pct10">
            <a:fgClr>
              <a:schemeClr val="accent1"/>
            </a:fgClr>
            <a:bgClr>
              <a:schemeClr val="bg1"/>
            </a:bgClr>
          </a:pattFill>
          <a:effectLst/>
        </p:spPr>
        <p:txBody>
          <a:bodyPr wrap="square">
            <a:noAutofit/>
          </a:bodyPr>
          <a:lstStyle>
            <a:lvl1pPr>
              <a:defRPr b="0" i="0">
                <a:latin typeface="+mn-lt"/>
              </a:defRPr>
            </a:lvl1pPr>
          </a:lstStyle>
          <a:p>
            <a:r>
              <a:rPr lang="en-US"/>
              <a:t>Click icon to add picture</a:t>
            </a:r>
          </a:p>
        </p:txBody>
      </p:sp>
      <p:sp>
        <p:nvSpPr>
          <p:cNvPr id="6" name="Rectangle 5">
            <a:extLst>
              <a:ext uri="{FF2B5EF4-FFF2-40B4-BE49-F238E27FC236}">
                <a16:creationId xmlns:a16="http://schemas.microsoft.com/office/drawing/2014/main" id="{6F81E735-FFBB-0E4C-8C60-5DB579FCE042}"/>
              </a:ext>
            </a:extLst>
          </p:cNvPr>
          <p:cNvSpPr/>
          <p:nvPr userDrawn="1"/>
        </p:nvSpPr>
        <p:spPr>
          <a:xfrm>
            <a:off x="1" y="0"/>
            <a:ext cx="1028699"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mn-lt"/>
            </a:endParaRPr>
          </a:p>
        </p:txBody>
      </p:sp>
      <p:pic>
        <p:nvPicPr>
          <p:cNvPr id="3" name="Picture 2" descr="A black and white logo&#10;&#10;Description automatically generated">
            <a:extLst>
              <a:ext uri="{FF2B5EF4-FFF2-40B4-BE49-F238E27FC236}">
                <a16:creationId xmlns:a16="http://schemas.microsoft.com/office/drawing/2014/main" id="{4CA28419-7C80-F895-2211-B2DC965585DE}"/>
              </a:ext>
            </a:extLst>
          </p:cNvPr>
          <p:cNvPicPr>
            <a:picLocks noChangeAspect="1"/>
          </p:cNvPicPr>
          <p:nvPr userDrawn="1"/>
        </p:nvPicPr>
        <p:blipFill>
          <a:blip r:embed="rId2"/>
          <a:stretch>
            <a:fillRect/>
          </a:stretch>
        </p:blipFill>
        <p:spPr>
          <a:xfrm>
            <a:off x="227191" y="358141"/>
            <a:ext cx="574316" cy="327660"/>
          </a:xfrm>
          <a:prstGeom prst="rect">
            <a:avLst/>
          </a:prstGeom>
        </p:spPr>
      </p:pic>
      <p:sp>
        <p:nvSpPr>
          <p:cNvPr id="5" name="Footer Placeholder 12">
            <a:extLst>
              <a:ext uri="{FF2B5EF4-FFF2-40B4-BE49-F238E27FC236}">
                <a16:creationId xmlns:a16="http://schemas.microsoft.com/office/drawing/2014/main" id="{2E56A961-B504-4C06-93B9-CE02F848405E}"/>
              </a:ext>
            </a:extLst>
          </p:cNvPr>
          <p:cNvSpPr>
            <a:spLocks noGrp="1"/>
          </p:cNvSpPr>
          <p:nvPr>
            <p:ph type="ftr" sz="quarter" idx="14"/>
          </p:nvPr>
        </p:nvSpPr>
        <p:spPr>
          <a:xfrm rot="16200000">
            <a:off x="-767278" y="2030328"/>
            <a:ext cx="2563256" cy="273844"/>
          </a:xfrm>
        </p:spPr>
        <p:txBody>
          <a:bodyPr/>
          <a:lstStyle>
            <a:lvl1pPr algn="r">
              <a:defRPr b="0" i="0" spc="23" baseline="0">
                <a:solidFill>
                  <a:schemeClr val="tx1"/>
                </a:solidFill>
                <a:latin typeface="+mn-lt"/>
              </a:defRPr>
            </a:lvl1pPr>
          </a:lstStyle>
          <a:p>
            <a:r>
              <a:rPr lang="en-US" err="1"/>
              <a:t>Titile</a:t>
            </a:r>
            <a:r>
              <a:rPr lang="en-US"/>
              <a:t> Goes Here</a:t>
            </a:r>
          </a:p>
        </p:txBody>
      </p:sp>
    </p:spTree>
    <p:extLst>
      <p:ext uri="{BB962C8B-B14F-4D97-AF65-F5344CB8AC3E}">
        <p14:creationId xmlns:p14="http://schemas.microsoft.com/office/powerpoint/2010/main" val="359014307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20_Title Slide">
    <p:spTree>
      <p:nvGrpSpPr>
        <p:cNvPr id="1" name=""/>
        <p:cNvGrpSpPr/>
        <p:nvPr/>
      </p:nvGrpSpPr>
      <p:grpSpPr>
        <a:xfrm>
          <a:off x="0" y="0"/>
          <a:ext cx="0" cy="0"/>
          <a:chOff x="0" y="0"/>
          <a:chExt cx="0" cy="0"/>
        </a:xfrm>
      </p:grpSpPr>
      <p:sp>
        <p:nvSpPr>
          <p:cNvPr id="12" name="Picture Placeholder 4">
            <a:extLst>
              <a:ext uri="{FF2B5EF4-FFF2-40B4-BE49-F238E27FC236}">
                <a16:creationId xmlns:a16="http://schemas.microsoft.com/office/drawing/2014/main" id="{19CAEA16-5B4F-6B44-BF40-52E97865AC15}"/>
              </a:ext>
            </a:extLst>
          </p:cNvPr>
          <p:cNvSpPr>
            <a:spLocks noGrp="1"/>
          </p:cNvSpPr>
          <p:nvPr>
            <p:ph type="pic" sz="quarter" idx="12"/>
          </p:nvPr>
        </p:nvSpPr>
        <p:spPr>
          <a:xfrm>
            <a:off x="6941975" y="-1"/>
            <a:ext cx="2202025" cy="1714501"/>
          </a:xfrm>
          <a:pattFill prst="pct10">
            <a:fgClr>
              <a:schemeClr val="accent1"/>
            </a:fgClr>
            <a:bgClr>
              <a:schemeClr val="bg1"/>
            </a:bgClr>
          </a:pattFill>
        </p:spPr>
        <p:txBody>
          <a:bodyPr/>
          <a:lstStyle>
            <a:lvl1pPr>
              <a:defRPr b="0" i="0">
                <a:latin typeface="+mn-lt"/>
              </a:defRPr>
            </a:lvl1pPr>
          </a:lstStyle>
          <a:p>
            <a:r>
              <a:rPr lang="en-US"/>
              <a:t>Click icon to add picture</a:t>
            </a:r>
          </a:p>
        </p:txBody>
      </p:sp>
      <p:sp>
        <p:nvSpPr>
          <p:cNvPr id="9" name="Picture Placeholder 4">
            <a:extLst>
              <a:ext uri="{FF2B5EF4-FFF2-40B4-BE49-F238E27FC236}">
                <a16:creationId xmlns:a16="http://schemas.microsoft.com/office/drawing/2014/main" id="{84C62691-014B-5746-837B-359D4502E96A}"/>
              </a:ext>
            </a:extLst>
          </p:cNvPr>
          <p:cNvSpPr>
            <a:spLocks noGrp="1"/>
          </p:cNvSpPr>
          <p:nvPr>
            <p:ph type="pic" sz="quarter" idx="13"/>
          </p:nvPr>
        </p:nvSpPr>
        <p:spPr>
          <a:xfrm>
            <a:off x="6941975" y="1714498"/>
            <a:ext cx="2202025" cy="1714501"/>
          </a:xfrm>
          <a:pattFill prst="pct10">
            <a:fgClr>
              <a:schemeClr val="accent1"/>
            </a:fgClr>
            <a:bgClr>
              <a:schemeClr val="bg1"/>
            </a:bgClr>
          </a:pattFill>
        </p:spPr>
        <p:txBody>
          <a:bodyPr/>
          <a:lstStyle>
            <a:lvl1pPr>
              <a:defRPr b="0" i="0">
                <a:latin typeface="+mn-lt"/>
              </a:defRPr>
            </a:lvl1pPr>
          </a:lstStyle>
          <a:p>
            <a:r>
              <a:rPr lang="en-US"/>
              <a:t>Click icon to add picture</a:t>
            </a:r>
          </a:p>
        </p:txBody>
      </p:sp>
      <p:sp>
        <p:nvSpPr>
          <p:cNvPr id="11" name="Picture Placeholder 4">
            <a:extLst>
              <a:ext uri="{FF2B5EF4-FFF2-40B4-BE49-F238E27FC236}">
                <a16:creationId xmlns:a16="http://schemas.microsoft.com/office/drawing/2014/main" id="{1411C4B3-7553-9C49-966C-781E229BF454}"/>
              </a:ext>
            </a:extLst>
          </p:cNvPr>
          <p:cNvSpPr>
            <a:spLocks noGrp="1"/>
          </p:cNvSpPr>
          <p:nvPr>
            <p:ph type="pic" sz="quarter" idx="14"/>
          </p:nvPr>
        </p:nvSpPr>
        <p:spPr>
          <a:xfrm>
            <a:off x="6941975" y="3428999"/>
            <a:ext cx="2202025" cy="1714501"/>
          </a:xfrm>
          <a:pattFill prst="pct10">
            <a:fgClr>
              <a:schemeClr val="accent1"/>
            </a:fgClr>
            <a:bgClr>
              <a:schemeClr val="bg1"/>
            </a:bgClr>
          </a:pattFill>
        </p:spPr>
        <p:txBody>
          <a:bodyPr/>
          <a:lstStyle>
            <a:lvl1pPr>
              <a:defRPr b="0" i="0">
                <a:latin typeface="+mn-lt"/>
              </a:defRPr>
            </a:lvl1pPr>
          </a:lstStyle>
          <a:p>
            <a:r>
              <a:rPr lang="en-US"/>
              <a:t>Click icon to add picture</a:t>
            </a:r>
          </a:p>
        </p:txBody>
      </p:sp>
      <p:sp>
        <p:nvSpPr>
          <p:cNvPr id="6" name="Rectangle 5">
            <a:extLst>
              <a:ext uri="{FF2B5EF4-FFF2-40B4-BE49-F238E27FC236}">
                <a16:creationId xmlns:a16="http://schemas.microsoft.com/office/drawing/2014/main" id="{6F81E735-FFBB-0E4C-8C60-5DB579FCE042}"/>
              </a:ext>
            </a:extLst>
          </p:cNvPr>
          <p:cNvSpPr/>
          <p:nvPr userDrawn="1"/>
        </p:nvSpPr>
        <p:spPr>
          <a:xfrm>
            <a:off x="1" y="0"/>
            <a:ext cx="1028699"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mn-lt"/>
            </a:endParaRPr>
          </a:p>
        </p:txBody>
      </p:sp>
      <p:pic>
        <p:nvPicPr>
          <p:cNvPr id="3" name="Picture 2" descr="A black and white logo&#10;&#10;Description automatically generated">
            <a:extLst>
              <a:ext uri="{FF2B5EF4-FFF2-40B4-BE49-F238E27FC236}">
                <a16:creationId xmlns:a16="http://schemas.microsoft.com/office/drawing/2014/main" id="{A247B74A-D53B-164F-5509-B9AC169ADE26}"/>
              </a:ext>
            </a:extLst>
          </p:cNvPr>
          <p:cNvPicPr>
            <a:picLocks noChangeAspect="1"/>
          </p:cNvPicPr>
          <p:nvPr userDrawn="1"/>
        </p:nvPicPr>
        <p:blipFill>
          <a:blip r:embed="rId2"/>
          <a:stretch>
            <a:fillRect/>
          </a:stretch>
        </p:blipFill>
        <p:spPr>
          <a:xfrm>
            <a:off x="227191" y="358141"/>
            <a:ext cx="574316" cy="327660"/>
          </a:xfrm>
          <a:prstGeom prst="rect">
            <a:avLst/>
          </a:prstGeom>
        </p:spPr>
      </p:pic>
      <p:sp>
        <p:nvSpPr>
          <p:cNvPr id="5" name="Footer Placeholder 12">
            <a:extLst>
              <a:ext uri="{FF2B5EF4-FFF2-40B4-BE49-F238E27FC236}">
                <a16:creationId xmlns:a16="http://schemas.microsoft.com/office/drawing/2014/main" id="{F881386E-9DEF-E617-A312-624E7654FEAA}"/>
              </a:ext>
            </a:extLst>
          </p:cNvPr>
          <p:cNvSpPr>
            <a:spLocks noGrp="1"/>
          </p:cNvSpPr>
          <p:nvPr>
            <p:ph type="ftr" sz="quarter" idx="15"/>
          </p:nvPr>
        </p:nvSpPr>
        <p:spPr>
          <a:xfrm rot="16200000">
            <a:off x="-767278" y="2030328"/>
            <a:ext cx="2563256" cy="273844"/>
          </a:xfrm>
        </p:spPr>
        <p:txBody>
          <a:bodyPr/>
          <a:lstStyle>
            <a:lvl1pPr algn="r">
              <a:defRPr b="0" i="0" spc="23" baseline="0">
                <a:solidFill>
                  <a:schemeClr val="tx1"/>
                </a:solidFill>
                <a:latin typeface="+mn-lt"/>
              </a:defRPr>
            </a:lvl1pPr>
          </a:lstStyle>
          <a:p>
            <a:r>
              <a:rPr lang="en-US"/>
              <a:t>Titile Goes Here</a:t>
            </a:r>
          </a:p>
        </p:txBody>
      </p:sp>
    </p:spTree>
    <p:extLst>
      <p:ext uri="{BB962C8B-B14F-4D97-AF65-F5344CB8AC3E}">
        <p14:creationId xmlns:p14="http://schemas.microsoft.com/office/powerpoint/2010/main" val="42158975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waves">
  <p:cSld name="BLANK_1">
    <p:bg>
      <p:bgPr>
        <a:solidFill>
          <a:schemeClr val="dk1"/>
        </a:solidFill>
        <a:effectLst/>
      </p:bgPr>
    </p:bg>
    <p:spTree>
      <p:nvGrpSpPr>
        <p:cNvPr id="1" name="Shape 77"/>
        <p:cNvGrpSpPr/>
        <p:nvPr/>
      </p:nvGrpSpPr>
      <p:grpSpPr>
        <a:xfrm>
          <a:off x="0" y="0"/>
          <a:ext cx="0" cy="0"/>
          <a:chOff x="0" y="0"/>
          <a:chExt cx="0" cy="0"/>
        </a:xfrm>
      </p:grpSpPr>
      <p:pic>
        <p:nvPicPr>
          <p:cNvPr id="78" name="Google Shape;78;p13" descr="organic-02.png"/>
          <p:cNvPicPr preferRelativeResize="0"/>
          <p:nvPr/>
        </p:nvPicPr>
        <p:blipFill>
          <a:blip r:embed="rId2">
            <a:alphaModFix amt="5000"/>
          </a:blip>
          <a:stretch>
            <a:fillRect/>
          </a:stretch>
        </p:blipFill>
        <p:spPr>
          <a:xfrm>
            <a:off x="0" y="0"/>
            <a:ext cx="9144000" cy="5143500"/>
          </a:xfrm>
          <a:prstGeom prst="rect">
            <a:avLst/>
          </a:prstGeom>
          <a:noFill/>
          <a:ln>
            <a:noFill/>
          </a:ln>
        </p:spPr>
      </p:pic>
      <p:sp>
        <p:nvSpPr>
          <p:cNvPr id="79" name="Google Shape;79;p1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21_Title Slide">
    <p:spTree>
      <p:nvGrpSpPr>
        <p:cNvPr id="1" name=""/>
        <p:cNvGrpSpPr/>
        <p:nvPr/>
      </p:nvGrpSpPr>
      <p:grpSpPr>
        <a:xfrm>
          <a:off x="0" y="0"/>
          <a:ext cx="0" cy="0"/>
          <a:chOff x="0" y="0"/>
          <a:chExt cx="0" cy="0"/>
        </a:xfrm>
      </p:grpSpPr>
      <p:sp>
        <p:nvSpPr>
          <p:cNvPr id="11" name="Picture Placeholder 4">
            <a:extLst>
              <a:ext uri="{FF2B5EF4-FFF2-40B4-BE49-F238E27FC236}">
                <a16:creationId xmlns:a16="http://schemas.microsoft.com/office/drawing/2014/main" id="{1411C4B3-7553-9C49-966C-781E229BF454}"/>
              </a:ext>
            </a:extLst>
          </p:cNvPr>
          <p:cNvSpPr>
            <a:spLocks noGrp="1"/>
          </p:cNvSpPr>
          <p:nvPr>
            <p:ph type="pic" sz="quarter" idx="14"/>
          </p:nvPr>
        </p:nvSpPr>
        <p:spPr>
          <a:xfrm>
            <a:off x="6438897" y="3359020"/>
            <a:ext cx="2705104" cy="1784480"/>
          </a:xfrm>
          <a:pattFill prst="pct10">
            <a:fgClr>
              <a:schemeClr val="accent1"/>
            </a:fgClr>
            <a:bgClr>
              <a:schemeClr val="bg1"/>
            </a:bgClr>
          </a:pattFill>
        </p:spPr>
        <p:txBody>
          <a:bodyPr/>
          <a:lstStyle>
            <a:lvl1pPr>
              <a:defRPr b="0" i="0">
                <a:latin typeface="+mn-lt"/>
              </a:defRPr>
            </a:lvl1pPr>
          </a:lstStyle>
          <a:p>
            <a:r>
              <a:rPr lang="en-US"/>
              <a:t>Click icon to add picture</a:t>
            </a:r>
          </a:p>
        </p:txBody>
      </p:sp>
      <p:sp>
        <p:nvSpPr>
          <p:cNvPr id="13" name="Picture Placeholder 4">
            <a:extLst>
              <a:ext uri="{FF2B5EF4-FFF2-40B4-BE49-F238E27FC236}">
                <a16:creationId xmlns:a16="http://schemas.microsoft.com/office/drawing/2014/main" id="{D2B55457-31A1-EC45-9072-D2AED9B4CE10}"/>
              </a:ext>
            </a:extLst>
          </p:cNvPr>
          <p:cNvSpPr>
            <a:spLocks noGrp="1"/>
          </p:cNvSpPr>
          <p:nvPr>
            <p:ph type="pic" sz="quarter" idx="15"/>
          </p:nvPr>
        </p:nvSpPr>
        <p:spPr>
          <a:xfrm>
            <a:off x="3733797" y="3359020"/>
            <a:ext cx="2705104" cy="1784480"/>
          </a:xfrm>
          <a:pattFill prst="pct10">
            <a:fgClr>
              <a:schemeClr val="accent1"/>
            </a:fgClr>
            <a:bgClr>
              <a:schemeClr val="bg1"/>
            </a:bgClr>
          </a:pattFill>
        </p:spPr>
        <p:txBody>
          <a:bodyPr/>
          <a:lstStyle>
            <a:lvl1pPr>
              <a:defRPr b="0" i="0">
                <a:latin typeface="+mn-lt"/>
              </a:defRPr>
            </a:lvl1pPr>
          </a:lstStyle>
          <a:p>
            <a:r>
              <a:rPr lang="en-US"/>
              <a:t>Click icon to add picture</a:t>
            </a:r>
          </a:p>
        </p:txBody>
      </p:sp>
      <p:sp>
        <p:nvSpPr>
          <p:cNvPr id="14" name="Picture Placeholder 4">
            <a:extLst>
              <a:ext uri="{FF2B5EF4-FFF2-40B4-BE49-F238E27FC236}">
                <a16:creationId xmlns:a16="http://schemas.microsoft.com/office/drawing/2014/main" id="{5EC784E3-9FC2-BA4C-A364-28E2F0584DB1}"/>
              </a:ext>
            </a:extLst>
          </p:cNvPr>
          <p:cNvSpPr>
            <a:spLocks noGrp="1"/>
          </p:cNvSpPr>
          <p:nvPr>
            <p:ph type="pic" sz="quarter" idx="16"/>
          </p:nvPr>
        </p:nvSpPr>
        <p:spPr>
          <a:xfrm>
            <a:off x="1028692" y="3359020"/>
            <a:ext cx="2705104" cy="1784480"/>
          </a:xfrm>
          <a:pattFill prst="pct10">
            <a:fgClr>
              <a:schemeClr val="accent1"/>
            </a:fgClr>
            <a:bgClr>
              <a:schemeClr val="bg1"/>
            </a:bgClr>
          </a:pattFill>
        </p:spPr>
        <p:txBody>
          <a:bodyPr/>
          <a:lstStyle>
            <a:lvl1pPr>
              <a:defRPr b="0" i="0">
                <a:latin typeface="+mn-lt"/>
              </a:defRPr>
            </a:lvl1pPr>
          </a:lstStyle>
          <a:p>
            <a:r>
              <a:rPr lang="en-US"/>
              <a:t>Click icon to add picture</a:t>
            </a:r>
          </a:p>
        </p:txBody>
      </p:sp>
      <p:sp>
        <p:nvSpPr>
          <p:cNvPr id="6" name="Rectangle 5">
            <a:extLst>
              <a:ext uri="{FF2B5EF4-FFF2-40B4-BE49-F238E27FC236}">
                <a16:creationId xmlns:a16="http://schemas.microsoft.com/office/drawing/2014/main" id="{6F81E735-FFBB-0E4C-8C60-5DB579FCE042}"/>
              </a:ext>
            </a:extLst>
          </p:cNvPr>
          <p:cNvSpPr/>
          <p:nvPr userDrawn="1"/>
        </p:nvSpPr>
        <p:spPr>
          <a:xfrm>
            <a:off x="1" y="0"/>
            <a:ext cx="1028699"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mn-lt"/>
            </a:endParaRPr>
          </a:p>
        </p:txBody>
      </p:sp>
      <p:pic>
        <p:nvPicPr>
          <p:cNvPr id="3" name="Picture 2" descr="A black and white logo&#10;&#10;Description automatically generated">
            <a:extLst>
              <a:ext uri="{FF2B5EF4-FFF2-40B4-BE49-F238E27FC236}">
                <a16:creationId xmlns:a16="http://schemas.microsoft.com/office/drawing/2014/main" id="{D67FE66B-35ED-BC73-6725-963056DA0E4F}"/>
              </a:ext>
            </a:extLst>
          </p:cNvPr>
          <p:cNvPicPr>
            <a:picLocks noChangeAspect="1"/>
          </p:cNvPicPr>
          <p:nvPr userDrawn="1"/>
        </p:nvPicPr>
        <p:blipFill>
          <a:blip r:embed="rId2"/>
          <a:stretch>
            <a:fillRect/>
          </a:stretch>
        </p:blipFill>
        <p:spPr>
          <a:xfrm>
            <a:off x="227191" y="358141"/>
            <a:ext cx="574316" cy="327660"/>
          </a:xfrm>
          <a:prstGeom prst="rect">
            <a:avLst/>
          </a:prstGeom>
        </p:spPr>
      </p:pic>
      <p:sp>
        <p:nvSpPr>
          <p:cNvPr id="5" name="Footer Placeholder 12">
            <a:extLst>
              <a:ext uri="{FF2B5EF4-FFF2-40B4-BE49-F238E27FC236}">
                <a16:creationId xmlns:a16="http://schemas.microsoft.com/office/drawing/2014/main" id="{6C3ACD48-FC2C-4939-9437-D22569068212}"/>
              </a:ext>
            </a:extLst>
          </p:cNvPr>
          <p:cNvSpPr>
            <a:spLocks noGrp="1"/>
          </p:cNvSpPr>
          <p:nvPr>
            <p:ph type="ftr" sz="quarter" idx="12"/>
          </p:nvPr>
        </p:nvSpPr>
        <p:spPr>
          <a:xfrm rot="16200000">
            <a:off x="-767278" y="2030328"/>
            <a:ext cx="2563256" cy="273844"/>
          </a:xfrm>
        </p:spPr>
        <p:txBody>
          <a:bodyPr/>
          <a:lstStyle>
            <a:lvl1pPr algn="r">
              <a:defRPr b="0" i="0" spc="23" baseline="0">
                <a:solidFill>
                  <a:schemeClr val="tx1"/>
                </a:solidFill>
                <a:latin typeface="Aeonik" panose="02010503030300000000" pitchFamily="2" charset="0"/>
              </a:defRPr>
            </a:lvl1pPr>
          </a:lstStyle>
          <a:p>
            <a:r>
              <a:rPr lang="en-US" err="1"/>
              <a:t>Titile</a:t>
            </a:r>
            <a:r>
              <a:rPr lang="en-US"/>
              <a:t> Goes Here</a:t>
            </a:r>
          </a:p>
        </p:txBody>
      </p:sp>
    </p:spTree>
    <p:extLst>
      <p:ext uri="{BB962C8B-B14F-4D97-AF65-F5344CB8AC3E}">
        <p14:creationId xmlns:p14="http://schemas.microsoft.com/office/powerpoint/2010/main" val="123611705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22_Title Slide">
    <p:spTree>
      <p:nvGrpSpPr>
        <p:cNvPr id="1" name=""/>
        <p:cNvGrpSpPr/>
        <p:nvPr/>
      </p:nvGrpSpPr>
      <p:grpSpPr>
        <a:xfrm>
          <a:off x="0" y="0"/>
          <a:ext cx="0" cy="0"/>
          <a:chOff x="0" y="0"/>
          <a:chExt cx="0" cy="0"/>
        </a:xfrm>
      </p:grpSpPr>
      <p:sp>
        <p:nvSpPr>
          <p:cNvPr id="19" name="Picture Placeholder 4">
            <a:extLst>
              <a:ext uri="{FF2B5EF4-FFF2-40B4-BE49-F238E27FC236}">
                <a16:creationId xmlns:a16="http://schemas.microsoft.com/office/drawing/2014/main" id="{028C689C-9A54-0C4D-B4F3-37250DD251E5}"/>
              </a:ext>
            </a:extLst>
          </p:cNvPr>
          <p:cNvSpPr>
            <a:spLocks noGrp="1"/>
          </p:cNvSpPr>
          <p:nvPr>
            <p:ph type="pic" sz="quarter" idx="19"/>
          </p:nvPr>
        </p:nvSpPr>
        <p:spPr>
          <a:xfrm>
            <a:off x="7115175" y="2215812"/>
            <a:ext cx="2028826" cy="1536847"/>
          </a:xfrm>
          <a:pattFill prst="pct10">
            <a:fgClr>
              <a:schemeClr val="accent1"/>
            </a:fgClr>
            <a:bgClr>
              <a:schemeClr val="bg1"/>
            </a:bgClr>
          </a:pattFill>
        </p:spPr>
        <p:txBody>
          <a:bodyPr/>
          <a:lstStyle>
            <a:lvl1pPr>
              <a:defRPr b="0" i="0">
                <a:latin typeface="+mn-lt"/>
              </a:defRPr>
            </a:lvl1pPr>
          </a:lstStyle>
          <a:p>
            <a:r>
              <a:rPr lang="en-US"/>
              <a:t>Click icon to add picture</a:t>
            </a:r>
          </a:p>
        </p:txBody>
      </p:sp>
      <p:sp>
        <p:nvSpPr>
          <p:cNvPr id="14" name="Picture Placeholder 4">
            <a:extLst>
              <a:ext uri="{FF2B5EF4-FFF2-40B4-BE49-F238E27FC236}">
                <a16:creationId xmlns:a16="http://schemas.microsoft.com/office/drawing/2014/main" id="{5EC784E3-9FC2-BA4C-A364-28E2F0584DB1}"/>
              </a:ext>
            </a:extLst>
          </p:cNvPr>
          <p:cNvSpPr>
            <a:spLocks noGrp="1"/>
          </p:cNvSpPr>
          <p:nvPr>
            <p:ph type="pic" sz="quarter" idx="16"/>
          </p:nvPr>
        </p:nvSpPr>
        <p:spPr>
          <a:xfrm>
            <a:off x="1028692" y="2215812"/>
            <a:ext cx="2028826" cy="1536847"/>
          </a:xfrm>
          <a:pattFill prst="pct10">
            <a:fgClr>
              <a:schemeClr val="accent1"/>
            </a:fgClr>
            <a:bgClr>
              <a:schemeClr val="bg1"/>
            </a:bgClr>
          </a:pattFill>
        </p:spPr>
        <p:txBody>
          <a:bodyPr/>
          <a:lstStyle>
            <a:lvl1pPr>
              <a:defRPr b="0" i="0">
                <a:latin typeface="+mn-lt"/>
              </a:defRPr>
            </a:lvl1pPr>
          </a:lstStyle>
          <a:p>
            <a:r>
              <a:rPr lang="en-US"/>
              <a:t>Click icon to add picture</a:t>
            </a:r>
          </a:p>
        </p:txBody>
      </p:sp>
      <p:sp>
        <p:nvSpPr>
          <p:cNvPr id="6" name="Rectangle 5">
            <a:extLst>
              <a:ext uri="{FF2B5EF4-FFF2-40B4-BE49-F238E27FC236}">
                <a16:creationId xmlns:a16="http://schemas.microsoft.com/office/drawing/2014/main" id="{6F81E735-FFBB-0E4C-8C60-5DB579FCE042}"/>
              </a:ext>
            </a:extLst>
          </p:cNvPr>
          <p:cNvSpPr/>
          <p:nvPr userDrawn="1"/>
        </p:nvSpPr>
        <p:spPr>
          <a:xfrm>
            <a:off x="1" y="0"/>
            <a:ext cx="1028699"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mn-lt"/>
            </a:endParaRPr>
          </a:p>
        </p:txBody>
      </p:sp>
      <p:sp>
        <p:nvSpPr>
          <p:cNvPr id="17" name="Picture Placeholder 4">
            <a:extLst>
              <a:ext uri="{FF2B5EF4-FFF2-40B4-BE49-F238E27FC236}">
                <a16:creationId xmlns:a16="http://schemas.microsoft.com/office/drawing/2014/main" id="{7CBD8C66-B3FD-6E42-8495-C84F82DBBF5C}"/>
              </a:ext>
            </a:extLst>
          </p:cNvPr>
          <p:cNvSpPr>
            <a:spLocks noGrp="1"/>
          </p:cNvSpPr>
          <p:nvPr>
            <p:ph type="pic" sz="quarter" idx="17"/>
          </p:nvPr>
        </p:nvSpPr>
        <p:spPr>
          <a:xfrm>
            <a:off x="3057521" y="2215812"/>
            <a:ext cx="2028826" cy="1536847"/>
          </a:xfrm>
          <a:pattFill prst="pct10">
            <a:fgClr>
              <a:schemeClr val="accent1"/>
            </a:fgClr>
            <a:bgClr>
              <a:schemeClr val="bg1"/>
            </a:bgClr>
          </a:pattFill>
        </p:spPr>
        <p:txBody>
          <a:bodyPr/>
          <a:lstStyle>
            <a:lvl1pPr>
              <a:defRPr b="0" i="0">
                <a:latin typeface="+mn-lt"/>
              </a:defRPr>
            </a:lvl1pPr>
          </a:lstStyle>
          <a:p>
            <a:r>
              <a:rPr lang="en-US"/>
              <a:t>Click icon to add picture</a:t>
            </a:r>
          </a:p>
        </p:txBody>
      </p:sp>
      <p:sp>
        <p:nvSpPr>
          <p:cNvPr id="18" name="Picture Placeholder 4">
            <a:extLst>
              <a:ext uri="{FF2B5EF4-FFF2-40B4-BE49-F238E27FC236}">
                <a16:creationId xmlns:a16="http://schemas.microsoft.com/office/drawing/2014/main" id="{31BF2568-0430-FE4C-B0AA-459F9DACE121}"/>
              </a:ext>
            </a:extLst>
          </p:cNvPr>
          <p:cNvSpPr>
            <a:spLocks noGrp="1"/>
          </p:cNvSpPr>
          <p:nvPr>
            <p:ph type="pic" sz="quarter" idx="18"/>
          </p:nvPr>
        </p:nvSpPr>
        <p:spPr>
          <a:xfrm>
            <a:off x="5086345" y="2215812"/>
            <a:ext cx="2028826" cy="1536847"/>
          </a:xfrm>
          <a:pattFill prst="pct10">
            <a:fgClr>
              <a:schemeClr val="accent1"/>
            </a:fgClr>
            <a:bgClr>
              <a:schemeClr val="bg1"/>
            </a:bgClr>
          </a:pattFill>
        </p:spPr>
        <p:txBody>
          <a:bodyPr/>
          <a:lstStyle>
            <a:lvl1pPr>
              <a:defRPr b="0" i="0">
                <a:latin typeface="+mn-lt"/>
              </a:defRPr>
            </a:lvl1pPr>
          </a:lstStyle>
          <a:p>
            <a:r>
              <a:rPr lang="en-US"/>
              <a:t>Click icon to add picture</a:t>
            </a:r>
          </a:p>
        </p:txBody>
      </p:sp>
      <p:pic>
        <p:nvPicPr>
          <p:cNvPr id="3" name="Picture 2" descr="A black and white logo&#10;&#10;Description automatically generated">
            <a:extLst>
              <a:ext uri="{FF2B5EF4-FFF2-40B4-BE49-F238E27FC236}">
                <a16:creationId xmlns:a16="http://schemas.microsoft.com/office/drawing/2014/main" id="{FFAB8426-9CDC-73DA-E276-136C8D5689FB}"/>
              </a:ext>
            </a:extLst>
          </p:cNvPr>
          <p:cNvPicPr>
            <a:picLocks noChangeAspect="1"/>
          </p:cNvPicPr>
          <p:nvPr userDrawn="1"/>
        </p:nvPicPr>
        <p:blipFill>
          <a:blip r:embed="rId2"/>
          <a:stretch>
            <a:fillRect/>
          </a:stretch>
        </p:blipFill>
        <p:spPr>
          <a:xfrm>
            <a:off x="227191" y="358141"/>
            <a:ext cx="574316" cy="327660"/>
          </a:xfrm>
          <a:prstGeom prst="rect">
            <a:avLst/>
          </a:prstGeom>
        </p:spPr>
      </p:pic>
      <p:sp>
        <p:nvSpPr>
          <p:cNvPr id="5" name="Footer Placeholder 12">
            <a:extLst>
              <a:ext uri="{FF2B5EF4-FFF2-40B4-BE49-F238E27FC236}">
                <a16:creationId xmlns:a16="http://schemas.microsoft.com/office/drawing/2014/main" id="{40DAFD70-5AC9-D08B-6FA2-098833E21EB2}"/>
              </a:ext>
            </a:extLst>
          </p:cNvPr>
          <p:cNvSpPr>
            <a:spLocks noGrp="1"/>
          </p:cNvSpPr>
          <p:nvPr>
            <p:ph type="ftr" sz="quarter" idx="12"/>
          </p:nvPr>
        </p:nvSpPr>
        <p:spPr>
          <a:xfrm rot="16200000">
            <a:off x="-767278" y="2030328"/>
            <a:ext cx="2563256" cy="273844"/>
          </a:xfrm>
        </p:spPr>
        <p:txBody>
          <a:bodyPr/>
          <a:lstStyle>
            <a:lvl1pPr algn="r">
              <a:defRPr b="0" i="0" spc="23" baseline="0">
                <a:solidFill>
                  <a:schemeClr val="tx1"/>
                </a:solidFill>
                <a:latin typeface="Aeonik" panose="02010503030300000000" pitchFamily="2" charset="0"/>
              </a:defRPr>
            </a:lvl1pPr>
          </a:lstStyle>
          <a:p>
            <a:r>
              <a:rPr lang="en-US" err="1"/>
              <a:t>Titile</a:t>
            </a:r>
            <a:r>
              <a:rPr lang="en-US"/>
              <a:t> Goes Here</a:t>
            </a:r>
          </a:p>
        </p:txBody>
      </p:sp>
    </p:spTree>
    <p:extLst>
      <p:ext uri="{BB962C8B-B14F-4D97-AF65-F5344CB8AC3E}">
        <p14:creationId xmlns:p14="http://schemas.microsoft.com/office/powerpoint/2010/main" val="366745281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23_Title Slide">
    <p:spTree>
      <p:nvGrpSpPr>
        <p:cNvPr id="1" name=""/>
        <p:cNvGrpSpPr/>
        <p:nvPr/>
      </p:nvGrpSpPr>
      <p:grpSpPr>
        <a:xfrm>
          <a:off x="0" y="0"/>
          <a:ext cx="0" cy="0"/>
          <a:chOff x="0" y="0"/>
          <a:chExt cx="0" cy="0"/>
        </a:xfrm>
      </p:grpSpPr>
      <p:sp>
        <p:nvSpPr>
          <p:cNvPr id="19" name="Picture Placeholder 4">
            <a:extLst>
              <a:ext uri="{FF2B5EF4-FFF2-40B4-BE49-F238E27FC236}">
                <a16:creationId xmlns:a16="http://schemas.microsoft.com/office/drawing/2014/main" id="{028C689C-9A54-0C4D-B4F3-37250DD251E5}"/>
              </a:ext>
            </a:extLst>
          </p:cNvPr>
          <p:cNvSpPr>
            <a:spLocks noGrp="1"/>
          </p:cNvSpPr>
          <p:nvPr>
            <p:ph type="pic" sz="quarter" idx="19"/>
          </p:nvPr>
        </p:nvSpPr>
        <p:spPr>
          <a:xfrm>
            <a:off x="6438900" y="2571750"/>
            <a:ext cx="2705101" cy="2571751"/>
          </a:xfrm>
          <a:pattFill prst="pct10">
            <a:fgClr>
              <a:schemeClr val="accent1"/>
            </a:fgClr>
            <a:bgClr>
              <a:schemeClr val="bg1"/>
            </a:bgClr>
          </a:pattFill>
        </p:spPr>
        <p:txBody>
          <a:bodyPr/>
          <a:lstStyle>
            <a:lvl1pPr>
              <a:defRPr b="0" i="0">
                <a:latin typeface="+mn-lt"/>
              </a:defRPr>
            </a:lvl1pPr>
          </a:lstStyle>
          <a:p>
            <a:r>
              <a:rPr lang="en-US"/>
              <a:t>Click icon to add picture</a:t>
            </a:r>
          </a:p>
        </p:txBody>
      </p:sp>
      <p:sp>
        <p:nvSpPr>
          <p:cNvPr id="18" name="Picture Placeholder 4">
            <a:extLst>
              <a:ext uri="{FF2B5EF4-FFF2-40B4-BE49-F238E27FC236}">
                <a16:creationId xmlns:a16="http://schemas.microsoft.com/office/drawing/2014/main" id="{31BF2568-0430-FE4C-B0AA-459F9DACE121}"/>
              </a:ext>
            </a:extLst>
          </p:cNvPr>
          <p:cNvSpPr>
            <a:spLocks noGrp="1"/>
          </p:cNvSpPr>
          <p:nvPr>
            <p:ph type="pic" sz="quarter" idx="18"/>
          </p:nvPr>
        </p:nvSpPr>
        <p:spPr>
          <a:xfrm>
            <a:off x="6438900" y="0"/>
            <a:ext cx="2705101" cy="2571751"/>
          </a:xfrm>
          <a:pattFill prst="pct10">
            <a:fgClr>
              <a:schemeClr val="accent1"/>
            </a:fgClr>
            <a:bgClr>
              <a:schemeClr val="bg1"/>
            </a:bgClr>
          </a:pattFill>
        </p:spPr>
        <p:txBody>
          <a:bodyPr/>
          <a:lstStyle>
            <a:lvl1pPr>
              <a:defRPr b="0" i="0">
                <a:latin typeface="+mn-lt"/>
              </a:defRPr>
            </a:lvl1pPr>
          </a:lstStyle>
          <a:p>
            <a:r>
              <a:rPr lang="en-US"/>
              <a:t>Click icon to add picture</a:t>
            </a:r>
          </a:p>
        </p:txBody>
      </p:sp>
      <p:sp>
        <p:nvSpPr>
          <p:cNvPr id="6" name="Rectangle 5">
            <a:extLst>
              <a:ext uri="{FF2B5EF4-FFF2-40B4-BE49-F238E27FC236}">
                <a16:creationId xmlns:a16="http://schemas.microsoft.com/office/drawing/2014/main" id="{6F81E735-FFBB-0E4C-8C60-5DB579FCE042}"/>
              </a:ext>
            </a:extLst>
          </p:cNvPr>
          <p:cNvSpPr/>
          <p:nvPr userDrawn="1"/>
        </p:nvSpPr>
        <p:spPr>
          <a:xfrm>
            <a:off x="1" y="0"/>
            <a:ext cx="1028699"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mn-lt"/>
            </a:endParaRPr>
          </a:p>
        </p:txBody>
      </p:sp>
      <p:pic>
        <p:nvPicPr>
          <p:cNvPr id="3" name="Picture 2" descr="A black and white logo&#10;&#10;Description automatically generated">
            <a:extLst>
              <a:ext uri="{FF2B5EF4-FFF2-40B4-BE49-F238E27FC236}">
                <a16:creationId xmlns:a16="http://schemas.microsoft.com/office/drawing/2014/main" id="{29B51FDA-FE1D-00A7-8567-853EE13AC550}"/>
              </a:ext>
            </a:extLst>
          </p:cNvPr>
          <p:cNvPicPr>
            <a:picLocks noChangeAspect="1"/>
          </p:cNvPicPr>
          <p:nvPr userDrawn="1"/>
        </p:nvPicPr>
        <p:blipFill>
          <a:blip r:embed="rId2"/>
          <a:stretch>
            <a:fillRect/>
          </a:stretch>
        </p:blipFill>
        <p:spPr>
          <a:xfrm>
            <a:off x="227191" y="358141"/>
            <a:ext cx="574316" cy="327660"/>
          </a:xfrm>
          <a:prstGeom prst="rect">
            <a:avLst/>
          </a:prstGeom>
        </p:spPr>
      </p:pic>
      <p:sp>
        <p:nvSpPr>
          <p:cNvPr id="5" name="Footer Placeholder 12">
            <a:extLst>
              <a:ext uri="{FF2B5EF4-FFF2-40B4-BE49-F238E27FC236}">
                <a16:creationId xmlns:a16="http://schemas.microsoft.com/office/drawing/2014/main" id="{D63BDFAC-4176-3558-58BC-BD7EA7C12D53}"/>
              </a:ext>
            </a:extLst>
          </p:cNvPr>
          <p:cNvSpPr>
            <a:spLocks noGrp="1"/>
          </p:cNvSpPr>
          <p:nvPr>
            <p:ph type="ftr" sz="quarter" idx="12"/>
          </p:nvPr>
        </p:nvSpPr>
        <p:spPr>
          <a:xfrm rot="16200000">
            <a:off x="-767278" y="2030328"/>
            <a:ext cx="2563256" cy="273844"/>
          </a:xfrm>
        </p:spPr>
        <p:txBody>
          <a:bodyPr/>
          <a:lstStyle>
            <a:lvl1pPr algn="r">
              <a:defRPr b="0" i="0" spc="23" baseline="0">
                <a:solidFill>
                  <a:schemeClr val="tx1"/>
                </a:solidFill>
                <a:latin typeface="Aeonik" panose="02010503030300000000" pitchFamily="2" charset="0"/>
              </a:defRPr>
            </a:lvl1pPr>
          </a:lstStyle>
          <a:p>
            <a:r>
              <a:rPr lang="en-US" err="1"/>
              <a:t>Titile</a:t>
            </a:r>
            <a:r>
              <a:rPr lang="en-US"/>
              <a:t> Goes Here</a:t>
            </a:r>
          </a:p>
        </p:txBody>
      </p:sp>
    </p:spTree>
    <p:extLst>
      <p:ext uri="{BB962C8B-B14F-4D97-AF65-F5344CB8AC3E}">
        <p14:creationId xmlns:p14="http://schemas.microsoft.com/office/powerpoint/2010/main" val="153368173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24_Title Slide">
    <p:spTree>
      <p:nvGrpSpPr>
        <p:cNvPr id="1" name=""/>
        <p:cNvGrpSpPr/>
        <p:nvPr/>
      </p:nvGrpSpPr>
      <p:grpSpPr>
        <a:xfrm>
          <a:off x="0" y="0"/>
          <a:ext cx="0" cy="0"/>
          <a:chOff x="0" y="0"/>
          <a:chExt cx="0" cy="0"/>
        </a:xfrm>
      </p:grpSpPr>
      <p:sp>
        <p:nvSpPr>
          <p:cNvPr id="18" name="Picture Placeholder 4">
            <a:extLst>
              <a:ext uri="{FF2B5EF4-FFF2-40B4-BE49-F238E27FC236}">
                <a16:creationId xmlns:a16="http://schemas.microsoft.com/office/drawing/2014/main" id="{31BF2568-0430-FE4C-B0AA-459F9DACE121}"/>
              </a:ext>
            </a:extLst>
          </p:cNvPr>
          <p:cNvSpPr>
            <a:spLocks noGrp="1"/>
          </p:cNvSpPr>
          <p:nvPr>
            <p:ph type="pic" sz="quarter" idx="18"/>
          </p:nvPr>
        </p:nvSpPr>
        <p:spPr>
          <a:xfrm>
            <a:off x="5086345" y="0"/>
            <a:ext cx="4057655" cy="2558353"/>
          </a:xfrm>
          <a:pattFill prst="pct10">
            <a:fgClr>
              <a:schemeClr val="accent1"/>
            </a:fgClr>
            <a:bgClr>
              <a:schemeClr val="bg1"/>
            </a:bgClr>
          </a:pattFill>
        </p:spPr>
        <p:txBody>
          <a:bodyPr/>
          <a:lstStyle>
            <a:lvl1pPr>
              <a:defRPr b="0" i="0">
                <a:latin typeface="+mn-lt"/>
              </a:defRPr>
            </a:lvl1pPr>
          </a:lstStyle>
          <a:p>
            <a:r>
              <a:rPr lang="en-US"/>
              <a:t>Click icon to add picture</a:t>
            </a:r>
          </a:p>
        </p:txBody>
      </p:sp>
      <p:sp>
        <p:nvSpPr>
          <p:cNvPr id="6" name="Rectangle 5">
            <a:extLst>
              <a:ext uri="{FF2B5EF4-FFF2-40B4-BE49-F238E27FC236}">
                <a16:creationId xmlns:a16="http://schemas.microsoft.com/office/drawing/2014/main" id="{6F81E735-FFBB-0E4C-8C60-5DB579FCE042}"/>
              </a:ext>
            </a:extLst>
          </p:cNvPr>
          <p:cNvSpPr/>
          <p:nvPr userDrawn="1"/>
        </p:nvSpPr>
        <p:spPr>
          <a:xfrm>
            <a:off x="1" y="0"/>
            <a:ext cx="1028699"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mn-lt"/>
            </a:endParaRPr>
          </a:p>
        </p:txBody>
      </p:sp>
      <p:sp>
        <p:nvSpPr>
          <p:cNvPr id="9" name="Picture Placeholder 4">
            <a:extLst>
              <a:ext uri="{FF2B5EF4-FFF2-40B4-BE49-F238E27FC236}">
                <a16:creationId xmlns:a16="http://schemas.microsoft.com/office/drawing/2014/main" id="{F136AA0E-89E7-C342-9C82-0AE0010FB292}"/>
              </a:ext>
            </a:extLst>
          </p:cNvPr>
          <p:cNvSpPr>
            <a:spLocks noGrp="1"/>
          </p:cNvSpPr>
          <p:nvPr>
            <p:ph type="pic" sz="quarter" idx="19"/>
          </p:nvPr>
        </p:nvSpPr>
        <p:spPr>
          <a:xfrm>
            <a:off x="1028700" y="0"/>
            <a:ext cx="4057646" cy="2558353"/>
          </a:xfrm>
          <a:pattFill prst="pct10">
            <a:fgClr>
              <a:schemeClr val="accent1"/>
            </a:fgClr>
            <a:bgClr>
              <a:schemeClr val="bg1"/>
            </a:bgClr>
          </a:pattFill>
        </p:spPr>
        <p:txBody>
          <a:bodyPr/>
          <a:lstStyle>
            <a:lvl1pPr>
              <a:defRPr b="0" i="0">
                <a:latin typeface="+mn-lt"/>
              </a:defRPr>
            </a:lvl1pPr>
          </a:lstStyle>
          <a:p>
            <a:r>
              <a:rPr lang="en-US"/>
              <a:t>Click icon to add picture</a:t>
            </a:r>
          </a:p>
        </p:txBody>
      </p:sp>
      <p:pic>
        <p:nvPicPr>
          <p:cNvPr id="3" name="Picture 2" descr="A black and white logo&#10;&#10;Description automatically generated">
            <a:extLst>
              <a:ext uri="{FF2B5EF4-FFF2-40B4-BE49-F238E27FC236}">
                <a16:creationId xmlns:a16="http://schemas.microsoft.com/office/drawing/2014/main" id="{06D93AEA-3995-4446-939A-935BE0DAC887}"/>
              </a:ext>
            </a:extLst>
          </p:cNvPr>
          <p:cNvPicPr>
            <a:picLocks noChangeAspect="1"/>
          </p:cNvPicPr>
          <p:nvPr userDrawn="1"/>
        </p:nvPicPr>
        <p:blipFill>
          <a:blip r:embed="rId2"/>
          <a:stretch>
            <a:fillRect/>
          </a:stretch>
        </p:blipFill>
        <p:spPr>
          <a:xfrm>
            <a:off x="227191" y="358141"/>
            <a:ext cx="574316" cy="327660"/>
          </a:xfrm>
          <a:prstGeom prst="rect">
            <a:avLst/>
          </a:prstGeom>
        </p:spPr>
      </p:pic>
      <p:sp>
        <p:nvSpPr>
          <p:cNvPr id="5" name="Footer Placeholder 12">
            <a:extLst>
              <a:ext uri="{FF2B5EF4-FFF2-40B4-BE49-F238E27FC236}">
                <a16:creationId xmlns:a16="http://schemas.microsoft.com/office/drawing/2014/main" id="{907F05C4-C988-7722-9A84-36A3E1420737}"/>
              </a:ext>
            </a:extLst>
          </p:cNvPr>
          <p:cNvSpPr>
            <a:spLocks noGrp="1"/>
          </p:cNvSpPr>
          <p:nvPr>
            <p:ph type="ftr" sz="quarter" idx="12"/>
          </p:nvPr>
        </p:nvSpPr>
        <p:spPr>
          <a:xfrm rot="16200000">
            <a:off x="-767278" y="2030328"/>
            <a:ext cx="2563256" cy="273844"/>
          </a:xfrm>
        </p:spPr>
        <p:txBody>
          <a:bodyPr/>
          <a:lstStyle>
            <a:lvl1pPr algn="r">
              <a:defRPr b="0" i="0" spc="23" baseline="0">
                <a:solidFill>
                  <a:schemeClr val="tx1"/>
                </a:solidFill>
                <a:latin typeface="+mn-lt"/>
              </a:defRPr>
            </a:lvl1pPr>
          </a:lstStyle>
          <a:p>
            <a:r>
              <a:rPr lang="en-US"/>
              <a:t>Titile Goes Here</a:t>
            </a:r>
          </a:p>
        </p:txBody>
      </p:sp>
    </p:spTree>
    <p:extLst>
      <p:ext uri="{BB962C8B-B14F-4D97-AF65-F5344CB8AC3E}">
        <p14:creationId xmlns:p14="http://schemas.microsoft.com/office/powerpoint/2010/main" val="243090454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25_Titl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08ECEB5E-9438-844E-B646-32FE9985B81A}"/>
              </a:ext>
            </a:extLst>
          </p:cNvPr>
          <p:cNvSpPr>
            <a:spLocks noGrp="1"/>
          </p:cNvSpPr>
          <p:nvPr>
            <p:ph type="pic" sz="quarter" idx="18"/>
          </p:nvPr>
        </p:nvSpPr>
        <p:spPr>
          <a:xfrm>
            <a:off x="5522119" y="841162"/>
            <a:ext cx="2112453" cy="4576181"/>
          </a:xfrm>
          <a:custGeom>
            <a:avLst/>
            <a:gdLst>
              <a:gd name="connsiteX0" fmla="*/ 261416 w 2806701"/>
              <a:gd name="connsiteY0" fmla="*/ 0 h 6101575"/>
              <a:gd name="connsiteX1" fmla="*/ 2545285 w 2806701"/>
              <a:gd name="connsiteY1" fmla="*/ 0 h 6101575"/>
              <a:gd name="connsiteX2" fmla="*/ 2806701 w 2806701"/>
              <a:gd name="connsiteY2" fmla="*/ 261416 h 6101575"/>
              <a:gd name="connsiteX3" fmla="*/ 2806701 w 2806701"/>
              <a:gd name="connsiteY3" fmla="*/ 5840159 h 6101575"/>
              <a:gd name="connsiteX4" fmla="*/ 2545285 w 2806701"/>
              <a:gd name="connsiteY4" fmla="*/ 6101575 h 6101575"/>
              <a:gd name="connsiteX5" fmla="*/ 261416 w 2806701"/>
              <a:gd name="connsiteY5" fmla="*/ 6101575 h 6101575"/>
              <a:gd name="connsiteX6" fmla="*/ 0 w 2806701"/>
              <a:gd name="connsiteY6" fmla="*/ 5840159 h 6101575"/>
              <a:gd name="connsiteX7" fmla="*/ 0 w 2806701"/>
              <a:gd name="connsiteY7" fmla="*/ 261416 h 6101575"/>
              <a:gd name="connsiteX8" fmla="*/ 261416 w 2806701"/>
              <a:gd name="connsiteY8" fmla="*/ 0 h 6101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6701" h="6101575">
                <a:moveTo>
                  <a:pt x="261416" y="0"/>
                </a:moveTo>
                <a:lnTo>
                  <a:pt x="2545285" y="0"/>
                </a:lnTo>
                <a:cubicBezTo>
                  <a:pt x="2689661" y="0"/>
                  <a:pt x="2806701" y="117040"/>
                  <a:pt x="2806701" y="261416"/>
                </a:cubicBezTo>
                <a:lnTo>
                  <a:pt x="2806701" y="5840159"/>
                </a:lnTo>
                <a:cubicBezTo>
                  <a:pt x="2806701" y="5984535"/>
                  <a:pt x="2689661" y="6101575"/>
                  <a:pt x="2545285" y="6101575"/>
                </a:cubicBezTo>
                <a:lnTo>
                  <a:pt x="261416" y="6101575"/>
                </a:lnTo>
                <a:cubicBezTo>
                  <a:pt x="117040" y="6101575"/>
                  <a:pt x="0" y="5984535"/>
                  <a:pt x="0" y="5840159"/>
                </a:cubicBezTo>
                <a:lnTo>
                  <a:pt x="0" y="261416"/>
                </a:lnTo>
                <a:cubicBezTo>
                  <a:pt x="0" y="117040"/>
                  <a:pt x="117040" y="0"/>
                  <a:pt x="261416" y="0"/>
                </a:cubicBezTo>
                <a:close/>
              </a:path>
            </a:pathLst>
          </a:custGeom>
          <a:pattFill prst="pct10">
            <a:fgClr>
              <a:schemeClr val="accent1"/>
            </a:fgClr>
            <a:bgClr>
              <a:schemeClr val="bg1"/>
            </a:bgClr>
          </a:pattFill>
        </p:spPr>
        <p:txBody>
          <a:bodyPr wrap="square">
            <a:noAutofit/>
          </a:bodyPr>
          <a:lstStyle>
            <a:lvl1pPr>
              <a:defRPr b="0" i="0">
                <a:latin typeface="+mn-lt"/>
              </a:defRPr>
            </a:lvl1pPr>
          </a:lstStyle>
          <a:p>
            <a:r>
              <a:rPr lang="en-US"/>
              <a:t>Click icon to add picture</a:t>
            </a:r>
          </a:p>
        </p:txBody>
      </p:sp>
      <p:sp>
        <p:nvSpPr>
          <p:cNvPr id="6" name="Rectangle 5">
            <a:extLst>
              <a:ext uri="{FF2B5EF4-FFF2-40B4-BE49-F238E27FC236}">
                <a16:creationId xmlns:a16="http://schemas.microsoft.com/office/drawing/2014/main" id="{6F81E735-FFBB-0E4C-8C60-5DB579FCE042}"/>
              </a:ext>
            </a:extLst>
          </p:cNvPr>
          <p:cNvSpPr/>
          <p:nvPr userDrawn="1"/>
        </p:nvSpPr>
        <p:spPr>
          <a:xfrm>
            <a:off x="1" y="0"/>
            <a:ext cx="1028699"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mn-lt"/>
            </a:endParaRPr>
          </a:p>
        </p:txBody>
      </p:sp>
      <p:pic>
        <p:nvPicPr>
          <p:cNvPr id="3" name="Picture 2" descr="A black and white logo&#10;&#10;Description automatically generated">
            <a:extLst>
              <a:ext uri="{FF2B5EF4-FFF2-40B4-BE49-F238E27FC236}">
                <a16:creationId xmlns:a16="http://schemas.microsoft.com/office/drawing/2014/main" id="{4D57AD6E-E23F-14E4-ED73-B4498581F520}"/>
              </a:ext>
            </a:extLst>
          </p:cNvPr>
          <p:cNvPicPr>
            <a:picLocks noChangeAspect="1"/>
          </p:cNvPicPr>
          <p:nvPr userDrawn="1"/>
        </p:nvPicPr>
        <p:blipFill>
          <a:blip r:embed="rId2"/>
          <a:stretch>
            <a:fillRect/>
          </a:stretch>
        </p:blipFill>
        <p:spPr>
          <a:xfrm>
            <a:off x="227191" y="358141"/>
            <a:ext cx="574316" cy="327660"/>
          </a:xfrm>
          <a:prstGeom prst="rect">
            <a:avLst/>
          </a:prstGeom>
        </p:spPr>
      </p:pic>
      <p:sp>
        <p:nvSpPr>
          <p:cNvPr id="5" name="Footer Placeholder 12">
            <a:extLst>
              <a:ext uri="{FF2B5EF4-FFF2-40B4-BE49-F238E27FC236}">
                <a16:creationId xmlns:a16="http://schemas.microsoft.com/office/drawing/2014/main" id="{97375DA8-1C74-5D7D-B602-292CE296BE88}"/>
              </a:ext>
            </a:extLst>
          </p:cNvPr>
          <p:cNvSpPr>
            <a:spLocks noGrp="1"/>
          </p:cNvSpPr>
          <p:nvPr>
            <p:ph type="ftr" sz="quarter" idx="12"/>
          </p:nvPr>
        </p:nvSpPr>
        <p:spPr>
          <a:xfrm rot="16200000">
            <a:off x="-767278" y="2030328"/>
            <a:ext cx="2563256" cy="273844"/>
          </a:xfrm>
        </p:spPr>
        <p:txBody>
          <a:bodyPr/>
          <a:lstStyle>
            <a:lvl1pPr algn="r">
              <a:defRPr b="0" i="0" spc="23" baseline="0">
                <a:solidFill>
                  <a:schemeClr val="tx1"/>
                </a:solidFill>
                <a:latin typeface="+mn-lt"/>
              </a:defRPr>
            </a:lvl1pPr>
          </a:lstStyle>
          <a:p>
            <a:r>
              <a:rPr lang="en-US"/>
              <a:t>Titile Goes Here</a:t>
            </a:r>
          </a:p>
        </p:txBody>
      </p:sp>
    </p:spTree>
    <p:extLst>
      <p:ext uri="{BB962C8B-B14F-4D97-AF65-F5344CB8AC3E}">
        <p14:creationId xmlns:p14="http://schemas.microsoft.com/office/powerpoint/2010/main" val="248040358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26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DC9B7AE-D9E3-814F-84C8-D559348CE126}"/>
              </a:ext>
            </a:extLst>
          </p:cNvPr>
          <p:cNvSpPr/>
          <p:nvPr userDrawn="1"/>
        </p:nvSpPr>
        <p:spPr>
          <a:xfrm>
            <a:off x="0" y="0"/>
            <a:ext cx="4204741"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mn-lt"/>
            </a:endParaRPr>
          </a:p>
        </p:txBody>
      </p:sp>
      <p:sp>
        <p:nvSpPr>
          <p:cNvPr id="9" name="Picture Placeholder 8">
            <a:extLst>
              <a:ext uri="{FF2B5EF4-FFF2-40B4-BE49-F238E27FC236}">
                <a16:creationId xmlns:a16="http://schemas.microsoft.com/office/drawing/2014/main" id="{136C4364-9B00-EB42-BA7B-3E89B3E0937D}"/>
              </a:ext>
            </a:extLst>
          </p:cNvPr>
          <p:cNvSpPr>
            <a:spLocks noGrp="1"/>
          </p:cNvSpPr>
          <p:nvPr>
            <p:ph type="pic" sz="quarter" idx="18"/>
          </p:nvPr>
        </p:nvSpPr>
        <p:spPr>
          <a:xfrm>
            <a:off x="3355873" y="797866"/>
            <a:ext cx="1645445" cy="3574109"/>
          </a:xfrm>
          <a:custGeom>
            <a:avLst/>
            <a:gdLst>
              <a:gd name="connsiteX0" fmla="*/ 204342 w 2193926"/>
              <a:gd name="connsiteY0" fmla="*/ 0 h 4765478"/>
              <a:gd name="connsiteX1" fmla="*/ 1989584 w 2193926"/>
              <a:gd name="connsiteY1" fmla="*/ 0 h 4765478"/>
              <a:gd name="connsiteX2" fmla="*/ 2193926 w 2193926"/>
              <a:gd name="connsiteY2" fmla="*/ 204342 h 4765478"/>
              <a:gd name="connsiteX3" fmla="*/ 2193926 w 2193926"/>
              <a:gd name="connsiteY3" fmla="*/ 4561136 h 4765478"/>
              <a:gd name="connsiteX4" fmla="*/ 1989584 w 2193926"/>
              <a:gd name="connsiteY4" fmla="*/ 4765478 h 4765478"/>
              <a:gd name="connsiteX5" fmla="*/ 204342 w 2193926"/>
              <a:gd name="connsiteY5" fmla="*/ 4765478 h 4765478"/>
              <a:gd name="connsiteX6" fmla="*/ 0 w 2193926"/>
              <a:gd name="connsiteY6" fmla="*/ 4561136 h 4765478"/>
              <a:gd name="connsiteX7" fmla="*/ 0 w 2193926"/>
              <a:gd name="connsiteY7" fmla="*/ 204342 h 4765478"/>
              <a:gd name="connsiteX8" fmla="*/ 204342 w 2193926"/>
              <a:gd name="connsiteY8" fmla="*/ 0 h 4765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3926" h="4765478">
                <a:moveTo>
                  <a:pt x="204342" y="0"/>
                </a:moveTo>
                <a:lnTo>
                  <a:pt x="1989584" y="0"/>
                </a:lnTo>
                <a:cubicBezTo>
                  <a:pt x="2102439" y="0"/>
                  <a:pt x="2193926" y="91487"/>
                  <a:pt x="2193926" y="204342"/>
                </a:cubicBezTo>
                <a:lnTo>
                  <a:pt x="2193926" y="4561136"/>
                </a:lnTo>
                <a:cubicBezTo>
                  <a:pt x="2193926" y="4673991"/>
                  <a:pt x="2102439" y="4765478"/>
                  <a:pt x="1989584" y="4765478"/>
                </a:cubicBezTo>
                <a:lnTo>
                  <a:pt x="204342" y="4765478"/>
                </a:lnTo>
                <a:cubicBezTo>
                  <a:pt x="91487" y="4765478"/>
                  <a:pt x="0" y="4673991"/>
                  <a:pt x="0" y="4561136"/>
                </a:cubicBezTo>
                <a:lnTo>
                  <a:pt x="0" y="204342"/>
                </a:lnTo>
                <a:cubicBezTo>
                  <a:pt x="0" y="91487"/>
                  <a:pt x="91487" y="0"/>
                  <a:pt x="204342" y="0"/>
                </a:cubicBezTo>
                <a:close/>
              </a:path>
            </a:pathLst>
          </a:custGeom>
          <a:pattFill prst="pct10">
            <a:fgClr>
              <a:schemeClr val="accent1"/>
            </a:fgClr>
            <a:bgClr>
              <a:schemeClr val="bg1"/>
            </a:bgClr>
          </a:pattFill>
        </p:spPr>
        <p:txBody>
          <a:bodyPr wrap="square">
            <a:noAutofit/>
          </a:bodyPr>
          <a:lstStyle>
            <a:lvl1pPr>
              <a:defRPr b="0" i="0">
                <a:latin typeface="+mn-lt"/>
              </a:defRPr>
            </a:lvl1pPr>
          </a:lstStyle>
          <a:p>
            <a:r>
              <a:rPr lang="en-US"/>
              <a:t>Click icon to add picture</a:t>
            </a:r>
          </a:p>
        </p:txBody>
      </p:sp>
      <p:sp>
        <p:nvSpPr>
          <p:cNvPr id="10" name="Picture Placeholder 9">
            <a:extLst>
              <a:ext uri="{FF2B5EF4-FFF2-40B4-BE49-F238E27FC236}">
                <a16:creationId xmlns:a16="http://schemas.microsoft.com/office/drawing/2014/main" id="{5B9FC4E1-9F33-2842-A8C0-78628ABA0B77}"/>
              </a:ext>
            </a:extLst>
          </p:cNvPr>
          <p:cNvSpPr>
            <a:spLocks noGrp="1"/>
          </p:cNvSpPr>
          <p:nvPr>
            <p:ph type="pic" sz="quarter" idx="19"/>
          </p:nvPr>
        </p:nvSpPr>
        <p:spPr>
          <a:xfrm>
            <a:off x="1138843" y="797866"/>
            <a:ext cx="1645445" cy="3574109"/>
          </a:xfrm>
          <a:custGeom>
            <a:avLst/>
            <a:gdLst>
              <a:gd name="connsiteX0" fmla="*/ 204342 w 2193926"/>
              <a:gd name="connsiteY0" fmla="*/ 0 h 4765478"/>
              <a:gd name="connsiteX1" fmla="*/ 1989584 w 2193926"/>
              <a:gd name="connsiteY1" fmla="*/ 0 h 4765478"/>
              <a:gd name="connsiteX2" fmla="*/ 2193926 w 2193926"/>
              <a:gd name="connsiteY2" fmla="*/ 204342 h 4765478"/>
              <a:gd name="connsiteX3" fmla="*/ 2193926 w 2193926"/>
              <a:gd name="connsiteY3" fmla="*/ 4561136 h 4765478"/>
              <a:gd name="connsiteX4" fmla="*/ 1989584 w 2193926"/>
              <a:gd name="connsiteY4" fmla="*/ 4765478 h 4765478"/>
              <a:gd name="connsiteX5" fmla="*/ 204342 w 2193926"/>
              <a:gd name="connsiteY5" fmla="*/ 4765478 h 4765478"/>
              <a:gd name="connsiteX6" fmla="*/ 0 w 2193926"/>
              <a:gd name="connsiteY6" fmla="*/ 4561136 h 4765478"/>
              <a:gd name="connsiteX7" fmla="*/ 0 w 2193926"/>
              <a:gd name="connsiteY7" fmla="*/ 204342 h 4765478"/>
              <a:gd name="connsiteX8" fmla="*/ 204342 w 2193926"/>
              <a:gd name="connsiteY8" fmla="*/ 0 h 4765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3926" h="4765478">
                <a:moveTo>
                  <a:pt x="204342" y="0"/>
                </a:moveTo>
                <a:lnTo>
                  <a:pt x="1989584" y="0"/>
                </a:lnTo>
                <a:cubicBezTo>
                  <a:pt x="2102439" y="0"/>
                  <a:pt x="2193926" y="91487"/>
                  <a:pt x="2193926" y="204342"/>
                </a:cubicBezTo>
                <a:lnTo>
                  <a:pt x="2193926" y="4561136"/>
                </a:lnTo>
                <a:cubicBezTo>
                  <a:pt x="2193926" y="4673991"/>
                  <a:pt x="2102439" y="4765478"/>
                  <a:pt x="1989584" y="4765478"/>
                </a:cubicBezTo>
                <a:lnTo>
                  <a:pt x="204342" y="4765478"/>
                </a:lnTo>
                <a:cubicBezTo>
                  <a:pt x="91487" y="4765478"/>
                  <a:pt x="0" y="4673991"/>
                  <a:pt x="0" y="4561136"/>
                </a:cubicBezTo>
                <a:lnTo>
                  <a:pt x="0" y="204342"/>
                </a:lnTo>
                <a:cubicBezTo>
                  <a:pt x="0" y="91487"/>
                  <a:pt x="91487" y="0"/>
                  <a:pt x="204342" y="0"/>
                </a:cubicBezTo>
                <a:close/>
              </a:path>
            </a:pathLst>
          </a:custGeom>
          <a:pattFill prst="pct10">
            <a:fgClr>
              <a:schemeClr val="accent1"/>
            </a:fgClr>
            <a:bgClr>
              <a:schemeClr val="bg1"/>
            </a:bgClr>
          </a:pattFill>
        </p:spPr>
        <p:txBody>
          <a:bodyPr wrap="square">
            <a:noAutofit/>
          </a:bodyPr>
          <a:lstStyle>
            <a:lvl1pPr>
              <a:defRPr b="0" i="0">
                <a:latin typeface="+mn-lt"/>
              </a:defRPr>
            </a:lvl1pPr>
          </a:lstStyle>
          <a:p>
            <a:r>
              <a:rPr lang="en-US"/>
              <a:t>Click icon to add picture</a:t>
            </a:r>
          </a:p>
        </p:txBody>
      </p:sp>
      <p:pic>
        <p:nvPicPr>
          <p:cNvPr id="3" name="Picture 2" descr="A black and white logo&#10;&#10;Description automatically generated">
            <a:extLst>
              <a:ext uri="{FF2B5EF4-FFF2-40B4-BE49-F238E27FC236}">
                <a16:creationId xmlns:a16="http://schemas.microsoft.com/office/drawing/2014/main" id="{FCEDBA80-0CAB-20DD-31DE-815B7EF518EA}"/>
              </a:ext>
            </a:extLst>
          </p:cNvPr>
          <p:cNvPicPr>
            <a:picLocks noChangeAspect="1"/>
          </p:cNvPicPr>
          <p:nvPr userDrawn="1"/>
        </p:nvPicPr>
        <p:blipFill>
          <a:blip r:embed="rId2"/>
          <a:stretch>
            <a:fillRect/>
          </a:stretch>
        </p:blipFill>
        <p:spPr>
          <a:xfrm>
            <a:off x="227191" y="358141"/>
            <a:ext cx="574316" cy="327660"/>
          </a:xfrm>
          <a:prstGeom prst="rect">
            <a:avLst/>
          </a:prstGeom>
        </p:spPr>
      </p:pic>
      <p:sp>
        <p:nvSpPr>
          <p:cNvPr id="6" name="Footer Placeholder 12">
            <a:extLst>
              <a:ext uri="{FF2B5EF4-FFF2-40B4-BE49-F238E27FC236}">
                <a16:creationId xmlns:a16="http://schemas.microsoft.com/office/drawing/2014/main" id="{AE2BB72F-E60C-02C6-76A1-325A7A10CF9E}"/>
              </a:ext>
            </a:extLst>
          </p:cNvPr>
          <p:cNvSpPr>
            <a:spLocks noGrp="1"/>
          </p:cNvSpPr>
          <p:nvPr>
            <p:ph type="ftr" sz="quarter" idx="12"/>
          </p:nvPr>
        </p:nvSpPr>
        <p:spPr>
          <a:xfrm rot="16200000">
            <a:off x="-767278" y="2030328"/>
            <a:ext cx="2563256" cy="273844"/>
          </a:xfrm>
        </p:spPr>
        <p:txBody>
          <a:bodyPr/>
          <a:lstStyle>
            <a:lvl1pPr algn="r">
              <a:defRPr b="0" i="0" spc="23" baseline="0">
                <a:solidFill>
                  <a:schemeClr val="tx1"/>
                </a:solidFill>
                <a:latin typeface="Aeonik" panose="02010503030300000000" pitchFamily="2" charset="0"/>
              </a:defRPr>
            </a:lvl1pPr>
          </a:lstStyle>
          <a:p>
            <a:r>
              <a:rPr lang="en-US" err="1"/>
              <a:t>Titile</a:t>
            </a:r>
            <a:r>
              <a:rPr lang="en-US"/>
              <a:t> </a:t>
            </a:r>
            <a:r>
              <a:rPr lang="en-US">
                <a:latin typeface="+mn-lt"/>
              </a:rPr>
              <a:t>Goes</a:t>
            </a:r>
            <a:r>
              <a:rPr lang="en-US"/>
              <a:t> </a:t>
            </a:r>
            <a:r>
              <a:rPr lang="en-US">
                <a:latin typeface="+mn-lt"/>
              </a:rPr>
              <a:t>Here</a:t>
            </a:r>
          </a:p>
        </p:txBody>
      </p:sp>
    </p:spTree>
    <p:extLst>
      <p:ext uri="{BB962C8B-B14F-4D97-AF65-F5344CB8AC3E}">
        <p14:creationId xmlns:p14="http://schemas.microsoft.com/office/powerpoint/2010/main" val="366028950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27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2D478060-D023-BC48-B983-174F92D0CD6A}"/>
              </a:ext>
            </a:extLst>
          </p:cNvPr>
          <p:cNvSpPr>
            <a:spLocks noGrp="1"/>
          </p:cNvSpPr>
          <p:nvPr>
            <p:ph type="pic" sz="quarter" idx="18"/>
          </p:nvPr>
        </p:nvSpPr>
        <p:spPr>
          <a:xfrm>
            <a:off x="5326857" y="1433511"/>
            <a:ext cx="3869531" cy="2116932"/>
          </a:xfrm>
          <a:pattFill prst="pct10">
            <a:fgClr>
              <a:schemeClr val="accent1"/>
            </a:fgClr>
            <a:bgClr>
              <a:schemeClr val="bg1"/>
            </a:bgClr>
          </a:pattFill>
        </p:spPr>
        <p:txBody>
          <a:bodyPr/>
          <a:lstStyle>
            <a:lvl1pPr>
              <a:defRPr b="0" i="0">
                <a:latin typeface="+mn-lt"/>
              </a:defRPr>
            </a:lvl1pPr>
          </a:lstStyle>
          <a:p>
            <a:r>
              <a:rPr lang="en-US"/>
              <a:t>Click icon to add picture</a:t>
            </a:r>
          </a:p>
        </p:txBody>
      </p:sp>
      <p:sp>
        <p:nvSpPr>
          <p:cNvPr id="6" name="Rectangle 5">
            <a:extLst>
              <a:ext uri="{FF2B5EF4-FFF2-40B4-BE49-F238E27FC236}">
                <a16:creationId xmlns:a16="http://schemas.microsoft.com/office/drawing/2014/main" id="{6F81E735-FFBB-0E4C-8C60-5DB579FCE042}"/>
              </a:ext>
            </a:extLst>
          </p:cNvPr>
          <p:cNvSpPr/>
          <p:nvPr userDrawn="1"/>
        </p:nvSpPr>
        <p:spPr>
          <a:xfrm>
            <a:off x="1" y="0"/>
            <a:ext cx="1028699"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mn-lt"/>
            </a:endParaRPr>
          </a:p>
        </p:txBody>
      </p:sp>
      <p:pic>
        <p:nvPicPr>
          <p:cNvPr id="3" name="Picture 2" descr="A black and white logo&#10;&#10;Description automatically generated">
            <a:extLst>
              <a:ext uri="{FF2B5EF4-FFF2-40B4-BE49-F238E27FC236}">
                <a16:creationId xmlns:a16="http://schemas.microsoft.com/office/drawing/2014/main" id="{87D2A198-10E2-EBFF-26F1-D3D4C1D3CA4C}"/>
              </a:ext>
            </a:extLst>
          </p:cNvPr>
          <p:cNvPicPr>
            <a:picLocks noChangeAspect="1"/>
          </p:cNvPicPr>
          <p:nvPr userDrawn="1"/>
        </p:nvPicPr>
        <p:blipFill>
          <a:blip r:embed="rId2"/>
          <a:stretch>
            <a:fillRect/>
          </a:stretch>
        </p:blipFill>
        <p:spPr>
          <a:xfrm>
            <a:off x="227191" y="358141"/>
            <a:ext cx="574316" cy="327660"/>
          </a:xfrm>
          <a:prstGeom prst="rect">
            <a:avLst/>
          </a:prstGeom>
        </p:spPr>
      </p:pic>
      <p:sp>
        <p:nvSpPr>
          <p:cNvPr id="7" name="Footer Placeholder 12">
            <a:extLst>
              <a:ext uri="{FF2B5EF4-FFF2-40B4-BE49-F238E27FC236}">
                <a16:creationId xmlns:a16="http://schemas.microsoft.com/office/drawing/2014/main" id="{52506574-466D-8E8B-6918-775111B05FCA}"/>
              </a:ext>
            </a:extLst>
          </p:cNvPr>
          <p:cNvSpPr>
            <a:spLocks noGrp="1"/>
          </p:cNvSpPr>
          <p:nvPr>
            <p:ph type="ftr" sz="quarter" idx="12"/>
          </p:nvPr>
        </p:nvSpPr>
        <p:spPr>
          <a:xfrm rot="16200000">
            <a:off x="-767278" y="2030328"/>
            <a:ext cx="2563256" cy="273844"/>
          </a:xfrm>
        </p:spPr>
        <p:txBody>
          <a:bodyPr/>
          <a:lstStyle>
            <a:lvl1pPr algn="r">
              <a:defRPr b="0" i="0" spc="23" baseline="0">
                <a:solidFill>
                  <a:schemeClr val="tx1"/>
                </a:solidFill>
                <a:latin typeface="Aeonik" panose="02010503030300000000" pitchFamily="2" charset="0"/>
              </a:defRPr>
            </a:lvl1pPr>
          </a:lstStyle>
          <a:p>
            <a:r>
              <a:rPr lang="en-US" err="1"/>
              <a:t>Titile</a:t>
            </a:r>
            <a:r>
              <a:rPr lang="en-US"/>
              <a:t> Goes Here</a:t>
            </a:r>
          </a:p>
        </p:txBody>
      </p:sp>
    </p:spTree>
    <p:extLst>
      <p:ext uri="{BB962C8B-B14F-4D97-AF65-F5344CB8AC3E}">
        <p14:creationId xmlns:p14="http://schemas.microsoft.com/office/powerpoint/2010/main" val="18304698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28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916F327-C136-824B-8689-4151A3569553}"/>
              </a:ext>
            </a:extLst>
          </p:cNvPr>
          <p:cNvSpPr/>
          <p:nvPr userDrawn="1"/>
        </p:nvSpPr>
        <p:spPr>
          <a:xfrm>
            <a:off x="1" y="0"/>
            <a:ext cx="2741201"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mn-lt"/>
            </a:endParaRPr>
          </a:p>
        </p:txBody>
      </p:sp>
      <p:sp>
        <p:nvSpPr>
          <p:cNvPr id="5" name="Picture Placeholder 4">
            <a:extLst>
              <a:ext uri="{FF2B5EF4-FFF2-40B4-BE49-F238E27FC236}">
                <a16:creationId xmlns:a16="http://schemas.microsoft.com/office/drawing/2014/main" id="{2D478060-D023-BC48-B983-174F92D0CD6A}"/>
              </a:ext>
            </a:extLst>
          </p:cNvPr>
          <p:cNvSpPr>
            <a:spLocks noGrp="1"/>
          </p:cNvSpPr>
          <p:nvPr>
            <p:ph type="pic" sz="quarter" idx="18"/>
          </p:nvPr>
        </p:nvSpPr>
        <p:spPr>
          <a:xfrm>
            <a:off x="1223962" y="1212056"/>
            <a:ext cx="2821781" cy="3893344"/>
          </a:xfrm>
          <a:pattFill prst="pct10">
            <a:fgClr>
              <a:schemeClr val="accent1"/>
            </a:fgClr>
            <a:bgClr>
              <a:schemeClr val="bg1"/>
            </a:bgClr>
          </a:pattFill>
        </p:spPr>
        <p:txBody>
          <a:bodyPr/>
          <a:lstStyle>
            <a:lvl1pPr>
              <a:defRPr b="0" i="0">
                <a:latin typeface="+mn-lt"/>
              </a:defRPr>
            </a:lvl1pPr>
          </a:lstStyle>
          <a:p>
            <a:r>
              <a:rPr lang="en-US"/>
              <a:t>Click icon to add picture</a:t>
            </a:r>
          </a:p>
        </p:txBody>
      </p:sp>
      <p:pic>
        <p:nvPicPr>
          <p:cNvPr id="3" name="Picture 2" descr="A black and white logo&#10;&#10;Description automatically generated">
            <a:extLst>
              <a:ext uri="{FF2B5EF4-FFF2-40B4-BE49-F238E27FC236}">
                <a16:creationId xmlns:a16="http://schemas.microsoft.com/office/drawing/2014/main" id="{7AED534A-2C8B-1FFA-88C6-3943096992DE}"/>
              </a:ext>
            </a:extLst>
          </p:cNvPr>
          <p:cNvPicPr>
            <a:picLocks noChangeAspect="1"/>
          </p:cNvPicPr>
          <p:nvPr userDrawn="1"/>
        </p:nvPicPr>
        <p:blipFill>
          <a:blip r:embed="rId2"/>
          <a:stretch>
            <a:fillRect/>
          </a:stretch>
        </p:blipFill>
        <p:spPr>
          <a:xfrm>
            <a:off x="227191" y="358141"/>
            <a:ext cx="574316" cy="327660"/>
          </a:xfrm>
          <a:prstGeom prst="rect">
            <a:avLst/>
          </a:prstGeom>
        </p:spPr>
      </p:pic>
      <p:sp>
        <p:nvSpPr>
          <p:cNvPr id="7" name="Footer Placeholder 12">
            <a:extLst>
              <a:ext uri="{FF2B5EF4-FFF2-40B4-BE49-F238E27FC236}">
                <a16:creationId xmlns:a16="http://schemas.microsoft.com/office/drawing/2014/main" id="{25E132D7-2A52-C541-FAF2-0266853F72A4}"/>
              </a:ext>
            </a:extLst>
          </p:cNvPr>
          <p:cNvSpPr>
            <a:spLocks noGrp="1"/>
          </p:cNvSpPr>
          <p:nvPr>
            <p:ph type="ftr" sz="quarter" idx="12"/>
          </p:nvPr>
        </p:nvSpPr>
        <p:spPr>
          <a:xfrm rot="16200000">
            <a:off x="-767278" y="2030328"/>
            <a:ext cx="2563256" cy="273844"/>
          </a:xfrm>
        </p:spPr>
        <p:txBody>
          <a:bodyPr/>
          <a:lstStyle>
            <a:lvl1pPr algn="r">
              <a:defRPr b="0" i="0" spc="23" baseline="0">
                <a:solidFill>
                  <a:schemeClr val="tx1"/>
                </a:solidFill>
                <a:latin typeface="Aeonik" panose="02010503030300000000" pitchFamily="2" charset="0"/>
              </a:defRPr>
            </a:lvl1pPr>
          </a:lstStyle>
          <a:p>
            <a:r>
              <a:rPr lang="en-US" err="1"/>
              <a:t>Titile</a:t>
            </a:r>
            <a:r>
              <a:rPr lang="en-US"/>
              <a:t> Goes Here</a:t>
            </a:r>
          </a:p>
        </p:txBody>
      </p:sp>
    </p:spTree>
    <p:extLst>
      <p:ext uri="{BB962C8B-B14F-4D97-AF65-F5344CB8AC3E}">
        <p14:creationId xmlns:p14="http://schemas.microsoft.com/office/powerpoint/2010/main" val="402905567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29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2D478060-D023-BC48-B983-174F92D0CD6A}"/>
              </a:ext>
            </a:extLst>
          </p:cNvPr>
          <p:cNvSpPr>
            <a:spLocks noGrp="1"/>
          </p:cNvSpPr>
          <p:nvPr>
            <p:ph type="pic" sz="quarter" idx="18"/>
          </p:nvPr>
        </p:nvSpPr>
        <p:spPr>
          <a:xfrm>
            <a:off x="1028698" y="3422767"/>
            <a:ext cx="8115302" cy="1720733"/>
          </a:xfrm>
          <a:pattFill prst="pct10">
            <a:fgClr>
              <a:schemeClr val="accent1"/>
            </a:fgClr>
            <a:bgClr>
              <a:schemeClr val="bg1"/>
            </a:bgClr>
          </a:pattFill>
        </p:spPr>
        <p:txBody>
          <a:bodyPr/>
          <a:lstStyle>
            <a:lvl1pPr>
              <a:defRPr b="0" i="0">
                <a:latin typeface="+mn-lt"/>
              </a:defRPr>
            </a:lvl1pPr>
          </a:lstStyle>
          <a:p>
            <a:r>
              <a:rPr lang="en-US"/>
              <a:t>Click icon to add picture</a:t>
            </a:r>
          </a:p>
        </p:txBody>
      </p:sp>
      <p:sp>
        <p:nvSpPr>
          <p:cNvPr id="6" name="Rectangle 5">
            <a:extLst>
              <a:ext uri="{FF2B5EF4-FFF2-40B4-BE49-F238E27FC236}">
                <a16:creationId xmlns:a16="http://schemas.microsoft.com/office/drawing/2014/main" id="{6F81E735-FFBB-0E4C-8C60-5DB579FCE042}"/>
              </a:ext>
            </a:extLst>
          </p:cNvPr>
          <p:cNvSpPr/>
          <p:nvPr userDrawn="1"/>
        </p:nvSpPr>
        <p:spPr>
          <a:xfrm>
            <a:off x="1" y="0"/>
            <a:ext cx="1028699"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mn-lt"/>
            </a:endParaRPr>
          </a:p>
        </p:txBody>
      </p:sp>
      <p:pic>
        <p:nvPicPr>
          <p:cNvPr id="3" name="Picture 2" descr="A black and white logo&#10;&#10;Description automatically generated">
            <a:extLst>
              <a:ext uri="{FF2B5EF4-FFF2-40B4-BE49-F238E27FC236}">
                <a16:creationId xmlns:a16="http://schemas.microsoft.com/office/drawing/2014/main" id="{AF0A9D18-BD8F-C7B3-2AD0-F8B29B521B91}"/>
              </a:ext>
            </a:extLst>
          </p:cNvPr>
          <p:cNvPicPr>
            <a:picLocks noChangeAspect="1"/>
          </p:cNvPicPr>
          <p:nvPr userDrawn="1"/>
        </p:nvPicPr>
        <p:blipFill>
          <a:blip r:embed="rId2"/>
          <a:stretch>
            <a:fillRect/>
          </a:stretch>
        </p:blipFill>
        <p:spPr>
          <a:xfrm>
            <a:off x="227191" y="358141"/>
            <a:ext cx="574316" cy="327660"/>
          </a:xfrm>
          <a:prstGeom prst="rect">
            <a:avLst/>
          </a:prstGeom>
        </p:spPr>
      </p:pic>
      <p:sp>
        <p:nvSpPr>
          <p:cNvPr id="7" name="Footer Placeholder 12">
            <a:extLst>
              <a:ext uri="{FF2B5EF4-FFF2-40B4-BE49-F238E27FC236}">
                <a16:creationId xmlns:a16="http://schemas.microsoft.com/office/drawing/2014/main" id="{D4199F16-E6C8-0BF6-087D-583D20182B2B}"/>
              </a:ext>
            </a:extLst>
          </p:cNvPr>
          <p:cNvSpPr>
            <a:spLocks noGrp="1"/>
          </p:cNvSpPr>
          <p:nvPr>
            <p:ph type="ftr" sz="quarter" idx="12"/>
          </p:nvPr>
        </p:nvSpPr>
        <p:spPr>
          <a:xfrm rot="16200000">
            <a:off x="-767278" y="2030328"/>
            <a:ext cx="2563256" cy="273844"/>
          </a:xfrm>
        </p:spPr>
        <p:txBody>
          <a:bodyPr/>
          <a:lstStyle>
            <a:lvl1pPr algn="r">
              <a:defRPr b="0" i="0" spc="23" baseline="0">
                <a:solidFill>
                  <a:schemeClr val="tx1"/>
                </a:solidFill>
                <a:latin typeface="Aeonik" panose="02010503030300000000" pitchFamily="2" charset="0"/>
              </a:defRPr>
            </a:lvl1pPr>
          </a:lstStyle>
          <a:p>
            <a:r>
              <a:rPr lang="en-US" err="1"/>
              <a:t>Titile</a:t>
            </a:r>
            <a:r>
              <a:rPr lang="en-US"/>
              <a:t> Goes </a:t>
            </a:r>
            <a:r>
              <a:rPr lang="en-US">
                <a:latin typeface="+mn-lt"/>
              </a:rPr>
              <a:t>Here</a:t>
            </a:r>
          </a:p>
        </p:txBody>
      </p:sp>
    </p:spTree>
    <p:extLst>
      <p:ext uri="{BB962C8B-B14F-4D97-AF65-F5344CB8AC3E}">
        <p14:creationId xmlns:p14="http://schemas.microsoft.com/office/powerpoint/2010/main" val="382523369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p:cNvSpPr/>
          <p:nvPr/>
        </p:nvSpPr>
        <p:spPr>
          <a:xfrm>
            <a:off x="318976" y="513297"/>
            <a:ext cx="861239" cy="395056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sz="1050" dirty="0"/>
          </a:p>
        </p:txBody>
      </p:sp>
      <p:sp>
        <p:nvSpPr>
          <p:cNvPr id="4" name="Date Placeholder 3"/>
          <p:cNvSpPr>
            <a:spLocks noGrp="1"/>
          </p:cNvSpPr>
          <p:nvPr>
            <p:ph type="dt" sz="half" idx="10"/>
          </p:nvPr>
        </p:nvSpPr>
        <p:spPr>
          <a:xfrm>
            <a:off x="5704463" y="4467103"/>
            <a:ext cx="2133600" cy="273844"/>
          </a:xfrm>
        </p:spPr>
        <p:txBody>
          <a:bodyPr/>
          <a:lstStyle>
            <a:lvl1pPr>
              <a:defRPr>
                <a:solidFill>
                  <a:schemeClr val="accent1">
                    <a:lumMod val="75000"/>
                    <a:lumOff val="25000"/>
                  </a:schemeClr>
                </a:solidFill>
              </a:defRPr>
            </a:lvl1pPr>
          </a:lstStyle>
          <a:p>
            <a:fld id="{B6128BEB-0516-6A4A-8952-A14D215DD692}" type="datetimeFigureOut">
              <a:rPr lang="en-US" smtClean="0"/>
              <a:t>7/11/2024</a:t>
            </a:fld>
            <a:endParaRPr lang="en-US" dirty="0"/>
          </a:p>
        </p:txBody>
      </p:sp>
      <p:sp>
        <p:nvSpPr>
          <p:cNvPr id="5" name="Footer Placeholder 4"/>
          <p:cNvSpPr>
            <a:spLocks noGrp="1"/>
          </p:cNvSpPr>
          <p:nvPr>
            <p:ph type="ftr" sz="quarter" idx="11"/>
          </p:nvPr>
        </p:nvSpPr>
        <p:spPr>
          <a:xfrm>
            <a:off x="435894" y="4463859"/>
            <a:ext cx="5187908" cy="273844"/>
          </a:xfrm>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a:xfrm>
            <a:off x="7918725" y="4467103"/>
            <a:ext cx="762330" cy="273844"/>
          </a:xfrm>
        </p:spPr>
        <p:txBody>
          <a:bodyPr/>
          <a:lstStyle>
            <a:lvl1pPr>
              <a:defRPr>
                <a:solidFill>
                  <a:schemeClr val="accent1">
                    <a:lumMod val="75000"/>
                    <a:lumOff val="25000"/>
                  </a:schemeClr>
                </a:solidFill>
              </a:defRPr>
            </a:lvl1pPr>
          </a:lstStyle>
          <a:p>
            <a:fld id="{A18B3CE0-F674-E942-93AF-0D43272D4D29}" type="slidenum">
              <a:rPr lang="en-US" smtClean="0"/>
              <a:t>‹#›</a:t>
            </a:fld>
            <a:endParaRPr lang="en-US" dirty="0"/>
          </a:p>
        </p:txBody>
      </p:sp>
      <p:sp>
        <p:nvSpPr>
          <p:cNvPr id="9" name="Rectangle 8">
            <a:extLst>
              <a:ext uri="{FF2B5EF4-FFF2-40B4-BE49-F238E27FC236}">
                <a16:creationId xmlns:a16="http://schemas.microsoft.com/office/drawing/2014/main" id="{8CC73691-253E-8B4B-887D-0B71FAB94DF0}"/>
              </a:ext>
            </a:extLst>
          </p:cNvPr>
          <p:cNvSpPr/>
          <p:nvPr userDrawn="1"/>
        </p:nvSpPr>
        <p:spPr>
          <a:xfrm>
            <a:off x="1260876" y="513297"/>
            <a:ext cx="5549278" cy="395056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sz="1050" dirty="0"/>
          </a:p>
        </p:txBody>
      </p:sp>
      <p:sp>
        <p:nvSpPr>
          <p:cNvPr id="10" name="Rectangle 9">
            <a:extLst>
              <a:ext uri="{FF2B5EF4-FFF2-40B4-BE49-F238E27FC236}">
                <a16:creationId xmlns:a16="http://schemas.microsoft.com/office/drawing/2014/main" id="{88B2399F-4449-2C48-9137-8678D8088BED}"/>
              </a:ext>
            </a:extLst>
          </p:cNvPr>
          <p:cNvSpPr/>
          <p:nvPr userDrawn="1"/>
        </p:nvSpPr>
        <p:spPr>
          <a:xfrm>
            <a:off x="6890815" y="513297"/>
            <a:ext cx="1934209" cy="3950561"/>
          </a:xfrm>
          <a:prstGeom prst="rect">
            <a:avLst/>
          </a:prstGeom>
          <a:solidFill>
            <a:schemeClr val="bg2">
              <a:lumMod val="7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Title 1">
            <a:extLst>
              <a:ext uri="{FF2B5EF4-FFF2-40B4-BE49-F238E27FC236}">
                <a16:creationId xmlns:a16="http://schemas.microsoft.com/office/drawing/2014/main" id="{1B58086A-3C81-E040-A3B2-F86BE39D65AC}"/>
              </a:ext>
            </a:extLst>
          </p:cNvPr>
          <p:cNvSpPr>
            <a:spLocks noGrp="1"/>
          </p:cNvSpPr>
          <p:nvPr>
            <p:ph type="ctrTitle" hasCustomPrompt="1"/>
          </p:nvPr>
        </p:nvSpPr>
        <p:spPr>
          <a:xfrm>
            <a:off x="1276805" y="826345"/>
            <a:ext cx="5434998" cy="1106260"/>
          </a:xfrm>
          <a:effectLst/>
        </p:spPr>
        <p:txBody>
          <a:bodyPr anchor="b">
            <a:normAutofit/>
          </a:bodyPr>
          <a:lstStyle>
            <a:lvl1pPr algn="ctr">
              <a:defRPr sz="2700" cap="none">
                <a:solidFill>
                  <a:schemeClr val="bg1"/>
                </a:solidFill>
                <a:latin typeface="Helvetica" pitchFamily="2" charset="0"/>
                <a:ea typeface="Open Sans" panose="020B0606030504020204" pitchFamily="34" charset="0"/>
                <a:cs typeface="Open Sans" panose="020B0606030504020204" pitchFamily="34" charset="0"/>
              </a:defRPr>
            </a:lvl1pPr>
          </a:lstStyle>
          <a:p>
            <a:r>
              <a:rPr lang="en-US" dirty="0"/>
              <a:t>Presentation Title</a:t>
            </a:r>
          </a:p>
        </p:txBody>
      </p:sp>
      <p:sp>
        <p:nvSpPr>
          <p:cNvPr id="12" name="Subtitle 2">
            <a:extLst>
              <a:ext uri="{FF2B5EF4-FFF2-40B4-BE49-F238E27FC236}">
                <a16:creationId xmlns:a16="http://schemas.microsoft.com/office/drawing/2014/main" id="{C25834D5-214E-8E44-ABF6-C38ED5391AD4}"/>
              </a:ext>
            </a:extLst>
          </p:cNvPr>
          <p:cNvSpPr>
            <a:spLocks noGrp="1"/>
          </p:cNvSpPr>
          <p:nvPr>
            <p:ph type="subTitle" idx="1" hasCustomPrompt="1"/>
          </p:nvPr>
        </p:nvSpPr>
        <p:spPr>
          <a:xfrm>
            <a:off x="1276806" y="3039460"/>
            <a:ext cx="5434997" cy="627566"/>
          </a:xfrm>
        </p:spPr>
        <p:txBody>
          <a:bodyPr anchor="t">
            <a:normAutofit/>
          </a:bodyPr>
          <a:lstStyle>
            <a:lvl1pPr marL="0" indent="0" algn="ctr">
              <a:buNone/>
              <a:defRPr sz="1200" cap="none">
                <a:solidFill>
                  <a:schemeClr val="bg1"/>
                </a:solidFill>
                <a:latin typeface="Helvetica" pitchFamily="2"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Presentation Subtitle</a:t>
            </a:r>
          </a:p>
          <a:p>
            <a:r>
              <a:rPr lang="en-US" dirty="0"/>
              <a:t>Month, 00, Year</a:t>
            </a:r>
          </a:p>
        </p:txBody>
      </p:sp>
    </p:spTree>
    <p:extLst>
      <p:ext uri="{BB962C8B-B14F-4D97-AF65-F5344CB8AC3E}">
        <p14:creationId xmlns:p14="http://schemas.microsoft.com/office/powerpoint/2010/main" val="42695992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zigzag">
  <p:cSld name="BLANK_1_1">
    <p:bg>
      <p:bgPr>
        <a:solidFill>
          <a:schemeClr val="dk1"/>
        </a:solidFill>
        <a:effectLst/>
      </p:bgPr>
    </p:bg>
    <p:spTree>
      <p:nvGrpSpPr>
        <p:cNvPr id="1" name="Shape 80"/>
        <p:cNvGrpSpPr/>
        <p:nvPr/>
      </p:nvGrpSpPr>
      <p:grpSpPr>
        <a:xfrm>
          <a:off x="0" y="0"/>
          <a:ext cx="0" cy="0"/>
          <a:chOff x="0" y="0"/>
          <a:chExt cx="0" cy="0"/>
        </a:xfrm>
      </p:grpSpPr>
      <p:pic>
        <p:nvPicPr>
          <p:cNvPr id="81" name="Google Shape;81;p14" descr="organic-03.png"/>
          <p:cNvPicPr preferRelativeResize="0"/>
          <p:nvPr/>
        </p:nvPicPr>
        <p:blipFill>
          <a:blip r:embed="rId2">
            <a:alphaModFix amt="5000"/>
          </a:blip>
          <a:stretch>
            <a:fillRect/>
          </a:stretch>
        </p:blipFill>
        <p:spPr>
          <a:xfrm>
            <a:off x="0" y="0"/>
            <a:ext cx="9144000" cy="5143500"/>
          </a:xfrm>
          <a:prstGeom prst="rect">
            <a:avLst/>
          </a:prstGeom>
          <a:noFill/>
          <a:ln>
            <a:noFill/>
          </a:ln>
        </p:spPr>
      </p:pic>
      <p:sp>
        <p:nvSpPr>
          <p:cNvPr id="82" name="Google Shape;82;p1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330214" y="460805"/>
            <a:ext cx="8482004" cy="89197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hasCustomPrompt="1"/>
          </p:nvPr>
        </p:nvSpPr>
        <p:spPr>
          <a:xfrm>
            <a:off x="435894" y="526617"/>
            <a:ext cx="8272212" cy="760350"/>
          </a:xfrm>
        </p:spPr>
        <p:txBody>
          <a:bodyPr/>
          <a:lstStyle>
            <a:lvl1pPr>
              <a:defRPr cap="none">
                <a:latin typeface="Helvetica" pitchFamily="2" charset="0"/>
                <a:ea typeface="Open Sans" panose="020B0606030504020204" pitchFamily="34" charset="0"/>
                <a:cs typeface="Open Sans" panose="020B0606030504020204" pitchFamily="34" charset="0"/>
              </a:defRPr>
            </a:lvl1pPr>
          </a:lstStyle>
          <a:p>
            <a:r>
              <a:rPr lang="en-US" dirty="0"/>
              <a:t>Click To Edit Master Title Style</a:t>
            </a:r>
          </a:p>
        </p:txBody>
      </p:sp>
      <p:sp>
        <p:nvSpPr>
          <p:cNvPr id="3" name="Content Placeholder 2"/>
          <p:cNvSpPr>
            <a:spLocks noGrp="1"/>
          </p:cNvSpPr>
          <p:nvPr>
            <p:ph idx="1"/>
          </p:nvPr>
        </p:nvSpPr>
        <p:spPr>
          <a:xfrm>
            <a:off x="435895" y="1635373"/>
            <a:ext cx="8272211" cy="275872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B6128BEB-0516-6A4A-8952-A14D215DD692}" type="datetimeFigureOut">
              <a:rPr lang="en-US" smtClean="0"/>
              <a:t>7/11/2024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7918725" y="4467103"/>
            <a:ext cx="789381" cy="273844"/>
          </a:xfrm>
        </p:spPr>
        <p:txBody>
          <a:bodyPr/>
          <a:lstStyle/>
          <a:p>
            <a:fld id="{A18B3CE0-F674-E942-93AF-0D43272D4D29}" type="slidenum">
              <a:rPr lang="en-US" smtClean="0"/>
              <a:t>‹#›</a:t>
            </a:fld>
            <a:endParaRPr lang="en-US" dirty="0"/>
          </a:p>
        </p:txBody>
      </p:sp>
    </p:spTree>
    <p:extLst>
      <p:ext uri="{BB962C8B-B14F-4D97-AF65-F5344CB8AC3E}">
        <p14:creationId xmlns:p14="http://schemas.microsoft.com/office/powerpoint/2010/main" val="71364391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335863" y="3657120"/>
            <a:ext cx="8468145" cy="80673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hasCustomPrompt="1"/>
          </p:nvPr>
        </p:nvSpPr>
        <p:spPr>
          <a:xfrm>
            <a:off x="435895" y="2083573"/>
            <a:ext cx="8272211" cy="1123130"/>
          </a:xfrm>
        </p:spPr>
        <p:txBody>
          <a:bodyPr anchor="b">
            <a:normAutofit/>
          </a:bodyPr>
          <a:lstStyle>
            <a:lvl1pPr algn="l">
              <a:defRPr sz="2700" b="0" cap="none">
                <a:solidFill>
                  <a:schemeClr val="accent1"/>
                </a:solidFill>
                <a:latin typeface="Helvetica" pitchFamily="2" charset="0"/>
                <a:ea typeface="Open Sans" panose="020B0606030504020204" pitchFamily="34" charset="0"/>
                <a:cs typeface="Open Sans" panose="020B0606030504020204" pitchFamily="34" charset="0"/>
              </a:defRPr>
            </a:lvl1pPr>
          </a:lstStyle>
          <a:p>
            <a:r>
              <a:rPr lang="en-US" dirty="0"/>
              <a:t>Click To Edit Master Title Style</a:t>
            </a:r>
          </a:p>
        </p:txBody>
      </p:sp>
      <p:sp>
        <p:nvSpPr>
          <p:cNvPr id="3" name="Text Placeholder 2"/>
          <p:cNvSpPr>
            <a:spLocks noGrp="1"/>
          </p:cNvSpPr>
          <p:nvPr>
            <p:ph type="body" idx="1"/>
          </p:nvPr>
        </p:nvSpPr>
        <p:spPr>
          <a:xfrm>
            <a:off x="435895" y="3206702"/>
            <a:ext cx="8272211" cy="450417"/>
          </a:xfrm>
        </p:spPr>
        <p:txBody>
          <a:bodyPr anchor="t">
            <a:normAutofit/>
          </a:bodyPr>
          <a:lstStyle>
            <a:lvl1pPr marL="0" indent="0" algn="l">
              <a:buNone/>
              <a:defRPr sz="1350" cap="all">
                <a:solidFill>
                  <a:schemeClr val="accent2"/>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B6128BEB-0516-6A4A-8952-A14D215DD692}" type="datetimeFigureOut">
              <a:rPr lang="en-US" smtClean="0"/>
              <a:t>7/11/2024</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A18B3CE0-F674-E942-93AF-0D43272D4D29}" type="slidenum">
              <a:rPr lang="en-US" smtClean="0"/>
              <a:t>‹#›</a:t>
            </a:fld>
            <a:endParaRPr lang="en-US" dirty="0"/>
          </a:p>
        </p:txBody>
      </p:sp>
    </p:spTree>
    <p:extLst>
      <p:ext uri="{BB962C8B-B14F-4D97-AF65-F5344CB8AC3E}">
        <p14:creationId xmlns:p14="http://schemas.microsoft.com/office/powerpoint/2010/main" val="213796007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334487" y="454916"/>
            <a:ext cx="8475027" cy="94412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hasCustomPrompt="1"/>
          </p:nvPr>
        </p:nvSpPr>
        <p:spPr>
          <a:xfrm>
            <a:off x="435895" y="547244"/>
            <a:ext cx="8272212" cy="741249"/>
          </a:xfrm>
        </p:spPr>
        <p:txBody>
          <a:bodyPr/>
          <a:lstStyle>
            <a:lvl1pPr>
              <a:defRPr cap="none">
                <a:latin typeface="Helvetica" pitchFamily="2" charset="0"/>
                <a:ea typeface="Open Sans" panose="020B0606030504020204" pitchFamily="34" charset="0"/>
                <a:cs typeface="Open Sans" panose="020B0606030504020204" pitchFamily="34" charset="0"/>
              </a:defRPr>
            </a:lvl1pPr>
          </a:lstStyle>
          <a:p>
            <a:r>
              <a:rPr lang="en-US" dirty="0"/>
              <a:t>Click To Edit Master Title Style</a:t>
            </a:r>
          </a:p>
        </p:txBody>
      </p:sp>
      <p:sp>
        <p:nvSpPr>
          <p:cNvPr id="3" name="Content Placeholder 2"/>
          <p:cNvSpPr>
            <a:spLocks noGrp="1"/>
          </p:cNvSpPr>
          <p:nvPr>
            <p:ph sz="half" idx="1"/>
          </p:nvPr>
        </p:nvSpPr>
        <p:spPr>
          <a:xfrm>
            <a:off x="435895" y="1671003"/>
            <a:ext cx="4066793" cy="2724785"/>
          </a:xfrm>
        </p:spPr>
        <p:txBody>
          <a:bodyP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1313" y="1671003"/>
            <a:ext cx="4066794" cy="2724785"/>
          </a:xfrm>
        </p:spPr>
        <p:txBody>
          <a:bodyP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B6128BEB-0516-6A4A-8952-A14D215DD692}" type="datetimeFigureOut">
              <a:rPr lang="en-US" smtClean="0"/>
              <a:t>7/11/2024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18B3CE0-F674-E942-93AF-0D43272D4D29}" type="slidenum">
              <a:rPr lang="en-US" smtClean="0"/>
              <a:t>‹#›</a:t>
            </a:fld>
            <a:endParaRPr lang="en-US" dirty="0"/>
          </a:p>
        </p:txBody>
      </p:sp>
    </p:spTree>
    <p:extLst>
      <p:ext uri="{BB962C8B-B14F-4D97-AF65-F5344CB8AC3E}">
        <p14:creationId xmlns:p14="http://schemas.microsoft.com/office/powerpoint/2010/main" val="295435350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334487" y="454916"/>
            <a:ext cx="8475027" cy="94412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hasCustomPrompt="1"/>
          </p:nvPr>
        </p:nvSpPr>
        <p:spPr>
          <a:xfrm>
            <a:off x="435895" y="547244"/>
            <a:ext cx="8272212" cy="741249"/>
          </a:xfrm>
        </p:spPr>
        <p:txBody>
          <a:bodyPr/>
          <a:lstStyle>
            <a:lvl1pPr>
              <a:defRPr cap="none">
                <a:latin typeface="Helvetica" pitchFamily="2" charset="0"/>
                <a:ea typeface="Open Sans" panose="020B0606030504020204" pitchFamily="34" charset="0"/>
                <a:cs typeface="Open Sans" panose="020B0606030504020204" pitchFamily="34" charset="0"/>
              </a:defRPr>
            </a:lvl1pPr>
          </a:lstStyle>
          <a:p>
            <a:r>
              <a:rPr lang="en-US" dirty="0"/>
              <a:t>Click to edit master title style</a:t>
            </a:r>
          </a:p>
        </p:txBody>
      </p:sp>
      <p:sp>
        <p:nvSpPr>
          <p:cNvPr id="3" name="Text Placeholder 2"/>
          <p:cNvSpPr>
            <a:spLocks noGrp="1"/>
          </p:cNvSpPr>
          <p:nvPr>
            <p:ph type="body" idx="1"/>
          </p:nvPr>
        </p:nvSpPr>
        <p:spPr>
          <a:xfrm>
            <a:off x="665415" y="1688169"/>
            <a:ext cx="3815306" cy="402004"/>
          </a:xfrm>
        </p:spPr>
        <p:txBody>
          <a:bodyPr anchor="b">
            <a:noAutofit/>
          </a:bodyPr>
          <a:lstStyle>
            <a:lvl1pPr marL="0" indent="0">
              <a:buNone/>
              <a:defRPr sz="1650" b="0">
                <a:solidFill>
                  <a:schemeClr val="accent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4" name="Content Placeholder 3"/>
          <p:cNvSpPr>
            <a:spLocks noGrp="1"/>
          </p:cNvSpPr>
          <p:nvPr>
            <p:ph sz="half" idx="2"/>
          </p:nvPr>
        </p:nvSpPr>
        <p:spPr>
          <a:xfrm>
            <a:off x="435896" y="2194540"/>
            <a:ext cx="4044825" cy="220124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92802" y="1688169"/>
            <a:ext cx="3815305" cy="415030"/>
          </a:xfrm>
        </p:spPr>
        <p:txBody>
          <a:bodyPr anchor="b">
            <a:noAutofit/>
          </a:bodyPr>
          <a:lstStyle>
            <a:lvl1pPr marL="0" indent="0">
              <a:buNone/>
              <a:defRPr sz="1650" b="0">
                <a:solidFill>
                  <a:schemeClr val="accent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63282" y="2194540"/>
            <a:ext cx="4044825" cy="220124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28BEB-0516-6A4A-8952-A14D215DD692}" type="datetimeFigureOut">
              <a:rPr lang="en-US" smtClean="0"/>
              <a:t>7/11/2024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18B3CE0-F674-E942-93AF-0D43272D4D29}" type="slidenum">
              <a:rPr lang="en-US" smtClean="0"/>
              <a:t>‹#›</a:t>
            </a:fld>
            <a:endParaRPr lang="en-US" dirty="0"/>
          </a:p>
        </p:txBody>
      </p:sp>
    </p:spTree>
    <p:extLst>
      <p:ext uri="{BB962C8B-B14F-4D97-AF65-F5344CB8AC3E}">
        <p14:creationId xmlns:p14="http://schemas.microsoft.com/office/powerpoint/2010/main" val="5434170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Verticle Heading - Left">
    <p:spTree>
      <p:nvGrpSpPr>
        <p:cNvPr id="1" name=""/>
        <p:cNvGrpSpPr/>
        <p:nvPr/>
      </p:nvGrpSpPr>
      <p:grpSpPr>
        <a:xfrm>
          <a:off x="0" y="0"/>
          <a:ext cx="0" cy="0"/>
          <a:chOff x="0" y="0"/>
          <a:chExt cx="0" cy="0"/>
        </a:xfrm>
      </p:grpSpPr>
      <p:sp>
        <p:nvSpPr>
          <p:cNvPr id="11" name="Rectangle 10"/>
          <p:cNvSpPr>
            <a:spLocks noChangeAspect="1"/>
          </p:cNvSpPr>
          <p:nvPr/>
        </p:nvSpPr>
        <p:spPr>
          <a:xfrm>
            <a:off x="334486" y="454916"/>
            <a:ext cx="2782787" cy="394087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hasCustomPrompt="1"/>
          </p:nvPr>
        </p:nvSpPr>
        <p:spPr>
          <a:xfrm>
            <a:off x="385191" y="1387186"/>
            <a:ext cx="2545046" cy="1184564"/>
          </a:xfrm>
        </p:spPr>
        <p:txBody>
          <a:bodyPr/>
          <a:lstStyle>
            <a:lvl1pPr algn="ctr">
              <a:defRPr cap="none">
                <a:latin typeface="Helvetica" pitchFamily="2" charset="0"/>
                <a:ea typeface="Open Sans" panose="020B0606030504020204" pitchFamily="34" charset="0"/>
                <a:cs typeface="Open Sans" panose="020B0606030504020204" pitchFamily="34" charset="0"/>
              </a:defRPr>
            </a:lvl1pPr>
          </a:lstStyle>
          <a:p>
            <a:r>
              <a:rPr lang="en-US" dirty="0"/>
              <a:t>Click to edit master title style</a:t>
            </a:r>
          </a:p>
        </p:txBody>
      </p:sp>
      <p:sp>
        <p:nvSpPr>
          <p:cNvPr id="5" name="Text Placeholder 4"/>
          <p:cNvSpPr>
            <a:spLocks noGrp="1"/>
          </p:cNvSpPr>
          <p:nvPr>
            <p:ph type="body" sz="quarter" idx="3"/>
          </p:nvPr>
        </p:nvSpPr>
        <p:spPr>
          <a:xfrm>
            <a:off x="4634090" y="788657"/>
            <a:ext cx="3815305" cy="415030"/>
          </a:xfrm>
        </p:spPr>
        <p:txBody>
          <a:bodyPr anchor="b">
            <a:noAutofit/>
          </a:bodyPr>
          <a:lstStyle>
            <a:lvl1pPr marL="0" indent="0">
              <a:buNone/>
              <a:defRPr sz="1650" b="0">
                <a:solidFill>
                  <a:schemeClr val="accent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6" name="Content Placeholder 5"/>
          <p:cNvSpPr>
            <a:spLocks noGrp="1"/>
          </p:cNvSpPr>
          <p:nvPr>
            <p:ph sz="quarter" idx="4"/>
          </p:nvPr>
        </p:nvSpPr>
        <p:spPr>
          <a:xfrm>
            <a:off x="4634090" y="1445236"/>
            <a:ext cx="4044825" cy="2201249"/>
          </a:xfrm>
        </p:spPr>
        <p:txBody>
          <a:bodyPr anchor="t">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B6128BEB-0516-6A4A-8952-A14D215DD692}" type="datetimeFigureOut">
              <a:rPr lang="en-US" smtClean="0"/>
              <a:t>7/11/2024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18B3CE0-F674-E942-93AF-0D43272D4D29}" type="slidenum">
              <a:rPr lang="en-US" smtClean="0"/>
              <a:t>‹#›</a:t>
            </a:fld>
            <a:endParaRPr lang="en-US" dirty="0"/>
          </a:p>
        </p:txBody>
      </p:sp>
    </p:spTree>
    <p:extLst>
      <p:ext uri="{BB962C8B-B14F-4D97-AF65-F5344CB8AC3E}">
        <p14:creationId xmlns:p14="http://schemas.microsoft.com/office/powerpoint/2010/main" val="67148237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Verticle Heading - Right">
    <p:spTree>
      <p:nvGrpSpPr>
        <p:cNvPr id="1" name=""/>
        <p:cNvGrpSpPr/>
        <p:nvPr/>
      </p:nvGrpSpPr>
      <p:grpSpPr>
        <a:xfrm>
          <a:off x="0" y="0"/>
          <a:ext cx="0" cy="0"/>
          <a:chOff x="0" y="0"/>
          <a:chExt cx="0" cy="0"/>
        </a:xfrm>
      </p:grpSpPr>
      <p:sp>
        <p:nvSpPr>
          <p:cNvPr id="11" name="Rectangle 10"/>
          <p:cNvSpPr>
            <a:spLocks noChangeAspect="1"/>
          </p:cNvSpPr>
          <p:nvPr/>
        </p:nvSpPr>
        <p:spPr>
          <a:xfrm>
            <a:off x="5976023" y="454916"/>
            <a:ext cx="2782787" cy="394087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hasCustomPrompt="1"/>
          </p:nvPr>
        </p:nvSpPr>
        <p:spPr>
          <a:xfrm>
            <a:off x="6094894" y="1539478"/>
            <a:ext cx="2545046" cy="1184564"/>
          </a:xfrm>
        </p:spPr>
        <p:txBody>
          <a:bodyPr/>
          <a:lstStyle>
            <a:lvl1pPr algn="ctr">
              <a:defRPr cap="none">
                <a:latin typeface="Helvetica" pitchFamily="2" charset="0"/>
                <a:ea typeface="Open Sans" panose="020B0606030504020204" pitchFamily="34" charset="0"/>
                <a:cs typeface="Open Sans" panose="020B0606030504020204" pitchFamily="34" charset="0"/>
              </a:defRPr>
            </a:lvl1pPr>
          </a:lstStyle>
          <a:p>
            <a:r>
              <a:rPr lang="en-US" dirty="0"/>
              <a:t>Click to edit master title style</a:t>
            </a:r>
          </a:p>
        </p:txBody>
      </p:sp>
      <p:sp>
        <p:nvSpPr>
          <p:cNvPr id="5" name="Text Placeholder 4"/>
          <p:cNvSpPr>
            <a:spLocks noGrp="1"/>
          </p:cNvSpPr>
          <p:nvPr>
            <p:ph type="body" sz="quarter" idx="3"/>
          </p:nvPr>
        </p:nvSpPr>
        <p:spPr>
          <a:xfrm>
            <a:off x="334487" y="788657"/>
            <a:ext cx="3815305" cy="415030"/>
          </a:xfrm>
        </p:spPr>
        <p:txBody>
          <a:bodyPr anchor="b">
            <a:noAutofit/>
          </a:bodyPr>
          <a:lstStyle>
            <a:lvl1pPr marL="0" indent="0">
              <a:buNone/>
              <a:defRPr sz="1650" b="0">
                <a:solidFill>
                  <a:schemeClr val="accent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6" name="Content Placeholder 5"/>
          <p:cNvSpPr>
            <a:spLocks noGrp="1"/>
          </p:cNvSpPr>
          <p:nvPr>
            <p:ph sz="quarter" idx="4"/>
          </p:nvPr>
        </p:nvSpPr>
        <p:spPr>
          <a:xfrm>
            <a:off x="334487" y="1539478"/>
            <a:ext cx="4044825" cy="2201249"/>
          </a:xfrm>
        </p:spPr>
        <p:txBody>
          <a:bodyPr anchor="t">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B6128BEB-0516-6A4A-8952-A14D215DD692}" type="datetimeFigureOut">
              <a:rPr lang="en-US" smtClean="0"/>
              <a:t>7/11/2024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18B3CE0-F674-E942-93AF-0D43272D4D29}" type="slidenum">
              <a:rPr lang="en-US" smtClean="0"/>
              <a:t>‹#›</a:t>
            </a:fld>
            <a:endParaRPr lang="en-US" dirty="0"/>
          </a:p>
        </p:txBody>
      </p:sp>
    </p:spTree>
    <p:extLst>
      <p:ext uri="{BB962C8B-B14F-4D97-AF65-F5344CB8AC3E}">
        <p14:creationId xmlns:p14="http://schemas.microsoft.com/office/powerpoint/2010/main" val="267776425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6128BEB-0516-6A4A-8952-A14D215DD692}" type="datetimeFigureOut">
              <a:rPr lang="en-US" smtClean="0"/>
              <a:t>7/11/2024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18B3CE0-F674-E942-93AF-0D43272D4D29}" type="slidenum">
              <a:rPr lang="en-US" smtClean="0"/>
              <a:t>‹#›</a:t>
            </a:fld>
            <a:endParaRPr lang="en-US" dirty="0"/>
          </a:p>
        </p:txBody>
      </p:sp>
      <p:sp>
        <p:nvSpPr>
          <p:cNvPr id="7" name="Rectangle 6"/>
          <p:cNvSpPr>
            <a:spLocks noChangeAspect="1"/>
          </p:cNvSpPr>
          <p:nvPr/>
        </p:nvSpPr>
        <p:spPr>
          <a:xfrm>
            <a:off x="330512" y="454916"/>
            <a:ext cx="8475027" cy="94412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hasCustomPrompt="1"/>
          </p:nvPr>
        </p:nvSpPr>
        <p:spPr>
          <a:xfrm>
            <a:off x="431921" y="547244"/>
            <a:ext cx="8272212" cy="741249"/>
          </a:xfrm>
        </p:spPr>
        <p:txBody>
          <a:bodyPr/>
          <a:lstStyle>
            <a:lvl1pPr>
              <a:defRPr cap="none">
                <a:latin typeface="Helvetica" pitchFamily="2" charset="0"/>
                <a:ea typeface="Open Sans" panose="020B0606030504020204" pitchFamily="34" charset="0"/>
                <a:cs typeface="Open Sans" panose="020B0606030504020204" pitchFamily="34" charset="0"/>
              </a:defRPr>
            </a:lvl1pPr>
          </a:lstStyle>
          <a:p>
            <a:r>
              <a:rPr lang="en-US" dirty="0"/>
              <a:t>Click To Edit Master Title Style</a:t>
            </a:r>
          </a:p>
        </p:txBody>
      </p:sp>
    </p:spTree>
    <p:extLst>
      <p:ext uri="{BB962C8B-B14F-4D97-AF65-F5344CB8AC3E}">
        <p14:creationId xmlns:p14="http://schemas.microsoft.com/office/powerpoint/2010/main" val="20149587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28BEB-0516-6A4A-8952-A14D215DD692}" type="datetimeFigureOut">
              <a:rPr lang="en-US" smtClean="0"/>
              <a:t>7/11/2024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18B3CE0-F674-E942-93AF-0D43272D4D29}" type="slidenum">
              <a:rPr lang="en-US" smtClean="0"/>
              <a:t>‹#›</a:t>
            </a:fld>
            <a:endParaRPr lang="en-US" dirty="0"/>
          </a:p>
        </p:txBody>
      </p:sp>
    </p:spTree>
    <p:extLst>
      <p:ext uri="{BB962C8B-B14F-4D97-AF65-F5344CB8AC3E}">
        <p14:creationId xmlns:p14="http://schemas.microsoft.com/office/powerpoint/2010/main" val="329941261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331842" y="3578786"/>
            <a:ext cx="8473650" cy="88507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sz="1050" dirty="0"/>
          </a:p>
        </p:txBody>
      </p:sp>
      <p:sp>
        <p:nvSpPr>
          <p:cNvPr id="2" name="Title 1"/>
          <p:cNvSpPr>
            <a:spLocks noGrp="1"/>
          </p:cNvSpPr>
          <p:nvPr>
            <p:ph type="title" hasCustomPrompt="1"/>
          </p:nvPr>
        </p:nvSpPr>
        <p:spPr>
          <a:xfrm>
            <a:off x="435893" y="3798232"/>
            <a:ext cx="3682084" cy="517136"/>
          </a:xfrm>
        </p:spPr>
        <p:txBody>
          <a:bodyPr anchor="ctr"/>
          <a:lstStyle>
            <a:lvl1pPr algn="l">
              <a:defRPr sz="1500" b="0" cap="none">
                <a:solidFill>
                  <a:schemeClr val="bg1"/>
                </a:solidFill>
                <a:latin typeface="Helvetica" pitchFamily="2" charset="0"/>
                <a:ea typeface="Open Sans" panose="020B0606030504020204" pitchFamily="34" charset="0"/>
                <a:cs typeface="Open Sans" panose="020B0606030504020204" pitchFamily="34" charset="0"/>
              </a:defRPr>
            </a:lvl1pPr>
          </a:lstStyle>
          <a:p>
            <a:r>
              <a:rPr lang="en-US" dirty="0"/>
              <a:t>Click To Edit Master Title Style</a:t>
            </a:r>
          </a:p>
        </p:txBody>
      </p:sp>
      <p:sp>
        <p:nvSpPr>
          <p:cNvPr id="3" name="Content Placeholder 2"/>
          <p:cNvSpPr>
            <a:spLocks noGrp="1"/>
          </p:cNvSpPr>
          <p:nvPr>
            <p:ph idx="1"/>
          </p:nvPr>
        </p:nvSpPr>
        <p:spPr>
          <a:xfrm>
            <a:off x="335862" y="450900"/>
            <a:ext cx="8469630" cy="3153600"/>
          </a:xfrm>
        </p:spPr>
        <p:txBody>
          <a:bodyPr anchor="ctr">
            <a:normAutofit/>
          </a:bodyPr>
          <a:lstStyle>
            <a:lvl1pPr>
              <a:defRPr sz="1500">
                <a:solidFill>
                  <a:schemeClr val="tx2"/>
                </a:solidFill>
              </a:defRPr>
            </a:lvl1pPr>
            <a:lvl2pPr>
              <a:defRPr sz="1350">
                <a:solidFill>
                  <a:schemeClr val="tx2"/>
                </a:solidFill>
              </a:defRPr>
            </a:lvl2pPr>
            <a:lvl3pPr>
              <a:defRPr sz="1200">
                <a:solidFill>
                  <a:schemeClr val="tx2"/>
                </a:solidFill>
              </a:defRPr>
            </a:lvl3pPr>
            <a:lvl4pPr>
              <a:defRPr sz="1050">
                <a:solidFill>
                  <a:schemeClr val="tx2"/>
                </a:solidFill>
              </a:defRPr>
            </a:lvl4pPr>
            <a:lvl5pPr>
              <a:defRPr sz="1050">
                <a:solidFill>
                  <a:schemeClr val="tx2"/>
                </a:solidFill>
              </a:defRPr>
            </a:lvl5pPr>
            <a:lvl6pPr>
              <a:defRPr sz="1050">
                <a:solidFill>
                  <a:schemeClr val="tx2"/>
                </a:solidFill>
              </a:defRPr>
            </a:lvl6pPr>
            <a:lvl7pPr>
              <a:defRPr sz="1050">
                <a:solidFill>
                  <a:schemeClr val="tx2"/>
                </a:solidFill>
              </a:defRPr>
            </a:lvl7pPr>
            <a:lvl8pPr>
              <a:defRPr sz="1050">
                <a:solidFill>
                  <a:schemeClr val="tx2"/>
                </a:solidFill>
              </a:defRPr>
            </a:lvl8pPr>
            <a:lvl9pPr>
              <a:defRPr sz="105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305618" y="3811089"/>
            <a:ext cx="4402490" cy="517136"/>
          </a:xfrm>
        </p:spPr>
        <p:txBody>
          <a:bodyPr anchor="ctr">
            <a:normAutofit/>
          </a:bodyPr>
          <a:lstStyle>
            <a:lvl1pPr marL="0" indent="0" algn="r">
              <a:buNone/>
              <a:defRPr sz="825">
                <a:solidFill>
                  <a:schemeClr val="bg1"/>
                </a:solidFill>
              </a:defRPr>
            </a:lvl1pPr>
            <a:lvl2pPr marL="342900" indent="0">
              <a:buNone/>
              <a:defRPr sz="825"/>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a:solidFill>
                  <a:srgbClr val="5D87A1"/>
                </a:solidFill>
              </a:defRPr>
            </a:lvl1pPr>
          </a:lstStyle>
          <a:p>
            <a:fld id="{B6128BEB-0516-6A4A-8952-A14D215DD692}" type="datetimeFigureOut">
              <a:rPr lang="en-US" smtClean="0"/>
              <a:pPr/>
              <a:t>7/11/2024</a:t>
            </a:fld>
            <a:endParaRPr lang="en-US" dirty="0"/>
          </a:p>
        </p:txBody>
      </p:sp>
      <p:sp>
        <p:nvSpPr>
          <p:cNvPr id="6" name="Footer Placeholder 5"/>
          <p:cNvSpPr>
            <a:spLocks noGrp="1"/>
          </p:cNvSpPr>
          <p:nvPr>
            <p:ph type="ftr" sz="quarter" idx="11"/>
          </p:nvPr>
        </p:nvSpPr>
        <p:spPr/>
        <p:txBody>
          <a:bodyPr/>
          <a:lstStyle>
            <a:lvl1pPr>
              <a:defRPr>
                <a:solidFill>
                  <a:srgbClr val="5D87A1"/>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rgbClr val="5D87A1"/>
                </a:solidFill>
              </a:defRPr>
            </a:lvl1pPr>
          </a:lstStyle>
          <a:p>
            <a:fld id="{A18B3CE0-F674-E942-93AF-0D43272D4D29}" type="slidenum">
              <a:rPr lang="en-US" smtClean="0"/>
              <a:pPr/>
              <a:t>‹#›</a:t>
            </a:fld>
            <a:endParaRPr lang="en-US" dirty="0"/>
          </a:p>
        </p:txBody>
      </p:sp>
    </p:spTree>
    <p:extLst>
      <p:ext uri="{BB962C8B-B14F-4D97-AF65-F5344CB8AC3E}">
        <p14:creationId xmlns:p14="http://schemas.microsoft.com/office/powerpoint/2010/main" val="362199458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5895" y="3520042"/>
            <a:ext cx="8272212" cy="425054"/>
          </a:xfrm>
        </p:spPr>
        <p:txBody>
          <a:bodyPr anchor="b">
            <a:normAutofit/>
          </a:bodyPr>
          <a:lstStyle>
            <a:lvl1pPr algn="l">
              <a:defRPr sz="1800" b="0" cap="none">
                <a:solidFill>
                  <a:schemeClr val="accent1"/>
                </a:solidFill>
                <a:latin typeface="Helvetica" pitchFamily="2" charset="0"/>
                <a:ea typeface="Open Sans" panose="020B0606030504020204" pitchFamily="34" charset="0"/>
                <a:cs typeface="Open Sans" panose="020B0606030504020204" pitchFamily="34" charset="0"/>
              </a:defRPr>
            </a:lvl1pPr>
          </a:lstStyle>
          <a:p>
            <a:r>
              <a:rPr lang="en-US" dirty="0"/>
              <a:t>Click To Edit Master Title Style</a:t>
            </a:r>
          </a:p>
        </p:txBody>
      </p:sp>
      <p:sp>
        <p:nvSpPr>
          <p:cNvPr id="3" name="Picture Placeholder 2"/>
          <p:cNvSpPr>
            <a:spLocks noGrp="1" noChangeAspect="1"/>
          </p:cNvSpPr>
          <p:nvPr>
            <p:ph type="pic" idx="1"/>
          </p:nvPr>
        </p:nvSpPr>
        <p:spPr>
          <a:xfrm>
            <a:off x="335863" y="449794"/>
            <a:ext cx="8468144" cy="2667939"/>
          </a:xfrm>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dirty="0"/>
              <a:t>Click icon to add picture</a:t>
            </a:r>
          </a:p>
        </p:txBody>
      </p:sp>
      <p:sp>
        <p:nvSpPr>
          <p:cNvPr id="4" name="Text Placeholder 3"/>
          <p:cNvSpPr>
            <a:spLocks noGrp="1"/>
          </p:cNvSpPr>
          <p:nvPr>
            <p:ph type="body" sz="half" idx="2"/>
          </p:nvPr>
        </p:nvSpPr>
        <p:spPr>
          <a:xfrm>
            <a:off x="435894" y="3945096"/>
            <a:ext cx="8272213" cy="449003"/>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a:t>Click to edit Master text styles</a:t>
            </a:r>
          </a:p>
        </p:txBody>
      </p:sp>
      <p:sp>
        <p:nvSpPr>
          <p:cNvPr id="5" name="Date Placeholder 4"/>
          <p:cNvSpPr>
            <a:spLocks noGrp="1"/>
          </p:cNvSpPr>
          <p:nvPr>
            <p:ph type="dt" sz="half" idx="10"/>
          </p:nvPr>
        </p:nvSpPr>
        <p:spPr/>
        <p:txBody>
          <a:bodyPr/>
          <a:lstStyle/>
          <a:p>
            <a:fld id="{B6128BEB-0516-6A4A-8952-A14D215DD692}" type="datetimeFigureOut">
              <a:rPr lang="en-US" smtClean="0"/>
              <a:t>7/11/2024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18B3CE0-F674-E942-93AF-0D43272D4D29}" type="slidenum">
              <a:rPr lang="en-US" smtClean="0"/>
              <a:t>‹#›</a:t>
            </a:fld>
            <a:endParaRPr lang="en-US" dirty="0"/>
          </a:p>
        </p:txBody>
      </p:sp>
    </p:spTree>
    <p:extLst>
      <p:ext uri="{BB962C8B-B14F-4D97-AF65-F5344CB8AC3E}">
        <p14:creationId xmlns:p14="http://schemas.microsoft.com/office/powerpoint/2010/main" val="27324754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5.jpe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4" Type="http://schemas.openxmlformats.org/officeDocument/2006/relationships/image" Target="../media/image6.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theme" Target="../theme/theme4.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5.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5" Type="http://schemas.openxmlformats.org/officeDocument/2006/relationships/slideLayout" Target="../slideLayouts/slideLayout50.xml"/><Relationship Id="rId4" Type="http://schemas.openxmlformats.org/officeDocument/2006/relationships/slideLayout" Target="../slideLayouts/slideLayout49.xml"/><Relationship Id="rId9"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66.xml"/><Relationship Id="rId18" Type="http://schemas.openxmlformats.org/officeDocument/2006/relationships/slideLayout" Target="../slideLayouts/slideLayout71.xml"/><Relationship Id="rId26" Type="http://schemas.openxmlformats.org/officeDocument/2006/relationships/slideLayout" Target="../slideLayouts/slideLayout79.xml"/><Relationship Id="rId3" Type="http://schemas.openxmlformats.org/officeDocument/2006/relationships/slideLayout" Target="../slideLayouts/slideLayout56.xml"/><Relationship Id="rId21" Type="http://schemas.openxmlformats.org/officeDocument/2006/relationships/slideLayout" Target="../slideLayouts/slideLayout74.xml"/><Relationship Id="rId34" Type="http://schemas.openxmlformats.org/officeDocument/2006/relationships/slideLayout" Target="../slideLayouts/slideLayout87.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17" Type="http://schemas.openxmlformats.org/officeDocument/2006/relationships/slideLayout" Target="../slideLayouts/slideLayout70.xml"/><Relationship Id="rId25" Type="http://schemas.openxmlformats.org/officeDocument/2006/relationships/slideLayout" Target="../slideLayouts/slideLayout78.xml"/><Relationship Id="rId33" Type="http://schemas.openxmlformats.org/officeDocument/2006/relationships/slideLayout" Target="../slideLayouts/slideLayout86.xml"/><Relationship Id="rId2" Type="http://schemas.openxmlformats.org/officeDocument/2006/relationships/slideLayout" Target="../slideLayouts/slideLayout55.xml"/><Relationship Id="rId16" Type="http://schemas.openxmlformats.org/officeDocument/2006/relationships/slideLayout" Target="../slideLayouts/slideLayout69.xml"/><Relationship Id="rId20" Type="http://schemas.openxmlformats.org/officeDocument/2006/relationships/slideLayout" Target="../slideLayouts/slideLayout73.xml"/><Relationship Id="rId29" Type="http://schemas.openxmlformats.org/officeDocument/2006/relationships/slideLayout" Target="../slideLayouts/slideLayout82.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24" Type="http://schemas.openxmlformats.org/officeDocument/2006/relationships/slideLayout" Target="../slideLayouts/slideLayout77.xml"/><Relationship Id="rId32" Type="http://schemas.openxmlformats.org/officeDocument/2006/relationships/slideLayout" Target="../slideLayouts/slideLayout85.xml"/><Relationship Id="rId5" Type="http://schemas.openxmlformats.org/officeDocument/2006/relationships/slideLayout" Target="../slideLayouts/slideLayout58.xml"/><Relationship Id="rId15" Type="http://schemas.openxmlformats.org/officeDocument/2006/relationships/slideLayout" Target="../slideLayouts/slideLayout68.xml"/><Relationship Id="rId23" Type="http://schemas.openxmlformats.org/officeDocument/2006/relationships/slideLayout" Target="../slideLayouts/slideLayout76.xml"/><Relationship Id="rId28" Type="http://schemas.openxmlformats.org/officeDocument/2006/relationships/slideLayout" Target="../slideLayouts/slideLayout81.xml"/><Relationship Id="rId36" Type="http://schemas.openxmlformats.org/officeDocument/2006/relationships/theme" Target="../theme/theme7.xml"/><Relationship Id="rId10" Type="http://schemas.openxmlformats.org/officeDocument/2006/relationships/slideLayout" Target="../slideLayouts/slideLayout63.xml"/><Relationship Id="rId19" Type="http://schemas.openxmlformats.org/officeDocument/2006/relationships/slideLayout" Target="../slideLayouts/slideLayout72.xml"/><Relationship Id="rId31" Type="http://schemas.openxmlformats.org/officeDocument/2006/relationships/slideLayout" Target="../slideLayouts/slideLayout84.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 Id="rId22" Type="http://schemas.openxmlformats.org/officeDocument/2006/relationships/slideLayout" Target="../slideLayouts/slideLayout75.xml"/><Relationship Id="rId27" Type="http://schemas.openxmlformats.org/officeDocument/2006/relationships/slideLayout" Target="../slideLayouts/slideLayout80.xml"/><Relationship Id="rId30" Type="http://schemas.openxmlformats.org/officeDocument/2006/relationships/slideLayout" Target="../slideLayouts/slideLayout83.xml"/><Relationship Id="rId35" Type="http://schemas.openxmlformats.org/officeDocument/2006/relationships/slideLayout" Target="../slideLayouts/slideLayout88.xml"/><Relationship Id="rId8" Type="http://schemas.openxmlformats.org/officeDocument/2006/relationships/slideLayout" Target="../slideLayouts/slideLayout6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slideLayout" Target="../slideLayouts/slideLayout101.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2" Type="http://schemas.openxmlformats.org/officeDocument/2006/relationships/slideLayout" Target="../slideLayouts/slideLayout90.xml"/><Relationship Id="rId16" Type="http://schemas.openxmlformats.org/officeDocument/2006/relationships/image" Target="../media/image40.png"/><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5" Type="http://schemas.openxmlformats.org/officeDocument/2006/relationships/image" Target="../media/image39.png"/><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theme" Target="../theme/theme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rgbClr val="F3F3F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205978"/>
            <a:ext cx="8229600" cy="8574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dk1"/>
              </a:buClr>
              <a:buSzPts val="1800"/>
              <a:buFont typeface="Playfair Display"/>
              <a:buNone/>
              <a:defRPr sz="1800" b="1" i="1">
                <a:solidFill>
                  <a:schemeClr val="dk1"/>
                </a:solidFill>
                <a:latin typeface="Playfair Display"/>
                <a:ea typeface="Playfair Display"/>
                <a:cs typeface="Playfair Display"/>
                <a:sym typeface="Playfair Display"/>
              </a:defRPr>
            </a:lvl1pPr>
            <a:lvl2pPr lvl="1">
              <a:spcBef>
                <a:spcPts val="0"/>
              </a:spcBef>
              <a:spcAft>
                <a:spcPts val="0"/>
              </a:spcAft>
              <a:buClr>
                <a:schemeClr val="dk1"/>
              </a:buClr>
              <a:buSzPts val="1800"/>
              <a:buFont typeface="Playfair Display"/>
              <a:buNone/>
              <a:defRPr sz="1800" b="1" i="1">
                <a:solidFill>
                  <a:schemeClr val="dk1"/>
                </a:solidFill>
                <a:latin typeface="Playfair Display"/>
                <a:ea typeface="Playfair Display"/>
                <a:cs typeface="Playfair Display"/>
                <a:sym typeface="Playfair Display"/>
              </a:defRPr>
            </a:lvl2pPr>
            <a:lvl3pPr lvl="2">
              <a:spcBef>
                <a:spcPts val="0"/>
              </a:spcBef>
              <a:spcAft>
                <a:spcPts val="0"/>
              </a:spcAft>
              <a:buClr>
                <a:schemeClr val="dk1"/>
              </a:buClr>
              <a:buSzPts val="1800"/>
              <a:buFont typeface="Playfair Display"/>
              <a:buNone/>
              <a:defRPr sz="1800" b="1" i="1">
                <a:solidFill>
                  <a:schemeClr val="dk1"/>
                </a:solidFill>
                <a:latin typeface="Playfair Display"/>
                <a:ea typeface="Playfair Display"/>
                <a:cs typeface="Playfair Display"/>
                <a:sym typeface="Playfair Display"/>
              </a:defRPr>
            </a:lvl3pPr>
            <a:lvl4pPr lvl="3">
              <a:spcBef>
                <a:spcPts val="0"/>
              </a:spcBef>
              <a:spcAft>
                <a:spcPts val="0"/>
              </a:spcAft>
              <a:buClr>
                <a:schemeClr val="dk1"/>
              </a:buClr>
              <a:buSzPts val="1800"/>
              <a:buFont typeface="Playfair Display"/>
              <a:buNone/>
              <a:defRPr sz="1800" b="1" i="1">
                <a:solidFill>
                  <a:schemeClr val="dk1"/>
                </a:solidFill>
                <a:latin typeface="Playfair Display"/>
                <a:ea typeface="Playfair Display"/>
                <a:cs typeface="Playfair Display"/>
                <a:sym typeface="Playfair Display"/>
              </a:defRPr>
            </a:lvl4pPr>
            <a:lvl5pPr lvl="4">
              <a:spcBef>
                <a:spcPts val="0"/>
              </a:spcBef>
              <a:spcAft>
                <a:spcPts val="0"/>
              </a:spcAft>
              <a:buClr>
                <a:schemeClr val="dk1"/>
              </a:buClr>
              <a:buSzPts val="1800"/>
              <a:buFont typeface="Playfair Display"/>
              <a:buNone/>
              <a:defRPr sz="1800" b="1" i="1">
                <a:solidFill>
                  <a:schemeClr val="dk1"/>
                </a:solidFill>
                <a:latin typeface="Playfair Display"/>
                <a:ea typeface="Playfair Display"/>
                <a:cs typeface="Playfair Display"/>
                <a:sym typeface="Playfair Display"/>
              </a:defRPr>
            </a:lvl5pPr>
            <a:lvl6pPr lvl="5">
              <a:spcBef>
                <a:spcPts val="0"/>
              </a:spcBef>
              <a:spcAft>
                <a:spcPts val="0"/>
              </a:spcAft>
              <a:buClr>
                <a:schemeClr val="dk1"/>
              </a:buClr>
              <a:buSzPts val="1800"/>
              <a:buFont typeface="Playfair Display"/>
              <a:buNone/>
              <a:defRPr sz="1800" b="1" i="1">
                <a:solidFill>
                  <a:schemeClr val="dk1"/>
                </a:solidFill>
                <a:latin typeface="Playfair Display"/>
                <a:ea typeface="Playfair Display"/>
                <a:cs typeface="Playfair Display"/>
                <a:sym typeface="Playfair Display"/>
              </a:defRPr>
            </a:lvl6pPr>
            <a:lvl7pPr lvl="6">
              <a:spcBef>
                <a:spcPts val="0"/>
              </a:spcBef>
              <a:spcAft>
                <a:spcPts val="0"/>
              </a:spcAft>
              <a:buClr>
                <a:schemeClr val="dk1"/>
              </a:buClr>
              <a:buSzPts val="1800"/>
              <a:buFont typeface="Playfair Display"/>
              <a:buNone/>
              <a:defRPr sz="1800" b="1" i="1">
                <a:solidFill>
                  <a:schemeClr val="dk1"/>
                </a:solidFill>
                <a:latin typeface="Playfair Display"/>
                <a:ea typeface="Playfair Display"/>
                <a:cs typeface="Playfair Display"/>
                <a:sym typeface="Playfair Display"/>
              </a:defRPr>
            </a:lvl7pPr>
            <a:lvl8pPr lvl="7">
              <a:spcBef>
                <a:spcPts val="0"/>
              </a:spcBef>
              <a:spcAft>
                <a:spcPts val="0"/>
              </a:spcAft>
              <a:buClr>
                <a:schemeClr val="dk1"/>
              </a:buClr>
              <a:buSzPts val="1800"/>
              <a:buFont typeface="Playfair Display"/>
              <a:buNone/>
              <a:defRPr sz="1800" b="1" i="1">
                <a:solidFill>
                  <a:schemeClr val="dk1"/>
                </a:solidFill>
                <a:latin typeface="Playfair Display"/>
                <a:ea typeface="Playfair Display"/>
                <a:cs typeface="Playfair Display"/>
                <a:sym typeface="Playfair Display"/>
              </a:defRPr>
            </a:lvl8pPr>
            <a:lvl9pPr lvl="8">
              <a:spcBef>
                <a:spcPts val="0"/>
              </a:spcBef>
              <a:spcAft>
                <a:spcPts val="0"/>
              </a:spcAft>
              <a:buClr>
                <a:schemeClr val="dk1"/>
              </a:buClr>
              <a:buSzPts val="1800"/>
              <a:buFont typeface="Playfair Display"/>
              <a:buNone/>
              <a:defRPr sz="1800" b="1" i="1">
                <a:solidFill>
                  <a:schemeClr val="dk1"/>
                </a:solidFill>
                <a:latin typeface="Playfair Display"/>
                <a:ea typeface="Playfair Display"/>
                <a:cs typeface="Playfair Display"/>
                <a:sym typeface="Playfair Display"/>
              </a:defRPr>
            </a:lvl9pPr>
          </a:lstStyle>
          <a:p>
            <a:endParaRPr/>
          </a:p>
        </p:txBody>
      </p:sp>
      <p:sp>
        <p:nvSpPr>
          <p:cNvPr id="7" name="Google Shape;7;p1"/>
          <p:cNvSpPr txBox="1">
            <a:spLocks noGrp="1"/>
          </p:cNvSpPr>
          <p:nvPr>
            <p:ph type="body" idx="1"/>
          </p:nvPr>
        </p:nvSpPr>
        <p:spPr>
          <a:xfrm>
            <a:off x="457200" y="1200150"/>
            <a:ext cx="8229600" cy="3725700"/>
          </a:xfrm>
          <a:prstGeom prst="rect">
            <a:avLst/>
          </a:prstGeom>
          <a:noFill/>
          <a:ln>
            <a:noFill/>
          </a:ln>
        </p:spPr>
        <p:txBody>
          <a:bodyPr spcFirstLastPara="1" wrap="square" lIns="91425" tIns="91425" rIns="91425" bIns="91425" anchor="t" anchorCtr="0">
            <a:noAutofit/>
          </a:bodyPr>
          <a:lstStyle>
            <a:lvl1pPr marL="457200" lvl="0" indent="-419100">
              <a:spcBef>
                <a:spcPts val="600"/>
              </a:spcBef>
              <a:spcAft>
                <a:spcPts val="0"/>
              </a:spcAft>
              <a:buClr>
                <a:schemeClr val="dk1"/>
              </a:buClr>
              <a:buSzPts val="3000"/>
              <a:buFont typeface="Tinos"/>
              <a:buChar char="▹"/>
              <a:defRPr sz="3000">
                <a:solidFill>
                  <a:schemeClr val="dk1"/>
                </a:solidFill>
                <a:latin typeface="Tinos"/>
                <a:ea typeface="Tinos"/>
                <a:cs typeface="Tinos"/>
                <a:sym typeface="Tinos"/>
              </a:defRPr>
            </a:lvl1pPr>
            <a:lvl2pPr marL="914400" lvl="1" indent="-381000">
              <a:spcBef>
                <a:spcPts val="0"/>
              </a:spcBef>
              <a:spcAft>
                <a:spcPts val="0"/>
              </a:spcAft>
              <a:buClr>
                <a:schemeClr val="dk1"/>
              </a:buClr>
              <a:buSzPts val="2400"/>
              <a:buFont typeface="Tinos"/>
              <a:buChar char="▸"/>
              <a:defRPr sz="2400">
                <a:solidFill>
                  <a:schemeClr val="dk1"/>
                </a:solidFill>
                <a:latin typeface="Tinos"/>
                <a:ea typeface="Tinos"/>
                <a:cs typeface="Tinos"/>
                <a:sym typeface="Tinos"/>
              </a:defRPr>
            </a:lvl2pPr>
            <a:lvl3pPr marL="1371600" lvl="2" indent="-381000">
              <a:spcBef>
                <a:spcPts val="0"/>
              </a:spcBef>
              <a:spcAft>
                <a:spcPts val="0"/>
              </a:spcAft>
              <a:buClr>
                <a:schemeClr val="dk1"/>
              </a:buClr>
              <a:buSzPts val="2400"/>
              <a:buFont typeface="Tinos"/>
              <a:buChar char="◦"/>
              <a:defRPr sz="2400">
                <a:solidFill>
                  <a:schemeClr val="dk1"/>
                </a:solidFill>
                <a:latin typeface="Tinos"/>
                <a:ea typeface="Tinos"/>
                <a:cs typeface="Tinos"/>
                <a:sym typeface="Tinos"/>
              </a:defRPr>
            </a:lvl3pPr>
            <a:lvl4pPr marL="1828800" lvl="3" indent="-342900">
              <a:spcBef>
                <a:spcPts val="0"/>
              </a:spcBef>
              <a:spcAft>
                <a:spcPts val="0"/>
              </a:spcAft>
              <a:buClr>
                <a:schemeClr val="dk1"/>
              </a:buClr>
              <a:buSzPts val="1800"/>
              <a:buFont typeface="Tinos"/>
              <a:buChar char="●"/>
              <a:defRPr sz="1800">
                <a:solidFill>
                  <a:schemeClr val="dk1"/>
                </a:solidFill>
                <a:latin typeface="Tinos"/>
                <a:ea typeface="Tinos"/>
                <a:cs typeface="Tinos"/>
                <a:sym typeface="Tinos"/>
              </a:defRPr>
            </a:lvl4pPr>
            <a:lvl5pPr marL="2286000" lvl="4" indent="-342900">
              <a:spcBef>
                <a:spcPts val="0"/>
              </a:spcBef>
              <a:spcAft>
                <a:spcPts val="0"/>
              </a:spcAft>
              <a:buClr>
                <a:schemeClr val="dk1"/>
              </a:buClr>
              <a:buSzPts val="1800"/>
              <a:buFont typeface="Tinos"/>
              <a:buChar char="○"/>
              <a:defRPr sz="1800">
                <a:solidFill>
                  <a:schemeClr val="dk1"/>
                </a:solidFill>
                <a:latin typeface="Tinos"/>
                <a:ea typeface="Tinos"/>
                <a:cs typeface="Tinos"/>
                <a:sym typeface="Tinos"/>
              </a:defRPr>
            </a:lvl5pPr>
            <a:lvl6pPr marL="2743200" lvl="5" indent="-342900">
              <a:spcBef>
                <a:spcPts val="0"/>
              </a:spcBef>
              <a:spcAft>
                <a:spcPts val="0"/>
              </a:spcAft>
              <a:buClr>
                <a:schemeClr val="dk1"/>
              </a:buClr>
              <a:buSzPts val="1800"/>
              <a:buFont typeface="Tinos"/>
              <a:buChar char="■"/>
              <a:defRPr sz="1800">
                <a:solidFill>
                  <a:schemeClr val="dk1"/>
                </a:solidFill>
                <a:latin typeface="Tinos"/>
                <a:ea typeface="Tinos"/>
                <a:cs typeface="Tinos"/>
                <a:sym typeface="Tinos"/>
              </a:defRPr>
            </a:lvl6pPr>
            <a:lvl7pPr marL="3200400" lvl="6" indent="-342900">
              <a:spcBef>
                <a:spcPts val="0"/>
              </a:spcBef>
              <a:spcAft>
                <a:spcPts val="0"/>
              </a:spcAft>
              <a:buClr>
                <a:schemeClr val="dk1"/>
              </a:buClr>
              <a:buSzPts val="1800"/>
              <a:buFont typeface="Tinos"/>
              <a:buChar char="●"/>
              <a:defRPr sz="1800">
                <a:solidFill>
                  <a:schemeClr val="dk1"/>
                </a:solidFill>
                <a:latin typeface="Tinos"/>
                <a:ea typeface="Tinos"/>
                <a:cs typeface="Tinos"/>
                <a:sym typeface="Tinos"/>
              </a:defRPr>
            </a:lvl7pPr>
            <a:lvl8pPr marL="3657600" lvl="7" indent="-342900">
              <a:spcBef>
                <a:spcPts val="0"/>
              </a:spcBef>
              <a:spcAft>
                <a:spcPts val="0"/>
              </a:spcAft>
              <a:buClr>
                <a:schemeClr val="dk1"/>
              </a:buClr>
              <a:buSzPts val="1800"/>
              <a:buFont typeface="Tinos"/>
              <a:buChar char="○"/>
              <a:defRPr sz="1800">
                <a:solidFill>
                  <a:schemeClr val="dk1"/>
                </a:solidFill>
                <a:latin typeface="Tinos"/>
                <a:ea typeface="Tinos"/>
                <a:cs typeface="Tinos"/>
                <a:sym typeface="Tinos"/>
              </a:defRPr>
            </a:lvl8pPr>
            <a:lvl9pPr marL="4114800" lvl="8" indent="-342900">
              <a:spcBef>
                <a:spcPts val="0"/>
              </a:spcBef>
              <a:spcAft>
                <a:spcPts val="0"/>
              </a:spcAft>
              <a:buClr>
                <a:schemeClr val="dk1"/>
              </a:buClr>
              <a:buSzPts val="1800"/>
              <a:buFont typeface="Tinos"/>
              <a:buChar char="■"/>
              <a:defRPr sz="1800">
                <a:solidFill>
                  <a:schemeClr val="dk1"/>
                </a:solidFill>
                <a:latin typeface="Tinos"/>
                <a:ea typeface="Tinos"/>
                <a:cs typeface="Tinos"/>
                <a:sym typeface="Tinos"/>
              </a:defRPr>
            </a:lvl9pPr>
          </a:lstStyle>
          <a:p>
            <a:endParaRPr/>
          </a:p>
        </p:txBody>
      </p:sp>
      <p:sp>
        <p:nvSpPr>
          <p:cNvPr id="8" name="Google Shape;8;p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lvl="0" algn="r">
              <a:buNone/>
              <a:defRPr sz="1300">
                <a:solidFill>
                  <a:schemeClr val="accent1"/>
                </a:solidFill>
                <a:latin typeface="Playfair Display"/>
                <a:ea typeface="Playfair Display"/>
                <a:cs typeface="Playfair Display"/>
                <a:sym typeface="Playfair Display"/>
              </a:defRPr>
            </a:lvl1pPr>
            <a:lvl2pPr lvl="1" algn="r">
              <a:buNone/>
              <a:defRPr sz="1300">
                <a:solidFill>
                  <a:schemeClr val="accent1"/>
                </a:solidFill>
                <a:latin typeface="Playfair Display"/>
                <a:ea typeface="Playfair Display"/>
                <a:cs typeface="Playfair Display"/>
                <a:sym typeface="Playfair Display"/>
              </a:defRPr>
            </a:lvl2pPr>
            <a:lvl3pPr lvl="2" algn="r">
              <a:buNone/>
              <a:defRPr sz="1300">
                <a:solidFill>
                  <a:schemeClr val="accent1"/>
                </a:solidFill>
                <a:latin typeface="Playfair Display"/>
                <a:ea typeface="Playfair Display"/>
                <a:cs typeface="Playfair Display"/>
                <a:sym typeface="Playfair Display"/>
              </a:defRPr>
            </a:lvl3pPr>
            <a:lvl4pPr lvl="3" algn="r">
              <a:buNone/>
              <a:defRPr sz="1300">
                <a:solidFill>
                  <a:schemeClr val="accent1"/>
                </a:solidFill>
                <a:latin typeface="Playfair Display"/>
                <a:ea typeface="Playfair Display"/>
                <a:cs typeface="Playfair Display"/>
                <a:sym typeface="Playfair Display"/>
              </a:defRPr>
            </a:lvl4pPr>
            <a:lvl5pPr lvl="4" algn="r">
              <a:buNone/>
              <a:defRPr sz="1300">
                <a:solidFill>
                  <a:schemeClr val="accent1"/>
                </a:solidFill>
                <a:latin typeface="Playfair Display"/>
                <a:ea typeface="Playfair Display"/>
                <a:cs typeface="Playfair Display"/>
                <a:sym typeface="Playfair Display"/>
              </a:defRPr>
            </a:lvl5pPr>
            <a:lvl6pPr lvl="5" algn="r">
              <a:buNone/>
              <a:defRPr sz="1300">
                <a:solidFill>
                  <a:schemeClr val="accent1"/>
                </a:solidFill>
                <a:latin typeface="Playfair Display"/>
                <a:ea typeface="Playfair Display"/>
                <a:cs typeface="Playfair Display"/>
                <a:sym typeface="Playfair Display"/>
              </a:defRPr>
            </a:lvl6pPr>
            <a:lvl7pPr lvl="6" algn="r">
              <a:buNone/>
              <a:defRPr sz="1300">
                <a:solidFill>
                  <a:schemeClr val="accent1"/>
                </a:solidFill>
                <a:latin typeface="Playfair Display"/>
                <a:ea typeface="Playfair Display"/>
                <a:cs typeface="Playfair Display"/>
                <a:sym typeface="Playfair Display"/>
              </a:defRPr>
            </a:lvl7pPr>
            <a:lvl8pPr lvl="7" algn="r">
              <a:buNone/>
              <a:defRPr sz="1300">
                <a:solidFill>
                  <a:schemeClr val="accent1"/>
                </a:solidFill>
                <a:latin typeface="Playfair Display"/>
                <a:ea typeface="Playfair Display"/>
                <a:cs typeface="Playfair Display"/>
                <a:sym typeface="Playfair Display"/>
              </a:defRPr>
            </a:lvl8pPr>
            <a:lvl9pPr lvl="8" algn="r">
              <a:buNone/>
              <a:defRPr sz="1300">
                <a:solidFill>
                  <a:schemeClr val="accent1"/>
                </a:solidFill>
                <a:latin typeface="Playfair Display"/>
                <a:ea typeface="Playfair Display"/>
                <a:cs typeface="Playfair Display"/>
                <a:sym typeface="Playfair Display"/>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669" r:id="rId9"/>
    <p:sldLayoutId id="2147483661" r:id="rId10"/>
    <p:sldLayoutId id="2147483663" r:id="rId11"/>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7"/>
          <a:srcRect/>
          <a:stretch>
            <a:fillRect/>
          </a:stretch>
        </a:blip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id="{E483109C-41B8-4DBC-8B54-35A6E3F04FFA}"/>
              </a:ext>
            </a:extLst>
          </p:cNvPr>
          <p:cNvSpPr>
            <a:spLocks noGrp="1"/>
          </p:cNvSpPr>
          <p:nvPr>
            <p:ph type="title"/>
          </p:nvPr>
        </p:nvSpPr>
        <p:spPr bwMode="auto">
          <a:xfrm>
            <a:off x="628650" y="882253"/>
            <a:ext cx="7886700" cy="994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a:extLst>
              <a:ext uri="{FF2B5EF4-FFF2-40B4-BE49-F238E27FC236}">
                <a16:creationId xmlns:a16="http://schemas.microsoft.com/office/drawing/2014/main" id="{41E1EAAC-41B9-4693-8D3B-84976E73518B}"/>
              </a:ext>
            </a:extLst>
          </p:cNvPr>
          <p:cNvSpPr>
            <a:spLocks noGrp="1"/>
          </p:cNvSpPr>
          <p:nvPr>
            <p:ph type="body" idx="1"/>
          </p:nvPr>
        </p:nvSpPr>
        <p:spPr bwMode="auto">
          <a:xfrm>
            <a:off x="628650" y="1977629"/>
            <a:ext cx="7886700" cy="2659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3989088357"/>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Lst>
  <p:txStyles>
    <p:titleStyle>
      <a:lvl1pPr algn="l" rtl="0" eaLnBrk="0" fontAlgn="base" hangingPunct="0">
        <a:lnSpc>
          <a:spcPct val="90000"/>
        </a:lnSpc>
        <a:spcBef>
          <a:spcPct val="0"/>
        </a:spcBef>
        <a:spcAft>
          <a:spcPct val="0"/>
        </a:spcAft>
        <a:defRPr sz="3000" kern="1200">
          <a:solidFill>
            <a:srgbClr val="00629B"/>
          </a:solidFill>
          <a:latin typeface="+mj-lt"/>
          <a:ea typeface="+mj-ea"/>
          <a:cs typeface="+mj-cs"/>
        </a:defRPr>
      </a:lvl1pPr>
      <a:lvl2pPr algn="l" rtl="0" eaLnBrk="0" fontAlgn="base" hangingPunct="0">
        <a:lnSpc>
          <a:spcPct val="90000"/>
        </a:lnSpc>
        <a:spcBef>
          <a:spcPct val="0"/>
        </a:spcBef>
        <a:spcAft>
          <a:spcPct val="0"/>
        </a:spcAft>
        <a:defRPr sz="3000">
          <a:solidFill>
            <a:srgbClr val="00629B"/>
          </a:solidFill>
          <a:latin typeface="Montserrat" panose="00000500000000000000" pitchFamily="50" charset="0"/>
        </a:defRPr>
      </a:lvl2pPr>
      <a:lvl3pPr algn="l" rtl="0" eaLnBrk="0" fontAlgn="base" hangingPunct="0">
        <a:lnSpc>
          <a:spcPct val="90000"/>
        </a:lnSpc>
        <a:spcBef>
          <a:spcPct val="0"/>
        </a:spcBef>
        <a:spcAft>
          <a:spcPct val="0"/>
        </a:spcAft>
        <a:defRPr sz="3000">
          <a:solidFill>
            <a:srgbClr val="00629B"/>
          </a:solidFill>
          <a:latin typeface="Montserrat" panose="00000500000000000000" pitchFamily="50" charset="0"/>
        </a:defRPr>
      </a:lvl3pPr>
      <a:lvl4pPr algn="l" rtl="0" eaLnBrk="0" fontAlgn="base" hangingPunct="0">
        <a:lnSpc>
          <a:spcPct val="90000"/>
        </a:lnSpc>
        <a:spcBef>
          <a:spcPct val="0"/>
        </a:spcBef>
        <a:spcAft>
          <a:spcPct val="0"/>
        </a:spcAft>
        <a:defRPr sz="3000">
          <a:solidFill>
            <a:srgbClr val="00629B"/>
          </a:solidFill>
          <a:latin typeface="Montserrat" panose="00000500000000000000" pitchFamily="50" charset="0"/>
        </a:defRPr>
      </a:lvl4pPr>
      <a:lvl5pPr algn="l" rtl="0" eaLnBrk="0" fontAlgn="base" hangingPunct="0">
        <a:lnSpc>
          <a:spcPct val="90000"/>
        </a:lnSpc>
        <a:spcBef>
          <a:spcPct val="0"/>
        </a:spcBef>
        <a:spcAft>
          <a:spcPct val="0"/>
        </a:spcAft>
        <a:defRPr sz="3000">
          <a:solidFill>
            <a:srgbClr val="00629B"/>
          </a:solidFill>
          <a:latin typeface="Montserrat" panose="00000500000000000000" pitchFamily="50" charset="0"/>
        </a:defRPr>
      </a:lvl5pPr>
      <a:lvl6pPr marL="342900" algn="l" rtl="0" fontAlgn="base">
        <a:lnSpc>
          <a:spcPct val="90000"/>
        </a:lnSpc>
        <a:spcBef>
          <a:spcPct val="0"/>
        </a:spcBef>
        <a:spcAft>
          <a:spcPct val="0"/>
        </a:spcAft>
        <a:defRPr sz="3300">
          <a:solidFill>
            <a:srgbClr val="00629B"/>
          </a:solidFill>
          <a:latin typeface="Montserrat" panose="00000500000000000000" pitchFamily="50" charset="0"/>
        </a:defRPr>
      </a:lvl6pPr>
      <a:lvl7pPr marL="685800" algn="l" rtl="0" fontAlgn="base">
        <a:lnSpc>
          <a:spcPct val="90000"/>
        </a:lnSpc>
        <a:spcBef>
          <a:spcPct val="0"/>
        </a:spcBef>
        <a:spcAft>
          <a:spcPct val="0"/>
        </a:spcAft>
        <a:defRPr sz="3300">
          <a:solidFill>
            <a:srgbClr val="00629B"/>
          </a:solidFill>
          <a:latin typeface="Montserrat" panose="00000500000000000000" pitchFamily="50" charset="0"/>
        </a:defRPr>
      </a:lvl7pPr>
      <a:lvl8pPr marL="1028700" algn="l" rtl="0" fontAlgn="base">
        <a:lnSpc>
          <a:spcPct val="90000"/>
        </a:lnSpc>
        <a:spcBef>
          <a:spcPct val="0"/>
        </a:spcBef>
        <a:spcAft>
          <a:spcPct val="0"/>
        </a:spcAft>
        <a:defRPr sz="3300">
          <a:solidFill>
            <a:srgbClr val="00629B"/>
          </a:solidFill>
          <a:latin typeface="Montserrat" panose="00000500000000000000" pitchFamily="50" charset="0"/>
        </a:defRPr>
      </a:lvl8pPr>
      <a:lvl9pPr marL="1371600" algn="l" rtl="0" fontAlgn="base">
        <a:lnSpc>
          <a:spcPct val="90000"/>
        </a:lnSpc>
        <a:spcBef>
          <a:spcPct val="0"/>
        </a:spcBef>
        <a:spcAft>
          <a:spcPct val="0"/>
        </a:spcAft>
        <a:defRPr sz="3300">
          <a:solidFill>
            <a:srgbClr val="00629B"/>
          </a:solidFill>
          <a:latin typeface="Montserrat" panose="00000500000000000000" pitchFamily="50" charset="0"/>
        </a:defRPr>
      </a:lvl9pPr>
    </p:titleStyle>
    <p:bodyStyle>
      <a:lvl1pPr marL="171450" indent="-171450" algn="l" rtl="0" eaLnBrk="0" fontAlgn="base" hangingPunct="0">
        <a:lnSpc>
          <a:spcPct val="90000"/>
        </a:lnSpc>
        <a:spcBef>
          <a:spcPts val="750"/>
        </a:spcBef>
        <a:spcAft>
          <a:spcPct val="0"/>
        </a:spcAft>
        <a:buFont typeface="Arial" panose="020B0604020202020204" pitchFamily="34" charset="0"/>
        <a:buChar char="•"/>
        <a:defRPr sz="2100" kern="1200">
          <a:solidFill>
            <a:srgbClr val="00A9CE"/>
          </a:solidFill>
          <a:latin typeface="+mn-lt"/>
          <a:ea typeface="+mn-ea"/>
          <a:cs typeface="+mn-cs"/>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sz="1800" kern="1200">
          <a:solidFill>
            <a:srgbClr val="00A9CE"/>
          </a:solidFill>
          <a:latin typeface="+mn-lt"/>
          <a:ea typeface="+mn-ea"/>
          <a:cs typeface="+mn-cs"/>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rgbClr val="00A9CE"/>
          </a:solidFill>
          <a:latin typeface="+mn-lt"/>
          <a:ea typeface="+mn-ea"/>
          <a:cs typeface="+mn-cs"/>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kern="1200">
          <a:solidFill>
            <a:srgbClr val="00A9CE"/>
          </a:solidFill>
          <a:latin typeface="+mn-lt"/>
          <a:ea typeface="+mn-ea"/>
          <a:cs typeface="+mn-cs"/>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sz="1200" kern="1200">
          <a:solidFill>
            <a:srgbClr val="00A9CE"/>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433889" y="273845"/>
            <a:ext cx="4081462" cy="1874044"/>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433889" y="2426494"/>
            <a:ext cx="4081462" cy="439341"/>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Edit Master text styles</a:t>
            </a:r>
          </a:p>
        </p:txBody>
      </p:sp>
    </p:spTree>
    <p:extLst>
      <p:ext uri="{BB962C8B-B14F-4D97-AF65-F5344CB8AC3E}">
        <p14:creationId xmlns:p14="http://schemas.microsoft.com/office/powerpoint/2010/main" val="2860977263"/>
      </p:ext>
    </p:extLst>
  </p:cSld>
  <p:clrMap bg1="lt1" tx1="dk1" bg2="lt2" tx2="dk2" accent1="accent1" accent2="accent2" accent3="accent3" accent4="accent4" accent5="accent5" accent6="accent6" hlink="hlink" folHlink="folHlink"/>
  <p:sldLayoutIdLst>
    <p:sldLayoutId id="2147483680" r:id="rId1"/>
    <p:sldLayoutId id="2147483681" r:id="rId2"/>
  </p:sldLayoutIdLst>
  <p:txStyles>
    <p:titleStyle>
      <a:lvl1pPr algn="l" rtl="0" eaLnBrk="1" fontAlgn="base" hangingPunct="1">
        <a:lnSpc>
          <a:spcPct val="90000"/>
        </a:lnSpc>
        <a:spcBef>
          <a:spcPct val="0"/>
        </a:spcBef>
        <a:spcAft>
          <a:spcPct val="0"/>
        </a:spcAft>
        <a:defRPr sz="3300" kern="1200">
          <a:solidFill>
            <a:schemeClr val="bg1"/>
          </a:solidFill>
          <a:latin typeface="+mj-lt"/>
          <a:ea typeface="+mj-ea"/>
          <a:cs typeface="+mj-cs"/>
        </a:defRPr>
      </a:lvl1pPr>
      <a:lvl2pPr algn="l" rtl="0" eaLnBrk="1" fontAlgn="base" hangingPunct="1">
        <a:lnSpc>
          <a:spcPct val="90000"/>
        </a:lnSpc>
        <a:spcBef>
          <a:spcPct val="0"/>
        </a:spcBef>
        <a:spcAft>
          <a:spcPct val="0"/>
        </a:spcAft>
        <a:defRPr sz="3300">
          <a:solidFill>
            <a:schemeClr val="bg1"/>
          </a:solidFill>
          <a:latin typeface="Montserrat" pitchFamily="50" charset="0"/>
        </a:defRPr>
      </a:lvl2pPr>
      <a:lvl3pPr algn="l" rtl="0" eaLnBrk="1" fontAlgn="base" hangingPunct="1">
        <a:lnSpc>
          <a:spcPct val="90000"/>
        </a:lnSpc>
        <a:spcBef>
          <a:spcPct val="0"/>
        </a:spcBef>
        <a:spcAft>
          <a:spcPct val="0"/>
        </a:spcAft>
        <a:defRPr sz="3300">
          <a:solidFill>
            <a:schemeClr val="bg1"/>
          </a:solidFill>
          <a:latin typeface="Montserrat" pitchFamily="50" charset="0"/>
        </a:defRPr>
      </a:lvl3pPr>
      <a:lvl4pPr algn="l" rtl="0" eaLnBrk="1" fontAlgn="base" hangingPunct="1">
        <a:lnSpc>
          <a:spcPct val="90000"/>
        </a:lnSpc>
        <a:spcBef>
          <a:spcPct val="0"/>
        </a:spcBef>
        <a:spcAft>
          <a:spcPct val="0"/>
        </a:spcAft>
        <a:defRPr sz="3300">
          <a:solidFill>
            <a:schemeClr val="bg1"/>
          </a:solidFill>
          <a:latin typeface="Montserrat" pitchFamily="50" charset="0"/>
        </a:defRPr>
      </a:lvl4pPr>
      <a:lvl5pPr algn="l" rtl="0" eaLnBrk="1" fontAlgn="base" hangingPunct="1">
        <a:lnSpc>
          <a:spcPct val="90000"/>
        </a:lnSpc>
        <a:spcBef>
          <a:spcPct val="0"/>
        </a:spcBef>
        <a:spcAft>
          <a:spcPct val="0"/>
        </a:spcAft>
        <a:defRPr sz="3300">
          <a:solidFill>
            <a:schemeClr val="bg1"/>
          </a:solidFill>
          <a:latin typeface="Montserrat" pitchFamily="50" charset="0"/>
        </a:defRPr>
      </a:lvl5pPr>
      <a:lvl6pPr marL="342900" algn="l" rtl="0" eaLnBrk="1" fontAlgn="base" hangingPunct="1">
        <a:lnSpc>
          <a:spcPct val="90000"/>
        </a:lnSpc>
        <a:spcBef>
          <a:spcPct val="0"/>
        </a:spcBef>
        <a:spcAft>
          <a:spcPct val="0"/>
        </a:spcAft>
        <a:defRPr sz="3300">
          <a:solidFill>
            <a:schemeClr val="bg1"/>
          </a:solidFill>
          <a:latin typeface="Montserrat" pitchFamily="50" charset="0"/>
        </a:defRPr>
      </a:lvl6pPr>
      <a:lvl7pPr marL="685800" algn="l" rtl="0" eaLnBrk="1" fontAlgn="base" hangingPunct="1">
        <a:lnSpc>
          <a:spcPct val="90000"/>
        </a:lnSpc>
        <a:spcBef>
          <a:spcPct val="0"/>
        </a:spcBef>
        <a:spcAft>
          <a:spcPct val="0"/>
        </a:spcAft>
        <a:defRPr sz="3300">
          <a:solidFill>
            <a:schemeClr val="bg1"/>
          </a:solidFill>
          <a:latin typeface="Montserrat" pitchFamily="50" charset="0"/>
        </a:defRPr>
      </a:lvl7pPr>
      <a:lvl8pPr marL="1028700" algn="l" rtl="0" eaLnBrk="1" fontAlgn="base" hangingPunct="1">
        <a:lnSpc>
          <a:spcPct val="90000"/>
        </a:lnSpc>
        <a:spcBef>
          <a:spcPct val="0"/>
        </a:spcBef>
        <a:spcAft>
          <a:spcPct val="0"/>
        </a:spcAft>
        <a:defRPr sz="3300">
          <a:solidFill>
            <a:schemeClr val="bg1"/>
          </a:solidFill>
          <a:latin typeface="Montserrat" pitchFamily="50" charset="0"/>
        </a:defRPr>
      </a:lvl8pPr>
      <a:lvl9pPr marL="1371600" algn="l" rtl="0" eaLnBrk="1" fontAlgn="base" hangingPunct="1">
        <a:lnSpc>
          <a:spcPct val="90000"/>
        </a:lnSpc>
        <a:spcBef>
          <a:spcPct val="0"/>
        </a:spcBef>
        <a:spcAft>
          <a:spcPct val="0"/>
        </a:spcAft>
        <a:defRPr sz="3300">
          <a:solidFill>
            <a:schemeClr val="bg1"/>
          </a:solidFill>
          <a:latin typeface="Montserrat" pitchFamily="50" charset="0"/>
        </a:defRPr>
      </a:lvl9pPr>
    </p:titleStyle>
    <p:bodyStyle>
      <a:lvl1pPr algn="l" rtl="0" eaLnBrk="1" fontAlgn="base" hangingPunct="1">
        <a:lnSpc>
          <a:spcPct val="90000"/>
        </a:lnSpc>
        <a:spcBef>
          <a:spcPts val="750"/>
        </a:spcBef>
        <a:spcAft>
          <a:spcPct val="0"/>
        </a:spcAft>
        <a:defRPr sz="1800" kern="1200">
          <a:solidFill>
            <a:srgbClr val="00A9CE"/>
          </a:solidFill>
          <a:latin typeface="+mn-lt"/>
          <a:ea typeface="+mn-ea"/>
          <a:cs typeface="+mn-cs"/>
        </a:defRPr>
      </a:lvl1pPr>
      <a:lvl2pPr marL="514350" indent="-171450" algn="l" rtl="0" eaLnBrk="1" fontAlgn="base" hangingPunct="1">
        <a:lnSpc>
          <a:spcPct val="90000"/>
        </a:lnSpc>
        <a:spcBef>
          <a:spcPts val="375"/>
        </a:spcBef>
        <a:spcAft>
          <a:spcPct val="0"/>
        </a:spcAft>
        <a:buFont typeface="Arial" charset="0"/>
        <a:buChar char="•"/>
        <a:defRPr sz="1800" kern="1200">
          <a:solidFill>
            <a:schemeClr val="tx1"/>
          </a:solidFill>
          <a:latin typeface="+mn-lt"/>
          <a:ea typeface="+mn-ea"/>
          <a:cs typeface="+mn-cs"/>
        </a:defRPr>
      </a:lvl2pPr>
      <a:lvl3pPr marL="857250" indent="-171450" algn="l" rtl="0" eaLnBrk="1" fontAlgn="base" hangingPunct="1">
        <a:lnSpc>
          <a:spcPct val="90000"/>
        </a:lnSpc>
        <a:spcBef>
          <a:spcPts val="375"/>
        </a:spcBef>
        <a:spcAft>
          <a:spcPct val="0"/>
        </a:spcAft>
        <a:buFont typeface="Arial" charset="0"/>
        <a:buChar char="•"/>
        <a:defRPr sz="1500" kern="1200">
          <a:solidFill>
            <a:schemeClr val="tx1"/>
          </a:solidFill>
          <a:latin typeface="+mn-lt"/>
          <a:ea typeface="+mn-ea"/>
          <a:cs typeface="+mn-cs"/>
        </a:defRPr>
      </a:lvl3pPr>
      <a:lvl4pPr marL="1200150" indent="-171450" algn="l" rtl="0" eaLnBrk="1" fontAlgn="base" hangingPunct="1">
        <a:lnSpc>
          <a:spcPct val="90000"/>
        </a:lnSpc>
        <a:spcBef>
          <a:spcPts val="375"/>
        </a:spcBef>
        <a:spcAft>
          <a:spcPct val="0"/>
        </a:spcAft>
        <a:buFont typeface="Arial" charset="0"/>
        <a:buChar char="•"/>
        <a:defRPr kern="1200">
          <a:solidFill>
            <a:schemeClr val="tx1"/>
          </a:solidFill>
          <a:latin typeface="+mn-lt"/>
          <a:ea typeface="+mn-ea"/>
          <a:cs typeface="+mn-cs"/>
        </a:defRPr>
      </a:lvl4pPr>
      <a:lvl5pPr marL="1543050" indent="-171450" algn="l" rtl="0" eaLnBrk="1" fontAlgn="base" hangingPunct="1">
        <a:lnSpc>
          <a:spcPct val="90000"/>
        </a:lnSpc>
        <a:spcBef>
          <a:spcPts val="375"/>
        </a:spcBef>
        <a:spcAft>
          <a:spcPct val="0"/>
        </a:spcAft>
        <a:buFont typeface="Arial" charset="0"/>
        <a:buChar char="•"/>
        <a:defRPr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black">
          <a:xfrm>
            <a:off x="328613" y="246460"/>
            <a:ext cx="8374062" cy="6334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5123" name="Rectangle 3"/>
          <p:cNvSpPr>
            <a:spLocks noGrp="1" noChangeArrowheads="1"/>
          </p:cNvSpPr>
          <p:nvPr>
            <p:ph type="body" idx="1"/>
          </p:nvPr>
        </p:nvSpPr>
        <p:spPr bwMode="black">
          <a:xfrm>
            <a:off x="354014" y="1304925"/>
            <a:ext cx="8339137" cy="328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30" name="Rectangle 6"/>
          <p:cNvSpPr>
            <a:spLocks noGrp="1" noChangeArrowheads="1"/>
          </p:cNvSpPr>
          <p:nvPr>
            <p:ph type="sldNum" sz="quarter" idx="4"/>
          </p:nvPr>
        </p:nvSpPr>
        <p:spPr bwMode="black">
          <a:xfrm>
            <a:off x="350839" y="4767263"/>
            <a:ext cx="409575" cy="16311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600" smtClean="0">
                <a:solidFill>
                  <a:schemeClr val="tx2"/>
                </a:solidFill>
                <a:latin typeface="Verdana" pitchFamily="64" charset="0"/>
                <a:ea typeface="ＭＳ Ｐゴシック" pitchFamily="64" charset="-128"/>
                <a:cs typeface="ＭＳ Ｐゴシック" pitchFamily="64" charset="-128"/>
              </a:defRPr>
            </a:lvl1pPr>
          </a:lstStyle>
          <a:p>
            <a:pPr>
              <a:defRPr/>
            </a:pPr>
            <a:fld id="{CBAF7012-B5EE-4193-9BDC-59AC61AD4A82}" type="slidenum">
              <a:rPr lang="en-US"/>
              <a:pPr>
                <a:defRPr/>
              </a:pPr>
              <a:t>‹#›</a:t>
            </a:fld>
            <a:endParaRPr lang="en-US"/>
          </a:p>
        </p:txBody>
      </p:sp>
      <p:sp>
        <p:nvSpPr>
          <p:cNvPr id="1034" name="Rectangle 10"/>
          <p:cNvSpPr>
            <a:spLocks noGrp="1" noChangeArrowheads="1"/>
          </p:cNvSpPr>
          <p:nvPr>
            <p:ph type="ftr" sz="quarter" idx="3"/>
          </p:nvPr>
        </p:nvSpPr>
        <p:spPr bwMode="black">
          <a:xfrm>
            <a:off x="568326" y="4767262"/>
            <a:ext cx="8137525" cy="21550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600" smtClean="0">
                <a:solidFill>
                  <a:schemeClr val="tx2"/>
                </a:solidFill>
                <a:latin typeface="Verdana" pitchFamily="80" charset="0"/>
                <a:ea typeface="ＭＳ Ｐゴシック" pitchFamily="80" charset="-128"/>
              </a:defRPr>
            </a:lvl1pPr>
          </a:lstStyle>
          <a:p>
            <a:pPr>
              <a:defRPr/>
            </a:pPr>
            <a:r>
              <a:rPr lang="en-US"/>
              <a:t>| PRESENTATION TITLE HERE | ©2011 YMCA of the USA</a:t>
            </a:r>
          </a:p>
        </p:txBody>
      </p:sp>
    </p:spTree>
    <p:extLst>
      <p:ext uri="{BB962C8B-B14F-4D97-AF65-F5344CB8AC3E}">
        <p14:creationId xmlns:p14="http://schemas.microsoft.com/office/powerpoint/2010/main" val="2355386209"/>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 id="2147483697" r:id="rId15"/>
    <p:sldLayoutId id="2147483698" r:id="rId16"/>
  </p:sldLayoutIdLst>
  <p:hf hdr="0" dt="0"/>
  <p:txStyles>
    <p:titleStyle>
      <a:lvl1pPr algn="l" rtl="0" fontAlgn="base">
        <a:spcBef>
          <a:spcPct val="0"/>
        </a:spcBef>
        <a:spcAft>
          <a:spcPct val="0"/>
        </a:spcAft>
        <a:defRPr sz="1950" b="1" cap="all">
          <a:solidFill>
            <a:srgbClr val="01A490"/>
          </a:solidFill>
          <a:latin typeface="+mj-lt"/>
          <a:ea typeface="+mj-ea"/>
          <a:cs typeface="+mj-cs"/>
        </a:defRPr>
      </a:lvl1pPr>
      <a:lvl2pPr algn="l" rtl="0" fontAlgn="base">
        <a:spcBef>
          <a:spcPct val="0"/>
        </a:spcBef>
        <a:spcAft>
          <a:spcPct val="0"/>
        </a:spcAft>
        <a:defRPr sz="1950" b="1">
          <a:solidFill>
            <a:srgbClr val="01A490"/>
          </a:solidFill>
          <a:latin typeface="Verdana" pitchFamily="64" charset="0"/>
          <a:ea typeface="ＭＳ Ｐゴシック" pitchFamily="64" charset="-128"/>
          <a:cs typeface="ＭＳ Ｐゴシック" pitchFamily="64" charset="-128"/>
        </a:defRPr>
      </a:lvl2pPr>
      <a:lvl3pPr algn="l" rtl="0" fontAlgn="base">
        <a:spcBef>
          <a:spcPct val="0"/>
        </a:spcBef>
        <a:spcAft>
          <a:spcPct val="0"/>
        </a:spcAft>
        <a:defRPr sz="1950" b="1">
          <a:solidFill>
            <a:srgbClr val="01A490"/>
          </a:solidFill>
          <a:latin typeface="Verdana" pitchFamily="64" charset="0"/>
          <a:ea typeface="ＭＳ Ｐゴシック" pitchFamily="64" charset="-128"/>
          <a:cs typeface="ＭＳ Ｐゴシック" pitchFamily="64" charset="-128"/>
        </a:defRPr>
      </a:lvl3pPr>
      <a:lvl4pPr algn="l" rtl="0" fontAlgn="base">
        <a:spcBef>
          <a:spcPct val="0"/>
        </a:spcBef>
        <a:spcAft>
          <a:spcPct val="0"/>
        </a:spcAft>
        <a:defRPr sz="1950" b="1">
          <a:solidFill>
            <a:srgbClr val="01A490"/>
          </a:solidFill>
          <a:latin typeface="Verdana" pitchFamily="64" charset="0"/>
          <a:ea typeface="ＭＳ Ｐゴシック" pitchFamily="64" charset="-128"/>
          <a:cs typeface="ＭＳ Ｐゴシック" pitchFamily="64" charset="-128"/>
        </a:defRPr>
      </a:lvl4pPr>
      <a:lvl5pPr algn="l" rtl="0" fontAlgn="base">
        <a:spcBef>
          <a:spcPct val="0"/>
        </a:spcBef>
        <a:spcAft>
          <a:spcPct val="0"/>
        </a:spcAft>
        <a:defRPr sz="1950" b="1">
          <a:solidFill>
            <a:srgbClr val="01A490"/>
          </a:solidFill>
          <a:latin typeface="Verdana" pitchFamily="64" charset="0"/>
          <a:ea typeface="ＭＳ Ｐゴシック" pitchFamily="64" charset="-128"/>
          <a:cs typeface="ＭＳ Ｐゴシック" pitchFamily="64" charset="-128"/>
        </a:defRPr>
      </a:lvl5pPr>
      <a:lvl6pPr marL="342900" algn="l" rtl="0" eaLnBrk="1" fontAlgn="base" hangingPunct="1">
        <a:spcBef>
          <a:spcPct val="0"/>
        </a:spcBef>
        <a:spcAft>
          <a:spcPct val="0"/>
        </a:spcAft>
        <a:defRPr sz="1950" b="1">
          <a:solidFill>
            <a:schemeClr val="folHlink"/>
          </a:solidFill>
          <a:latin typeface="Verdana" pitchFamily="64" charset="0"/>
          <a:ea typeface="ＭＳ Ｐゴシック" pitchFamily="64" charset="-128"/>
          <a:cs typeface="ＭＳ Ｐゴシック" pitchFamily="64" charset="-128"/>
        </a:defRPr>
      </a:lvl6pPr>
      <a:lvl7pPr marL="685800" algn="l" rtl="0" eaLnBrk="1" fontAlgn="base" hangingPunct="1">
        <a:spcBef>
          <a:spcPct val="0"/>
        </a:spcBef>
        <a:spcAft>
          <a:spcPct val="0"/>
        </a:spcAft>
        <a:defRPr sz="1950" b="1">
          <a:solidFill>
            <a:schemeClr val="folHlink"/>
          </a:solidFill>
          <a:latin typeface="Verdana" pitchFamily="64" charset="0"/>
          <a:ea typeface="ＭＳ Ｐゴシック" pitchFamily="64" charset="-128"/>
          <a:cs typeface="ＭＳ Ｐゴシック" pitchFamily="64" charset="-128"/>
        </a:defRPr>
      </a:lvl7pPr>
      <a:lvl8pPr marL="1028700" algn="l" rtl="0" eaLnBrk="1" fontAlgn="base" hangingPunct="1">
        <a:spcBef>
          <a:spcPct val="0"/>
        </a:spcBef>
        <a:spcAft>
          <a:spcPct val="0"/>
        </a:spcAft>
        <a:defRPr sz="1950" b="1">
          <a:solidFill>
            <a:schemeClr val="folHlink"/>
          </a:solidFill>
          <a:latin typeface="Verdana" pitchFamily="64" charset="0"/>
          <a:ea typeface="ＭＳ Ｐゴシック" pitchFamily="64" charset="-128"/>
          <a:cs typeface="ＭＳ Ｐゴシック" pitchFamily="64" charset="-128"/>
        </a:defRPr>
      </a:lvl8pPr>
      <a:lvl9pPr marL="1371600" algn="l" rtl="0" eaLnBrk="1" fontAlgn="base" hangingPunct="1">
        <a:spcBef>
          <a:spcPct val="0"/>
        </a:spcBef>
        <a:spcAft>
          <a:spcPct val="0"/>
        </a:spcAft>
        <a:defRPr sz="1950" b="1">
          <a:solidFill>
            <a:schemeClr val="folHlink"/>
          </a:solidFill>
          <a:latin typeface="Verdana" pitchFamily="64" charset="0"/>
          <a:ea typeface="ＭＳ Ｐゴシック" pitchFamily="64" charset="-128"/>
          <a:cs typeface="ＭＳ Ｐゴシック" pitchFamily="64" charset="-128"/>
        </a:defRPr>
      </a:lvl9pPr>
    </p:titleStyle>
    <p:bodyStyle>
      <a:lvl1pPr algn="l" rtl="0" fontAlgn="base">
        <a:spcBef>
          <a:spcPct val="50000"/>
        </a:spcBef>
        <a:spcAft>
          <a:spcPct val="0"/>
        </a:spcAft>
        <a:defRPr>
          <a:solidFill>
            <a:schemeClr val="tx2"/>
          </a:solidFill>
          <a:latin typeface="+mn-lt"/>
          <a:ea typeface="+mn-ea"/>
          <a:cs typeface="+mn-cs"/>
        </a:defRPr>
      </a:lvl1pPr>
      <a:lvl2pPr marL="167879" indent="-166688" algn="l" rtl="0" fontAlgn="base">
        <a:spcBef>
          <a:spcPct val="100000"/>
        </a:spcBef>
        <a:spcAft>
          <a:spcPct val="0"/>
        </a:spcAft>
        <a:buSzPct val="80000"/>
        <a:buChar char="•"/>
        <a:defRPr>
          <a:solidFill>
            <a:schemeClr val="tx2"/>
          </a:solidFill>
          <a:latin typeface="+mn-lt"/>
          <a:ea typeface="+mn-ea"/>
        </a:defRPr>
      </a:lvl2pPr>
      <a:lvl3pPr marL="520304" indent="-171450" algn="l" rtl="0" fontAlgn="base">
        <a:spcBef>
          <a:spcPct val="25000"/>
        </a:spcBef>
        <a:spcAft>
          <a:spcPct val="0"/>
        </a:spcAft>
        <a:buChar char="–"/>
        <a:defRPr>
          <a:solidFill>
            <a:schemeClr val="tx2"/>
          </a:solidFill>
          <a:latin typeface="+mn-lt"/>
          <a:ea typeface="+mn-ea"/>
        </a:defRPr>
      </a:lvl3pPr>
      <a:lvl4pPr marL="840581" indent="-171450" algn="l" rtl="0" fontAlgn="base">
        <a:spcBef>
          <a:spcPct val="25000"/>
        </a:spcBef>
        <a:spcAft>
          <a:spcPct val="0"/>
        </a:spcAft>
        <a:buSzPct val="80000"/>
        <a:buChar char="•"/>
        <a:defRPr>
          <a:solidFill>
            <a:schemeClr val="tx2"/>
          </a:solidFill>
          <a:latin typeface="+mn-lt"/>
          <a:ea typeface="+mn-ea"/>
        </a:defRPr>
      </a:lvl4pPr>
      <a:lvl5pPr marL="1206104" indent="-171450" algn="l" rtl="0" fontAlgn="base">
        <a:spcBef>
          <a:spcPct val="25000"/>
        </a:spcBef>
        <a:spcAft>
          <a:spcPct val="0"/>
        </a:spcAft>
        <a:buChar char="–"/>
        <a:defRPr>
          <a:solidFill>
            <a:schemeClr val="tx2"/>
          </a:solidFill>
          <a:latin typeface="+mn-lt"/>
          <a:ea typeface="+mn-ea"/>
        </a:defRPr>
      </a:lvl5pPr>
      <a:lvl6pPr marL="1549004" indent="-171450" algn="l" rtl="0" eaLnBrk="1" fontAlgn="base" hangingPunct="1">
        <a:spcBef>
          <a:spcPct val="25000"/>
        </a:spcBef>
        <a:spcAft>
          <a:spcPct val="0"/>
        </a:spcAft>
        <a:buChar char="–"/>
        <a:defRPr>
          <a:solidFill>
            <a:schemeClr val="bg2"/>
          </a:solidFill>
          <a:latin typeface="+mn-lt"/>
          <a:ea typeface="+mn-ea"/>
        </a:defRPr>
      </a:lvl6pPr>
      <a:lvl7pPr marL="1891904" indent="-171450" algn="l" rtl="0" eaLnBrk="1" fontAlgn="base" hangingPunct="1">
        <a:spcBef>
          <a:spcPct val="25000"/>
        </a:spcBef>
        <a:spcAft>
          <a:spcPct val="0"/>
        </a:spcAft>
        <a:buChar char="–"/>
        <a:defRPr>
          <a:solidFill>
            <a:schemeClr val="bg2"/>
          </a:solidFill>
          <a:latin typeface="+mn-lt"/>
          <a:ea typeface="+mn-ea"/>
        </a:defRPr>
      </a:lvl7pPr>
      <a:lvl8pPr marL="2234804" indent="-171450" algn="l" rtl="0" eaLnBrk="1" fontAlgn="base" hangingPunct="1">
        <a:spcBef>
          <a:spcPct val="25000"/>
        </a:spcBef>
        <a:spcAft>
          <a:spcPct val="0"/>
        </a:spcAft>
        <a:buChar char="–"/>
        <a:defRPr>
          <a:solidFill>
            <a:schemeClr val="bg2"/>
          </a:solidFill>
          <a:latin typeface="+mn-lt"/>
          <a:ea typeface="+mn-ea"/>
        </a:defRPr>
      </a:lvl8pPr>
      <a:lvl9pPr marL="2577704" indent="-171450" algn="l" rtl="0" eaLnBrk="1" fontAlgn="base" hangingPunct="1">
        <a:spcBef>
          <a:spcPct val="25000"/>
        </a:spcBef>
        <a:spcAft>
          <a:spcPct val="0"/>
        </a:spcAft>
        <a:buChar char="–"/>
        <a:defRPr>
          <a:solidFill>
            <a:schemeClr val="bg2"/>
          </a:solidFill>
          <a:latin typeface="+mn-lt"/>
          <a:ea typeface="+mn-ea"/>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20256E2B-263A-40B5-8BDB-73ACF7BFC9FB}" type="datetimeFigureOut">
              <a:rPr lang="en-US" smtClean="0"/>
              <a:t>7/11/2024</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D7252902-E28B-47C8-ABF5-6ED8D429C37A}" type="slidenum">
              <a:rPr lang="en-US" smtClean="0"/>
              <a:t>‹#›</a:t>
            </a:fld>
            <a:endParaRPr lang="en-US"/>
          </a:p>
        </p:txBody>
      </p:sp>
    </p:spTree>
    <p:extLst>
      <p:ext uri="{BB962C8B-B14F-4D97-AF65-F5344CB8AC3E}">
        <p14:creationId xmlns:p14="http://schemas.microsoft.com/office/powerpoint/2010/main" val="3561147950"/>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217728" tIns="108864" rIns="217728" bIns="108864"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217728" tIns="108864" rIns="217728" bIns="10886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1" y="4767264"/>
            <a:ext cx="2133600" cy="273844"/>
          </a:xfrm>
          <a:prstGeom prst="rect">
            <a:avLst/>
          </a:prstGeom>
        </p:spPr>
        <p:txBody>
          <a:bodyPr vert="horz" lIns="217728" tIns="108864" rIns="217728" bIns="108864" rtlCol="0" anchor="ctr"/>
          <a:lstStyle>
            <a:lvl1pPr algn="l">
              <a:defRPr sz="1088">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217728" tIns="108864" rIns="217728" bIns="108864" rtlCol="0" anchor="ctr"/>
          <a:lstStyle>
            <a:lvl1pPr algn="ctr">
              <a:defRPr sz="1088">
                <a:solidFill>
                  <a:schemeClr val="tx1">
                    <a:tint val="75000"/>
                  </a:schemeClr>
                </a:solidFill>
              </a:defRPr>
            </a:lvl1pPr>
          </a:lstStyle>
          <a:p>
            <a:endParaRPr lang="en-US"/>
          </a:p>
        </p:txBody>
      </p:sp>
    </p:spTree>
    <p:extLst>
      <p:ext uri="{BB962C8B-B14F-4D97-AF65-F5344CB8AC3E}">
        <p14:creationId xmlns:p14="http://schemas.microsoft.com/office/powerpoint/2010/main" val="3307041217"/>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Lst>
  <mc:AlternateContent xmlns:mc="http://schemas.openxmlformats.org/markup-compatibility/2006">
    <mc:Choice xmlns:p14="http://schemas.microsoft.com/office/powerpoint/2010/main" Requires="p14">
      <p:transition p14:dur="10"/>
    </mc:Choice>
    <mc:Fallback>
      <p:transition/>
    </mc:Fallback>
  </mc:AlternateContent>
  <p:hf hdr="0" ftr="0" dt="0"/>
  <p:txStyles>
    <p:titleStyle>
      <a:lvl1pPr algn="ctr" defTabSz="408240" rtl="0" eaLnBrk="1" latinLnBrk="0" hangingPunct="1">
        <a:spcBef>
          <a:spcPct val="0"/>
        </a:spcBef>
        <a:buNone/>
        <a:defRPr sz="2475" b="1" kern="1200">
          <a:solidFill>
            <a:schemeClr val="bg1"/>
          </a:solidFill>
          <a:latin typeface="Arial" panose="020B0604020202020204" pitchFamily="34" charset="0"/>
          <a:ea typeface="+mj-ea"/>
          <a:cs typeface="Arial" panose="020B0604020202020204" pitchFamily="34" charset="0"/>
        </a:defRPr>
      </a:lvl1pPr>
    </p:titleStyle>
    <p:bodyStyle>
      <a:lvl1pPr marL="306180" indent="-306180" algn="l" defTabSz="40824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1pPr>
      <a:lvl2pPr marL="663389" indent="-255150" algn="l" defTabSz="408240" rtl="0" eaLnBrk="1" latinLnBrk="0" hangingPunct="1">
        <a:spcBef>
          <a:spcPct val="20000"/>
        </a:spcBef>
        <a:buFont typeface="Arial"/>
        <a:buChar char="–"/>
        <a:defRPr sz="1650" kern="1200">
          <a:solidFill>
            <a:schemeClr val="tx1"/>
          </a:solidFill>
          <a:latin typeface="Arial" panose="020B0604020202020204" pitchFamily="34" charset="0"/>
          <a:ea typeface="+mn-ea"/>
          <a:cs typeface="Arial" panose="020B0604020202020204" pitchFamily="34" charset="0"/>
        </a:defRPr>
      </a:lvl2pPr>
      <a:lvl3pPr marL="1020599" indent="-204120" algn="l" defTabSz="408240" rtl="0" eaLnBrk="1" latinLnBrk="0" hangingPunct="1">
        <a:spcBef>
          <a:spcPct val="20000"/>
        </a:spcBef>
        <a:buFont typeface="Arial"/>
        <a:buChar char="•"/>
        <a:defRPr sz="1350" kern="1200">
          <a:solidFill>
            <a:schemeClr val="tx1"/>
          </a:solidFill>
          <a:latin typeface="Arial" panose="020B0604020202020204" pitchFamily="34" charset="0"/>
          <a:ea typeface="+mn-ea"/>
          <a:cs typeface="Arial" panose="020B0604020202020204" pitchFamily="34" charset="0"/>
        </a:defRPr>
      </a:lvl3pPr>
      <a:lvl4pPr marL="1428839" indent="-204120" algn="l" defTabSz="408240" rtl="0" eaLnBrk="1" latinLnBrk="0" hangingPunct="1">
        <a:spcBef>
          <a:spcPct val="20000"/>
        </a:spcBef>
        <a:buFont typeface="Arial"/>
        <a:buChar char="–"/>
        <a:defRPr sz="1050" kern="1200">
          <a:solidFill>
            <a:schemeClr val="tx1"/>
          </a:solidFill>
          <a:latin typeface="Arial" panose="020B0604020202020204" pitchFamily="34" charset="0"/>
          <a:ea typeface="+mn-ea"/>
          <a:cs typeface="Arial" panose="020B0604020202020204" pitchFamily="34" charset="0"/>
        </a:defRPr>
      </a:lvl4pPr>
      <a:lvl5pPr marL="1837079" indent="-204120" algn="l" defTabSz="408240" rtl="0" eaLnBrk="1" latinLnBrk="0" hangingPunct="1">
        <a:spcBef>
          <a:spcPct val="20000"/>
        </a:spcBef>
        <a:buFont typeface="Arial"/>
        <a:buChar char="»"/>
        <a:defRPr sz="1050" kern="1200">
          <a:solidFill>
            <a:schemeClr val="tx1"/>
          </a:solidFill>
          <a:latin typeface="Arial" panose="020B0604020202020204" pitchFamily="34" charset="0"/>
          <a:ea typeface="+mn-ea"/>
          <a:cs typeface="Arial" panose="020B0604020202020204" pitchFamily="34" charset="0"/>
        </a:defRPr>
      </a:lvl5pPr>
      <a:lvl6pPr marL="2245318" indent="-204120" algn="l" defTabSz="408240" rtl="0" eaLnBrk="1" latinLnBrk="0" hangingPunct="1">
        <a:spcBef>
          <a:spcPct val="20000"/>
        </a:spcBef>
        <a:buFont typeface="Arial"/>
        <a:buChar char="•"/>
        <a:defRPr sz="1800" kern="1200">
          <a:solidFill>
            <a:schemeClr val="tx1"/>
          </a:solidFill>
          <a:latin typeface="+mn-lt"/>
          <a:ea typeface="+mn-ea"/>
          <a:cs typeface="+mn-cs"/>
        </a:defRPr>
      </a:lvl6pPr>
      <a:lvl7pPr marL="2653558" indent="-204120" algn="l" defTabSz="408240" rtl="0" eaLnBrk="1" latinLnBrk="0" hangingPunct="1">
        <a:spcBef>
          <a:spcPct val="20000"/>
        </a:spcBef>
        <a:buFont typeface="Arial"/>
        <a:buChar char="•"/>
        <a:defRPr sz="1800" kern="1200">
          <a:solidFill>
            <a:schemeClr val="tx1"/>
          </a:solidFill>
          <a:latin typeface="+mn-lt"/>
          <a:ea typeface="+mn-ea"/>
          <a:cs typeface="+mn-cs"/>
        </a:defRPr>
      </a:lvl7pPr>
      <a:lvl8pPr marL="3061797" indent="-204120" algn="l" defTabSz="408240" rtl="0" eaLnBrk="1" latinLnBrk="0" hangingPunct="1">
        <a:spcBef>
          <a:spcPct val="20000"/>
        </a:spcBef>
        <a:buFont typeface="Arial"/>
        <a:buChar char="•"/>
        <a:defRPr sz="1800" kern="1200">
          <a:solidFill>
            <a:schemeClr val="tx1"/>
          </a:solidFill>
          <a:latin typeface="+mn-lt"/>
          <a:ea typeface="+mn-ea"/>
          <a:cs typeface="+mn-cs"/>
        </a:defRPr>
      </a:lvl8pPr>
      <a:lvl9pPr marL="3470037" indent="-204120" algn="l" defTabSz="408240" rtl="0" eaLnBrk="1" latinLnBrk="0" hangingPunct="1">
        <a:spcBef>
          <a:spcPct val="20000"/>
        </a:spcBef>
        <a:buFont typeface="Arial"/>
        <a:buChar char="•"/>
        <a:defRPr sz="1800" kern="1200">
          <a:solidFill>
            <a:schemeClr val="tx1"/>
          </a:solidFill>
          <a:latin typeface="+mn-lt"/>
          <a:ea typeface="+mn-ea"/>
          <a:cs typeface="+mn-cs"/>
        </a:defRPr>
      </a:lvl9pPr>
    </p:bodyStyle>
    <p:otherStyle>
      <a:defPPr>
        <a:defRPr lang="en-US"/>
      </a:defPPr>
      <a:lvl1pPr marL="0" algn="l" defTabSz="408240" rtl="0" eaLnBrk="1" latinLnBrk="0" hangingPunct="1">
        <a:defRPr sz="1613" kern="1200">
          <a:solidFill>
            <a:schemeClr val="tx1"/>
          </a:solidFill>
          <a:latin typeface="+mn-lt"/>
          <a:ea typeface="+mn-ea"/>
          <a:cs typeface="+mn-cs"/>
        </a:defRPr>
      </a:lvl1pPr>
      <a:lvl2pPr marL="408240" algn="l" defTabSz="408240" rtl="0" eaLnBrk="1" latinLnBrk="0" hangingPunct="1">
        <a:defRPr sz="1613" kern="1200">
          <a:solidFill>
            <a:schemeClr val="tx1"/>
          </a:solidFill>
          <a:latin typeface="+mn-lt"/>
          <a:ea typeface="+mn-ea"/>
          <a:cs typeface="+mn-cs"/>
        </a:defRPr>
      </a:lvl2pPr>
      <a:lvl3pPr marL="816479" algn="l" defTabSz="408240" rtl="0" eaLnBrk="1" latinLnBrk="0" hangingPunct="1">
        <a:defRPr sz="1613" kern="1200">
          <a:solidFill>
            <a:schemeClr val="tx1"/>
          </a:solidFill>
          <a:latin typeface="+mn-lt"/>
          <a:ea typeface="+mn-ea"/>
          <a:cs typeface="+mn-cs"/>
        </a:defRPr>
      </a:lvl3pPr>
      <a:lvl4pPr marL="1224719" algn="l" defTabSz="408240" rtl="0" eaLnBrk="1" latinLnBrk="0" hangingPunct="1">
        <a:defRPr sz="1613" kern="1200">
          <a:solidFill>
            <a:schemeClr val="tx1"/>
          </a:solidFill>
          <a:latin typeface="+mn-lt"/>
          <a:ea typeface="+mn-ea"/>
          <a:cs typeface="+mn-cs"/>
        </a:defRPr>
      </a:lvl4pPr>
      <a:lvl5pPr marL="1632959" algn="l" defTabSz="408240" rtl="0" eaLnBrk="1" latinLnBrk="0" hangingPunct="1">
        <a:defRPr sz="1613" kern="1200">
          <a:solidFill>
            <a:schemeClr val="tx1"/>
          </a:solidFill>
          <a:latin typeface="+mn-lt"/>
          <a:ea typeface="+mn-ea"/>
          <a:cs typeface="+mn-cs"/>
        </a:defRPr>
      </a:lvl5pPr>
      <a:lvl6pPr marL="2041199" algn="l" defTabSz="408240" rtl="0" eaLnBrk="1" latinLnBrk="0" hangingPunct="1">
        <a:defRPr sz="1613" kern="1200">
          <a:solidFill>
            <a:schemeClr val="tx1"/>
          </a:solidFill>
          <a:latin typeface="+mn-lt"/>
          <a:ea typeface="+mn-ea"/>
          <a:cs typeface="+mn-cs"/>
        </a:defRPr>
      </a:lvl6pPr>
      <a:lvl7pPr marL="2449438" algn="l" defTabSz="408240" rtl="0" eaLnBrk="1" latinLnBrk="0" hangingPunct="1">
        <a:defRPr sz="1613" kern="1200">
          <a:solidFill>
            <a:schemeClr val="tx1"/>
          </a:solidFill>
          <a:latin typeface="+mn-lt"/>
          <a:ea typeface="+mn-ea"/>
          <a:cs typeface="+mn-cs"/>
        </a:defRPr>
      </a:lvl7pPr>
      <a:lvl8pPr marL="2857677" algn="l" defTabSz="408240" rtl="0" eaLnBrk="1" latinLnBrk="0" hangingPunct="1">
        <a:defRPr sz="1613" kern="1200">
          <a:solidFill>
            <a:schemeClr val="tx1"/>
          </a:solidFill>
          <a:latin typeface="+mn-lt"/>
          <a:ea typeface="+mn-ea"/>
          <a:cs typeface="+mn-cs"/>
        </a:defRPr>
      </a:lvl8pPr>
      <a:lvl9pPr marL="3265917" algn="l" defTabSz="408240" rtl="0" eaLnBrk="1" latinLnBrk="0" hangingPunct="1">
        <a:defRPr sz="1613"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2AC2DAA-1635-264E-B2A2-1333F23ABA1D}"/>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6511818-A550-CF41-B182-DE875A1F30AC}"/>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78669BEE-BDD1-654A-8136-8D50E24D9596}"/>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825" b="0" i="0">
                <a:solidFill>
                  <a:schemeClr val="tx1">
                    <a:tint val="75000"/>
                  </a:schemeClr>
                </a:solidFill>
                <a:latin typeface="+mn-lt"/>
              </a:defRPr>
            </a:lvl1pPr>
          </a:lstStyle>
          <a:p>
            <a:r>
              <a:rPr lang="en-US"/>
              <a:t>Title Goes Here</a:t>
            </a:r>
          </a:p>
        </p:txBody>
      </p:sp>
    </p:spTree>
    <p:extLst>
      <p:ext uri="{BB962C8B-B14F-4D97-AF65-F5344CB8AC3E}">
        <p14:creationId xmlns:p14="http://schemas.microsoft.com/office/powerpoint/2010/main" val="355751933"/>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 id="2147483743" r:id="rId14"/>
    <p:sldLayoutId id="2147483744" r:id="rId15"/>
    <p:sldLayoutId id="2147483745" r:id="rId16"/>
    <p:sldLayoutId id="2147483746" r:id="rId17"/>
    <p:sldLayoutId id="2147483747" r:id="rId18"/>
    <p:sldLayoutId id="2147483748" r:id="rId19"/>
    <p:sldLayoutId id="2147483749" r:id="rId20"/>
    <p:sldLayoutId id="2147483750" r:id="rId21"/>
    <p:sldLayoutId id="2147483751" r:id="rId22"/>
    <p:sldLayoutId id="2147483752" r:id="rId23"/>
    <p:sldLayoutId id="2147483753" r:id="rId24"/>
    <p:sldLayoutId id="2147483754" r:id="rId25"/>
    <p:sldLayoutId id="2147483755" r:id="rId26"/>
    <p:sldLayoutId id="2147483756" r:id="rId27"/>
    <p:sldLayoutId id="2147483757" r:id="rId28"/>
    <p:sldLayoutId id="2147483758" r:id="rId29"/>
    <p:sldLayoutId id="2147483759" r:id="rId30"/>
    <p:sldLayoutId id="2147483760" r:id="rId31"/>
    <p:sldLayoutId id="2147483761" r:id="rId32"/>
    <p:sldLayoutId id="2147483762" r:id="rId33"/>
    <p:sldLayoutId id="2147483763" r:id="rId34"/>
    <p:sldLayoutId id="2147483764" r:id="rId35"/>
  </p:sldLayoutIdLst>
  <p:hf sldNum="0" hdr="0"/>
  <p:txStyles>
    <p:titleStyle>
      <a:lvl1pPr algn="l" defTabSz="685800" rtl="0" eaLnBrk="1" latinLnBrk="0" hangingPunct="1">
        <a:lnSpc>
          <a:spcPct val="90000"/>
        </a:lnSpc>
        <a:spcBef>
          <a:spcPct val="0"/>
        </a:spcBef>
        <a:buNone/>
        <a:defRPr sz="6600" b="1" i="1" kern="1200">
          <a:solidFill>
            <a:schemeClr val="tx1"/>
          </a:solidFill>
          <a:latin typeface="Zuume" pitchFamily="2" charset="0"/>
          <a:ea typeface="+mj-ea"/>
          <a:cs typeface="+mj-cs"/>
        </a:defRPr>
      </a:lvl1pPr>
    </p:titleStyle>
    <p:bodyStyle>
      <a:lvl1pPr marL="0" indent="0" algn="l" defTabSz="685800" rtl="0" eaLnBrk="1" latinLnBrk="0" hangingPunct="1">
        <a:lnSpc>
          <a:spcPct val="90000"/>
        </a:lnSpc>
        <a:spcBef>
          <a:spcPts val="750"/>
        </a:spcBef>
        <a:buFontTx/>
        <a:buNone/>
        <a:defRPr sz="1050" b="0" i="0" kern="1200">
          <a:solidFill>
            <a:schemeClr val="tx1"/>
          </a:solidFill>
          <a:latin typeface="GTC Aeonik" panose="020B0503030300000000"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900" b="0" i="0" kern="1200">
          <a:solidFill>
            <a:schemeClr val="tx1"/>
          </a:solidFill>
          <a:latin typeface="GTC Aeonik" panose="020B0503030300000000" pitchFamily="3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900" b="0" i="0" kern="1200">
          <a:solidFill>
            <a:schemeClr val="tx1"/>
          </a:solidFill>
          <a:latin typeface="GTC Aeonik" panose="020B0503030300000000" pitchFamily="34"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900" b="0" i="0" kern="1200">
          <a:solidFill>
            <a:schemeClr val="tx1"/>
          </a:solidFill>
          <a:latin typeface="GTC Aeonik" panose="020B0503030300000000" pitchFamily="3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900" b="0" i="0" kern="1200">
          <a:solidFill>
            <a:schemeClr val="tx1"/>
          </a:solidFill>
          <a:latin typeface="GTC Aeonik" panose="020B0503030300000000"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picture containing drawing, clock&#10;&#10;Description automatically generated">
            <a:extLst>
              <a:ext uri="{FF2B5EF4-FFF2-40B4-BE49-F238E27FC236}">
                <a16:creationId xmlns:a16="http://schemas.microsoft.com/office/drawing/2014/main" id="{7626B76A-8FA8-2249-B28F-A33394DAA2E6}"/>
              </a:ext>
            </a:extLst>
          </p:cNvPr>
          <p:cNvPicPr>
            <a:picLocks noChangeAspect="1"/>
          </p:cNvPicPr>
          <p:nvPr userDrawn="1"/>
        </p:nvPicPr>
        <p:blipFill rotWithShape="1">
          <a:blip r:embed="rId15">
            <a:alphaModFix amt="50000"/>
          </a:blip>
          <a:srcRect r="13157" b="37073"/>
          <a:stretch/>
        </p:blipFill>
        <p:spPr>
          <a:xfrm>
            <a:off x="4003840" y="3086101"/>
            <a:ext cx="5140160" cy="2057400"/>
          </a:xfrm>
          <a:prstGeom prst="rect">
            <a:avLst/>
          </a:prstGeom>
        </p:spPr>
      </p:pic>
      <p:sp>
        <p:nvSpPr>
          <p:cNvPr id="2" name="Title Placeholder 1"/>
          <p:cNvSpPr>
            <a:spLocks noGrp="1"/>
          </p:cNvSpPr>
          <p:nvPr>
            <p:ph type="title"/>
          </p:nvPr>
        </p:nvSpPr>
        <p:spPr>
          <a:xfrm>
            <a:off x="435894" y="528843"/>
            <a:ext cx="8272212" cy="892166"/>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435894" y="1752002"/>
            <a:ext cx="8272212" cy="2642096"/>
          </a:xfrm>
          <a:prstGeom prst="rect">
            <a:avLst/>
          </a:prstGeom>
        </p:spPr>
        <p:txBody>
          <a:bodyPr vert="horz" lIns="91440" tIns="45720" rIns="91440" bIns="45720" rtlCol="0" anchor="ct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5704464" y="4467103"/>
            <a:ext cx="2133599" cy="273844"/>
          </a:xfrm>
          <a:prstGeom prst="rect">
            <a:avLst/>
          </a:prstGeom>
        </p:spPr>
        <p:txBody>
          <a:bodyPr vert="horz" lIns="91440" tIns="45720" rIns="91440" bIns="45720" rtlCol="0" anchor="ctr"/>
          <a:lstStyle>
            <a:lvl1pPr algn="r">
              <a:defRPr sz="675">
                <a:solidFill>
                  <a:schemeClr val="accent2"/>
                </a:solidFill>
              </a:defRPr>
            </a:lvl1pPr>
          </a:lstStyle>
          <a:p>
            <a:fld id="{B6128BEB-0516-6A4A-8952-A14D215DD692}" type="datetimeFigureOut">
              <a:rPr lang="en-US" smtClean="0"/>
              <a:t>7/11/2024</a:t>
            </a:fld>
            <a:endParaRPr lang="en-US" dirty="0"/>
          </a:p>
        </p:txBody>
      </p:sp>
      <p:sp>
        <p:nvSpPr>
          <p:cNvPr id="5" name="Footer Placeholder 4"/>
          <p:cNvSpPr>
            <a:spLocks noGrp="1"/>
          </p:cNvSpPr>
          <p:nvPr>
            <p:ph type="ftr" sz="quarter" idx="3"/>
          </p:nvPr>
        </p:nvSpPr>
        <p:spPr>
          <a:xfrm>
            <a:off x="435894" y="4463859"/>
            <a:ext cx="5187908" cy="273844"/>
          </a:xfrm>
          <a:prstGeom prst="rect">
            <a:avLst/>
          </a:prstGeom>
        </p:spPr>
        <p:txBody>
          <a:bodyPr vert="horz" lIns="91440" tIns="45720" rIns="91440" bIns="45720" rtlCol="0" anchor="ctr"/>
          <a:lstStyle>
            <a:lvl1pPr algn="l">
              <a:defRPr sz="675"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7918725" y="4467103"/>
            <a:ext cx="789383" cy="273844"/>
          </a:xfrm>
          <a:prstGeom prst="rect">
            <a:avLst/>
          </a:prstGeom>
        </p:spPr>
        <p:txBody>
          <a:bodyPr vert="horz" lIns="91440" tIns="45720" rIns="91440" bIns="45720" rtlCol="0" anchor="ctr"/>
          <a:lstStyle>
            <a:lvl1pPr algn="r">
              <a:defRPr sz="675">
                <a:solidFill>
                  <a:schemeClr val="accent2"/>
                </a:solidFill>
              </a:defRPr>
            </a:lvl1pPr>
          </a:lstStyle>
          <a:p>
            <a:fld id="{A18B3CE0-F674-E942-93AF-0D43272D4D29}" type="slidenum">
              <a:rPr lang="en-US" smtClean="0"/>
              <a:t>‹#›</a:t>
            </a:fld>
            <a:endParaRPr lang="en-US" dirty="0"/>
          </a:p>
        </p:txBody>
      </p:sp>
      <p:sp>
        <p:nvSpPr>
          <p:cNvPr id="9" name="Rectangle 8"/>
          <p:cNvSpPr/>
          <p:nvPr/>
        </p:nvSpPr>
        <p:spPr>
          <a:xfrm>
            <a:off x="334901" y="342900"/>
            <a:ext cx="2777490" cy="7124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3181373" y="342900"/>
            <a:ext cx="5627727" cy="71247"/>
          </a:xfrm>
          <a:prstGeom prst="rect">
            <a:avLst/>
          </a:prstGeom>
          <a:solidFill>
            <a:srgbClr val="5D87A1"/>
          </a:solidFill>
          <a:ln>
            <a:noFill/>
          </a:ln>
          <a:effectLst/>
        </p:spPr>
        <p:style>
          <a:lnRef idx="1">
            <a:schemeClr val="accent1"/>
          </a:lnRef>
          <a:fillRef idx="3">
            <a:schemeClr val="accent1"/>
          </a:fillRef>
          <a:effectRef idx="2">
            <a:schemeClr val="accent1"/>
          </a:effectRef>
          <a:fontRef idx="minor">
            <a:schemeClr val="lt1"/>
          </a:fontRef>
        </p:style>
      </p:sp>
      <p:pic>
        <p:nvPicPr>
          <p:cNvPr id="15" name="Picture 14" descr="A close up of a sign&#10;&#10;Description automatically generated">
            <a:extLst>
              <a:ext uri="{FF2B5EF4-FFF2-40B4-BE49-F238E27FC236}">
                <a16:creationId xmlns:a16="http://schemas.microsoft.com/office/drawing/2014/main" id="{D29F15D3-000A-8749-8027-CE442E2B5876}"/>
              </a:ext>
            </a:extLst>
          </p:cNvPr>
          <p:cNvPicPr>
            <a:picLocks noChangeAspect="1"/>
          </p:cNvPicPr>
          <p:nvPr userDrawn="1"/>
        </p:nvPicPr>
        <p:blipFill rotWithShape="1">
          <a:blip r:embed="rId16"/>
          <a:srcRect t="-2" b="21174"/>
          <a:stretch/>
        </p:blipFill>
        <p:spPr>
          <a:xfrm>
            <a:off x="229112" y="4770637"/>
            <a:ext cx="1327170" cy="372863"/>
          </a:xfrm>
          <a:prstGeom prst="rect">
            <a:avLst/>
          </a:prstGeom>
        </p:spPr>
      </p:pic>
    </p:spTree>
    <p:extLst>
      <p:ext uri="{BB962C8B-B14F-4D97-AF65-F5344CB8AC3E}">
        <p14:creationId xmlns:p14="http://schemas.microsoft.com/office/powerpoint/2010/main" val="751442086"/>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 id="2147483778" r:id="rId13"/>
  </p:sldLayoutIdLst>
  <p:txStyles>
    <p:titleStyle>
      <a:lvl1pPr algn="l" defTabSz="342900" rtl="0" eaLnBrk="1" latinLnBrk="0" hangingPunct="1">
        <a:spcBef>
          <a:spcPct val="0"/>
        </a:spcBef>
        <a:buNone/>
        <a:defRPr sz="21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9500" indent="-22950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1350" kern="1200">
          <a:solidFill>
            <a:schemeClr val="tx2"/>
          </a:solidFill>
          <a:latin typeface="Helvetica" pitchFamily="2" charset="0"/>
          <a:ea typeface="Open Sans" panose="020B0606030504020204" pitchFamily="34" charset="0"/>
          <a:cs typeface="Arial" panose="020B0604020202020204" pitchFamily="34" charset="0"/>
        </a:defRPr>
      </a:lvl1pPr>
      <a:lvl2pPr marL="472500" indent="-22950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1200" kern="1200">
          <a:solidFill>
            <a:schemeClr val="tx2"/>
          </a:solidFill>
          <a:latin typeface="Helvetica" pitchFamily="2" charset="0"/>
          <a:ea typeface="Open Sans" panose="020B0606030504020204" pitchFamily="34" charset="0"/>
          <a:cs typeface="Arial" panose="020B0604020202020204" pitchFamily="34" charset="0"/>
        </a:defRPr>
      </a:lvl2pPr>
      <a:lvl3pPr marL="675000" indent="-20250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1050" kern="1200">
          <a:solidFill>
            <a:schemeClr val="tx2"/>
          </a:solidFill>
          <a:latin typeface="Helvetica" pitchFamily="2" charset="0"/>
          <a:ea typeface="Open Sans" panose="020B0606030504020204" pitchFamily="34" charset="0"/>
          <a:cs typeface="Arial" panose="020B0604020202020204" pitchFamily="34" charset="0"/>
        </a:defRPr>
      </a:lvl3pPr>
      <a:lvl4pPr marL="931500" indent="-17550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Helvetica" pitchFamily="2" charset="0"/>
          <a:ea typeface="Open Sans" panose="020B0606030504020204" pitchFamily="34" charset="0"/>
          <a:cs typeface="Arial" panose="020B0604020202020204" pitchFamily="34" charset="0"/>
        </a:defRPr>
      </a:lvl4pPr>
      <a:lvl5pPr marL="1201500" indent="-17550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Helvetica" pitchFamily="2" charset="0"/>
          <a:ea typeface="Open Sans" panose="020B0606030504020204" pitchFamily="34" charset="0"/>
          <a:cs typeface="Arial" panose="020B0604020202020204" pitchFamily="34" charset="0"/>
        </a:defRPr>
      </a:lvl5pPr>
      <a:lvl6pPr marL="1425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6pPr>
      <a:lvl7pPr marL="1650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7pPr>
      <a:lvl8pPr marL="1875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8pPr>
      <a:lvl9pPr marL="2100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90.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1.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9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1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8" Type="http://schemas.openxmlformats.org/officeDocument/2006/relationships/image" Target="../media/image77.gif"/><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image" Target="../media/image71.png"/><Relationship Id="rId1" Type="http://schemas.openxmlformats.org/officeDocument/2006/relationships/slideLayout" Target="../slideLayouts/slideLayout42.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89.xml"/></Relationships>
</file>

<file path=ppt/slides/_rels/slide2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xml"/><Relationship Id="rId1" Type="http://schemas.openxmlformats.org/officeDocument/2006/relationships/slideLayout" Target="../slideLayouts/slideLayout63.xml"/></Relationships>
</file>

<file path=ppt/slides/_rels/slide21.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image" Target="../media/image83.svg"/><Relationship Id="rId2" Type="http://schemas.openxmlformats.org/officeDocument/2006/relationships/notesSlide" Target="../notesSlides/notesSlide2.xml"/><Relationship Id="rId1" Type="http://schemas.openxmlformats.org/officeDocument/2006/relationships/slideLayout" Target="../slideLayouts/slideLayout63.xml"/><Relationship Id="rId6" Type="http://schemas.openxmlformats.org/officeDocument/2006/relationships/image" Target="../media/image82.png"/><Relationship Id="rId5" Type="http://schemas.openxmlformats.org/officeDocument/2006/relationships/image" Target="../media/image81.svg"/><Relationship Id="rId4" Type="http://schemas.openxmlformats.org/officeDocument/2006/relationships/image" Target="../media/image80.png"/></Relationships>
</file>

<file path=ppt/slides/_rels/slide2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xml"/><Relationship Id="rId1" Type="http://schemas.openxmlformats.org/officeDocument/2006/relationships/slideLayout" Target="../slideLayouts/slideLayout71.xml"/><Relationship Id="rId4" Type="http://schemas.openxmlformats.org/officeDocument/2006/relationships/image" Target="../media/image85.png"/></Relationships>
</file>

<file path=ppt/slides/_rels/slide2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xml"/><Relationship Id="rId1" Type="http://schemas.openxmlformats.org/officeDocument/2006/relationships/slideLayout" Target="../slideLayouts/slideLayout63.xml"/><Relationship Id="rId4" Type="http://schemas.openxmlformats.org/officeDocument/2006/relationships/image" Target="../media/image87.jpeg"/></Relationships>
</file>

<file path=ppt/slides/_rels/slide24.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image" Target="../media/image96.svg"/><Relationship Id="rId18" Type="http://schemas.openxmlformats.org/officeDocument/2006/relationships/image" Target="../media/image101.png"/><Relationship Id="rId3" Type="http://schemas.openxmlformats.org/officeDocument/2006/relationships/hyperlink" Target="http://www.greenvilletechfoundation.org/" TargetMode="External"/><Relationship Id="rId7" Type="http://schemas.openxmlformats.org/officeDocument/2006/relationships/image" Target="../media/image90.svg"/><Relationship Id="rId12" Type="http://schemas.openxmlformats.org/officeDocument/2006/relationships/image" Target="../media/image95.png"/><Relationship Id="rId17" Type="http://schemas.openxmlformats.org/officeDocument/2006/relationships/image" Target="../media/image100.svg"/><Relationship Id="rId2" Type="http://schemas.openxmlformats.org/officeDocument/2006/relationships/notesSlide" Target="../notesSlides/notesSlide5.xml"/><Relationship Id="rId16" Type="http://schemas.openxmlformats.org/officeDocument/2006/relationships/image" Target="../media/image99.png"/><Relationship Id="rId1" Type="http://schemas.openxmlformats.org/officeDocument/2006/relationships/slideLayout" Target="../slideLayouts/slideLayout88.xml"/><Relationship Id="rId6" Type="http://schemas.openxmlformats.org/officeDocument/2006/relationships/image" Target="../media/image89.png"/><Relationship Id="rId11" Type="http://schemas.openxmlformats.org/officeDocument/2006/relationships/image" Target="../media/image94.svg"/><Relationship Id="rId5" Type="http://schemas.openxmlformats.org/officeDocument/2006/relationships/image" Target="../media/image88.jpeg"/><Relationship Id="rId15" Type="http://schemas.openxmlformats.org/officeDocument/2006/relationships/image" Target="../media/image98.svg"/><Relationship Id="rId10" Type="http://schemas.openxmlformats.org/officeDocument/2006/relationships/image" Target="../media/image93.png"/><Relationship Id="rId19" Type="http://schemas.openxmlformats.org/officeDocument/2006/relationships/image" Target="../media/image102.svg"/><Relationship Id="rId4" Type="http://schemas.openxmlformats.org/officeDocument/2006/relationships/hyperlink" Target="mailto:foundation@gvltec.edu" TargetMode="External"/><Relationship Id="rId9" Type="http://schemas.openxmlformats.org/officeDocument/2006/relationships/image" Target="../media/image92.svg"/><Relationship Id="rId14" Type="http://schemas.openxmlformats.org/officeDocument/2006/relationships/image" Target="../media/image97.png"/></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9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90.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90.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90.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90.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90.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90" name="Rectangle 89">
            <a:extLst>
              <a:ext uri="{FF2B5EF4-FFF2-40B4-BE49-F238E27FC236}">
                <a16:creationId xmlns:a16="http://schemas.microsoft.com/office/drawing/2014/main" id="{DF64CB2B-8804-B123-E5EC-49D79A935F99}"/>
              </a:ext>
            </a:extLst>
          </p:cNvPr>
          <p:cNvSpPr/>
          <p:nvPr/>
        </p:nvSpPr>
        <p:spPr>
          <a:xfrm flipV="1">
            <a:off x="5799076" y="4240786"/>
            <a:ext cx="3151967" cy="712234"/>
          </a:xfrm>
          <a:prstGeom prst="rect">
            <a:avLst/>
          </a:prstGeom>
          <a:solidFill>
            <a:schemeClr val="bg1"/>
          </a:solidFill>
          <a:ln>
            <a:noFill/>
          </a:ln>
          <a:effectLst>
            <a:outerShdw blurRad="50800" dist="38100" dir="5400000" algn="t" rotWithShape="0">
              <a:srgbClr val="006241">
                <a:alpha val="4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C0171B01-514F-011F-B075-8B0E32E514C4}"/>
              </a:ext>
            </a:extLst>
          </p:cNvPr>
          <p:cNvSpPr/>
          <p:nvPr/>
        </p:nvSpPr>
        <p:spPr>
          <a:xfrm rot="5400000">
            <a:off x="5927134" y="972734"/>
            <a:ext cx="2895850" cy="3151966"/>
          </a:xfrm>
          <a:prstGeom prst="rect">
            <a:avLst/>
          </a:prstGeom>
          <a:solidFill>
            <a:schemeClr val="bg1"/>
          </a:solidFill>
          <a:ln>
            <a:noFill/>
          </a:ln>
          <a:effectLst>
            <a:outerShdw blurRad="50800" dist="38100" dir="5400000" algn="t" rotWithShape="0">
              <a:srgbClr val="006241">
                <a:alpha val="4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763DD630-DE6B-F433-EC71-B12D79BE3534}"/>
              </a:ext>
            </a:extLst>
          </p:cNvPr>
          <p:cNvSpPr/>
          <p:nvPr/>
        </p:nvSpPr>
        <p:spPr>
          <a:xfrm>
            <a:off x="202746" y="1100795"/>
            <a:ext cx="5415733" cy="2895847"/>
          </a:xfrm>
          <a:prstGeom prst="rect">
            <a:avLst/>
          </a:prstGeom>
          <a:solidFill>
            <a:schemeClr val="bg1"/>
          </a:solidFill>
          <a:ln>
            <a:noFill/>
          </a:ln>
          <a:effectLst>
            <a:outerShdw blurRad="50800" dist="38100" dir="5400000" algn="t" rotWithShape="0">
              <a:srgbClr val="006241">
                <a:alpha val="4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1">
            <a:extLst>
              <a:ext uri="{FF2B5EF4-FFF2-40B4-BE49-F238E27FC236}">
                <a16:creationId xmlns:a16="http://schemas.microsoft.com/office/drawing/2014/main" id="{5B3C4E2C-A5AC-0B71-92BA-AB1E4D0420F7}"/>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6" name="Freeform: Shape 3">
            <a:extLst>
              <a:ext uri="{FF2B5EF4-FFF2-40B4-BE49-F238E27FC236}">
                <a16:creationId xmlns:a16="http://schemas.microsoft.com/office/drawing/2014/main" id="{D69F8614-73E9-5BDC-96F4-07078BCADCE5}"/>
              </a:ext>
            </a:extLst>
          </p:cNvPr>
          <p:cNvSpPr/>
          <p:nvPr/>
        </p:nvSpPr>
        <p:spPr bwMode="auto">
          <a:xfrm>
            <a:off x="202747" y="190481"/>
            <a:ext cx="5415733" cy="727727"/>
          </a:xfrm>
          <a:prstGeom prst="rect">
            <a:avLst/>
          </a:prstGeom>
          <a:solidFill>
            <a:schemeClr val="bg1"/>
          </a:solidFill>
          <a:ln>
            <a:noFill/>
          </a:ln>
          <a:effectLst>
            <a:outerShdw blurRad="50800" dist="38100" dir="5400000" algn="t" rotWithShape="0">
              <a:srgbClr val="006241">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14350">
              <a:buClrTx/>
              <a:defRPr/>
            </a:pPr>
            <a:endParaRPr lang="en-US" sz="2800" i="1">
              <a:ln w="9525">
                <a:solidFill>
                  <a:srgbClr val="006241"/>
                </a:solidFill>
                <a:prstDash val="solid"/>
              </a:ln>
              <a:solidFill>
                <a:srgbClr val="80BC00"/>
              </a:solidFill>
              <a:latin typeface="Montserrat" panose="00000500000000000000" pitchFamily="2" charset="0"/>
              <a:cs typeface="Arial"/>
            </a:endParaRPr>
          </a:p>
        </p:txBody>
      </p:sp>
      <p:sp>
        <p:nvSpPr>
          <p:cNvPr id="31" name="TextBox 30">
            <a:extLst>
              <a:ext uri="{FF2B5EF4-FFF2-40B4-BE49-F238E27FC236}">
                <a16:creationId xmlns:a16="http://schemas.microsoft.com/office/drawing/2014/main" id="{9E680174-B11D-6FF6-ECC1-B9F43FB16396}"/>
              </a:ext>
            </a:extLst>
          </p:cNvPr>
          <p:cNvSpPr txBox="1"/>
          <p:nvPr/>
        </p:nvSpPr>
        <p:spPr>
          <a:xfrm>
            <a:off x="446248" y="283645"/>
            <a:ext cx="3151966" cy="584775"/>
          </a:xfrm>
          <a:prstGeom prst="rect">
            <a:avLst/>
          </a:prstGeom>
          <a:noFill/>
        </p:spPr>
        <p:txBody>
          <a:bodyPr wrap="square" rtlCol="0">
            <a:spAutoFit/>
          </a:bodyPr>
          <a:lstStyle/>
          <a:p>
            <a:r>
              <a:rPr lang="en-US" sz="3200">
                <a:ln w="9525">
                  <a:solidFill>
                    <a:srgbClr val="006241"/>
                  </a:solidFill>
                  <a:prstDash val="solid"/>
                </a:ln>
                <a:solidFill>
                  <a:srgbClr val="80BC00"/>
                </a:solidFill>
                <a:latin typeface="Montserrat" panose="00000500000000000000" pitchFamily="2" charset="0"/>
              </a:rPr>
              <a:t>TATT Chat - </a:t>
            </a:r>
          </a:p>
        </p:txBody>
      </p:sp>
      <p:sp>
        <p:nvSpPr>
          <p:cNvPr id="34" name="TextBox 33">
            <a:extLst>
              <a:ext uri="{FF2B5EF4-FFF2-40B4-BE49-F238E27FC236}">
                <a16:creationId xmlns:a16="http://schemas.microsoft.com/office/drawing/2014/main" id="{13F007C0-A1FD-D27C-C223-249E107C9B95}"/>
              </a:ext>
            </a:extLst>
          </p:cNvPr>
          <p:cNvSpPr txBox="1"/>
          <p:nvPr/>
        </p:nvSpPr>
        <p:spPr>
          <a:xfrm>
            <a:off x="2904322" y="393949"/>
            <a:ext cx="1848583" cy="430887"/>
          </a:xfrm>
          <a:prstGeom prst="rect">
            <a:avLst/>
          </a:prstGeom>
          <a:noFill/>
        </p:spPr>
        <p:txBody>
          <a:bodyPr wrap="none" rtlCol="0">
            <a:spAutoFit/>
          </a:bodyPr>
          <a:lstStyle/>
          <a:p>
            <a:r>
              <a:rPr lang="en-US" sz="2200">
                <a:latin typeface="Montserrat" panose="00000500000000000000" pitchFamily="2" charset="0"/>
              </a:rPr>
              <a:t>July 11, 2024</a:t>
            </a:r>
          </a:p>
        </p:txBody>
      </p:sp>
      <p:sp>
        <p:nvSpPr>
          <p:cNvPr id="58" name="TextBox 57">
            <a:extLst>
              <a:ext uri="{FF2B5EF4-FFF2-40B4-BE49-F238E27FC236}">
                <a16:creationId xmlns:a16="http://schemas.microsoft.com/office/drawing/2014/main" id="{91527AE0-FE1F-ED31-BF88-82BE7455D8EF}"/>
              </a:ext>
            </a:extLst>
          </p:cNvPr>
          <p:cNvSpPr txBox="1"/>
          <p:nvPr/>
        </p:nvSpPr>
        <p:spPr bwMode="auto">
          <a:xfrm>
            <a:off x="215963" y="1118322"/>
            <a:ext cx="5340830" cy="2931572"/>
          </a:xfrm>
          <a:prstGeom prst="rect">
            <a:avLst/>
          </a:prstGeom>
          <a:noFill/>
        </p:spPr>
        <p:txBody>
          <a:bodyPr wrap="square">
            <a:spAutoFit/>
          </a:bodyPr>
          <a:lstStyle/>
          <a:p>
            <a:pPr defTabSz="685800">
              <a:buClrTx/>
              <a:defRPr/>
            </a:pPr>
            <a:r>
              <a:rPr lang="en-US" sz="1800" kern="1200">
                <a:ln w="9525">
                  <a:solidFill>
                    <a:srgbClr val="006241"/>
                  </a:solidFill>
                  <a:prstDash val="solid"/>
                </a:ln>
                <a:solidFill>
                  <a:srgbClr val="9FC357"/>
                </a:solidFill>
                <a:latin typeface="Montserrat" panose="00000500000000000000" pitchFamily="2" charset="0"/>
              </a:rPr>
              <a:t>Welcome</a:t>
            </a:r>
            <a:r>
              <a:rPr lang="en-US" sz="1800" kern="1200">
                <a:ln w="12700">
                  <a:solidFill>
                    <a:srgbClr val="006241"/>
                  </a:solidFill>
                  <a:prstDash val="solid"/>
                </a:ln>
                <a:solidFill>
                  <a:srgbClr val="9FC357"/>
                </a:solidFill>
                <a:latin typeface="Montserrat" panose="00000500000000000000" pitchFamily="2" charset="0"/>
              </a:rPr>
              <a:t> </a:t>
            </a:r>
            <a:r>
              <a:rPr lang="en-US" sz="2000" b="1" kern="1200">
                <a:solidFill>
                  <a:prstClr val="black"/>
                </a:solidFill>
                <a:latin typeface="Montserrat" panose="00000500000000000000" pitchFamily="2" charset="0"/>
              </a:rPr>
              <a:t>  </a:t>
            </a:r>
            <a:endParaRPr lang="en-US" sz="2000" kern="1200">
              <a:solidFill>
                <a:prstClr val="black"/>
              </a:solidFill>
              <a:latin typeface="Montserrat" panose="00000500000000000000" pitchFamily="2" charset="0"/>
            </a:endParaRPr>
          </a:p>
          <a:p>
            <a:pPr marL="217170" lvl="4" defTabSz="685800">
              <a:spcBef>
                <a:spcPts val="300"/>
              </a:spcBef>
              <a:tabLst>
                <a:tab pos="212725" algn="l"/>
                <a:tab pos="628650" algn="l"/>
                <a:tab pos="6960870" algn="r"/>
              </a:tabLst>
              <a:defRPr/>
            </a:pPr>
            <a:r>
              <a:rPr lang="en-US" sz="1300" b="1" kern="1200">
                <a:solidFill>
                  <a:prstClr val="black"/>
                </a:solidFill>
                <a:latin typeface="Montserrat" panose="00000500000000000000" pitchFamily="2" charset="0"/>
              </a:rPr>
              <a:t>Dean Hybl</a:t>
            </a:r>
            <a:r>
              <a:rPr lang="en-US" sz="1300" kern="1200">
                <a:solidFill>
                  <a:prstClr val="black"/>
                </a:solidFill>
                <a:latin typeface="Montserrat" panose="00000500000000000000" pitchFamily="2" charset="0"/>
              </a:rPr>
              <a:t>, </a:t>
            </a:r>
            <a:r>
              <a:rPr lang="en-US" sz="1300" i="1" kern="1200">
                <a:solidFill>
                  <a:prstClr val="black"/>
                </a:solidFill>
                <a:latin typeface="Montserrat" panose="00000500000000000000" pitchFamily="2" charset="0"/>
              </a:rPr>
              <a:t>Executive Director</a:t>
            </a:r>
          </a:p>
          <a:p>
            <a:pPr marL="217170" lvl="4" algn="ctr" defTabSz="685800">
              <a:spcBef>
                <a:spcPts val="300"/>
              </a:spcBef>
              <a:tabLst>
                <a:tab pos="212725" algn="l"/>
                <a:tab pos="628650" algn="l"/>
                <a:tab pos="6960870" algn="r"/>
              </a:tabLst>
              <a:defRPr/>
            </a:pPr>
            <a:endParaRPr lang="en-US" sz="1200" kern="1200">
              <a:solidFill>
                <a:prstClr val="black"/>
              </a:solidFill>
              <a:latin typeface="Montserrat" panose="00000500000000000000" pitchFamily="2" charset="0"/>
            </a:endParaRPr>
          </a:p>
          <a:p>
            <a:pPr defTabSz="685800">
              <a:buClrTx/>
              <a:defRPr/>
            </a:pPr>
            <a:r>
              <a:rPr lang="en-US" sz="1800" kern="1200">
                <a:ln w="9525">
                  <a:solidFill>
                    <a:srgbClr val="006241"/>
                  </a:solidFill>
                  <a:prstDash val="solid"/>
                </a:ln>
                <a:solidFill>
                  <a:srgbClr val="9FC357"/>
                </a:solidFill>
                <a:latin typeface="Montserrat" panose="00000500000000000000" pitchFamily="2" charset="0"/>
              </a:rPr>
              <a:t>Guest Speaker</a:t>
            </a:r>
          </a:p>
          <a:p>
            <a:pPr marL="217170" marR="0">
              <a:spcBef>
                <a:spcPts val="300"/>
              </a:spcBef>
              <a:spcAft>
                <a:spcPts val="0"/>
              </a:spcAft>
              <a:tabLst>
                <a:tab pos="212725" algn="l"/>
                <a:tab pos="628650" algn="l"/>
                <a:tab pos="6960870" algn="r"/>
              </a:tabLst>
            </a:pPr>
            <a:r>
              <a:rPr lang="en-US" sz="1300" b="1" kern="1200">
                <a:solidFill>
                  <a:prstClr val="black"/>
                </a:solidFill>
                <a:latin typeface="Montserrat" panose="00000500000000000000" pitchFamily="2" charset="0"/>
              </a:rPr>
              <a:t>Douglass Lineberry</a:t>
            </a:r>
            <a:r>
              <a:rPr lang="en-US" sz="1300" kern="1200">
                <a:solidFill>
                  <a:prstClr val="black"/>
                </a:solidFill>
                <a:latin typeface="Montserrat" panose="00000500000000000000" pitchFamily="2" charset="0"/>
              </a:rPr>
              <a:t>, </a:t>
            </a:r>
            <a:r>
              <a:rPr lang="en-US" sz="1300" i="1" kern="1200">
                <a:solidFill>
                  <a:prstClr val="black"/>
                </a:solidFill>
                <a:latin typeface="Montserrat" panose="00000500000000000000" pitchFamily="2" charset="0"/>
              </a:rPr>
              <a:t>Offit </a:t>
            </a:r>
            <a:r>
              <a:rPr lang="en-US" sz="1300" i="1" kern="1200" err="1">
                <a:solidFill>
                  <a:prstClr val="black"/>
                </a:solidFill>
                <a:latin typeface="Montserrat" panose="00000500000000000000" pitchFamily="2" charset="0"/>
              </a:rPr>
              <a:t>Kurman</a:t>
            </a:r>
            <a:endParaRPr lang="en-US" sz="1300" i="1" kern="1200">
              <a:solidFill>
                <a:prstClr val="black"/>
              </a:solidFill>
              <a:latin typeface="Montserrat" panose="00000500000000000000" pitchFamily="2" charset="0"/>
            </a:endParaRPr>
          </a:p>
          <a:p>
            <a:pPr marL="217170" marR="0" algn="ctr">
              <a:spcBef>
                <a:spcPts val="300"/>
              </a:spcBef>
              <a:spcAft>
                <a:spcPts val="0"/>
              </a:spcAft>
              <a:tabLst>
                <a:tab pos="212725" algn="l"/>
                <a:tab pos="628650" algn="l"/>
                <a:tab pos="6960870" algn="r"/>
              </a:tabLst>
            </a:pPr>
            <a:endParaRPr lang="en-US" sz="1100" i="1" kern="1200">
              <a:solidFill>
                <a:prstClr val="black"/>
              </a:solidFill>
              <a:latin typeface="Montserrat" panose="00000500000000000000" pitchFamily="2" charset="0"/>
            </a:endParaRPr>
          </a:p>
          <a:p>
            <a:pPr defTabSz="685800">
              <a:buClrTx/>
              <a:defRPr/>
            </a:pPr>
            <a:r>
              <a:rPr lang="en-US" sz="1800" kern="1200">
                <a:ln w="9525">
                  <a:solidFill>
                    <a:srgbClr val="006241"/>
                  </a:solidFill>
                  <a:prstDash val="solid"/>
                </a:ln>
                <a:solidFill>
                  <a:srgbClr val="9FC357"/>
                </a:solidFill>
                <a:latin typeface="Montserrat" panose="00000500000000000000" pitchFamily="2" charset="0"/>
              </a:rPr>
              <a:t>Resource Update</a:t>
            </a:r>
          </a:p>
          <a:p>
            <a:pPr algn="ctr" defTabSz="685800">
              <a:buClrTx/>
              <a:defRPr/>
            </a:pPr>
            <a:r>
              <a:rPr lang="en-US" sz="1200" kern="1200">
                <a:solidFill>
                  <a:prstClr val="black"/>
                </a:solidFill>
                <a:latin typeface="Montserrat" panose="00000500000000000000" pitchFamily="2" charset="0"/>
              </a:rPr>
              <a:t>     </a:t>
            </a:r>
            <a:r>
              <a:rPr lang="en-US" sz="1300" b="1" kern="1200">
                <a:solidFill>
                  <a:prstClr val="black"/>
                </a:solidFill>
                <a:latin typeface="Montserrat" panose="00000500000000000000" pitchFamily="2" charset="0"/>
              </a:rPr>
              <a:t>Monnie Whitson</a:t>
            </a:r>
            <a:r>
              <a:rPr lang="en-US" sz="1300" kern="1200">
                <a:solidFill>
                  <a:prstClr val="black"/>
                </a:solidFill>
                <a:latin typeface="Montserrat" panose="00000500000000000000" pitchFamily="2" charset="0"/>
              </a:rPr>
              <a:t>, </a:t>
            </a:r>
            <a:r>
              <a:rPr lang="en-US" sz="1300" i="1" kern="1200">
                <a:solidFill>
                  <a:prstClr val="black"/>
                </a:solidFill>
                <a:latin typeface="Montserrat" panose="00000500000000000000" pitchFamily="2" charset="0"/>
              </a:rPr>
              <a:t>Greenville Technical College Foundation</a:t>
            </a:r>
          </a:p>
          <a:p>
            <a:pPr algn="ctr" defTabSz="685800">
              <a:buClrTx/>
              <a:defRPr/>
            </a:pPr>
            <a:r>
              <a:rPr lang="en-US" sz="1200" kern="1200">
                <a:solidFill>
                  <a:prstClr val="black"/>
                </a:solidFill>
                <a:latin typeface="Montserrat" panose="00000500000000000000" pitchFamily="2" charset="0"/>
              </a:rPr>
              <a:t>                                                                                                                                                    </a:t>
            </a:r>
            <a:endParaRPr lang="en-US" sz="1200" b="1" kern="1200">
              <a:solidFill>
                <a:prstClr val="black"/>
              </a:solidFill>
              <a:latin typeface="Montserrat" panose="00000500000000000000" pitchFamily="2" charset="0"/>
            </a:endParaRPr>
          </a:p>
          <a:p>
            <a:pPr defTabSz="685800">
              <a:buClrTx/>
              <a:defRPr/>
            </a:pPr>
            <a:r>
              <a:rPr lang="en-US" sz="1800" kern="1200">
                <a:ln w="9525">
                  <a:solidFill>
                    <a:srgbClr val="006241"/>
                  </a:solidFill>
                  <a:prstDash val="solid"/>
                </a:ln>
                <a:solidFill>
                  <a:srgbClr val="9FC357"/>
                </a:solidFill>
                <a:latin typeface="Montserrat" panose="00000500000000000000" pitchFamily="2" charset="0"/>
              </a:rPr>
              <a:t>Adjourn</a:t>
            </a:r>
            <a:r>
              <a:rPr lang="en-US" sz="2000" b="1" kern="1200">
                <a:ln w="9525">
                  <a:solidFill>
                    <a:srgbClr val="006241"/>
                  </a:solidFill>
                  <a:prstDash val="solid"/>
                </a:ln>
                <a:solidFill>
                  <a:srgbClr val="9FC357"/>
                </a:solidFill>
                <a:latin typeface="Montserrat" panose="00000500000000000000" pitchFamily="2" charset="0"/>
              </a:rPr>
              <a:t> </a:t>
            </a:r>
            <a:r>
              <a:rPr lang="en-US" sz="2000" b="1" kern="1200">
                <a:ln w="9525">
                  <a:solidFill>
                    <a:srgbClr val="006241"/>
                  </a:solidFill>
                </a:ln>
                <a:solidFill>
                  <a:srgbClr val="B3CF7B"/>
                </a:solidFill>
                <a:latin typeface="Montserrat" panose="00000500000000000000" pitchFamily="2" charset="0"/>
              </a:rPr>
              <a:t> </a:t>
            </a:r>
            <a:r>
              <a:rPr lang="en-US" sz="2000" b="1" kern="1200">
                <a:solidFill>
                  <a:prstClr val="black"/>
                </a:solidFill>
                <a:latin typeface="Montserrat" panose="00000500000000000000" pitchFamily="2" charset="0"/>
              </a:rPr>
              <a:t>                                                                                  </a:t>
            </a:r>
            <a:endParaRPr lang="en-US" sz="2000" kern="1200">
              <a:solidFill>
                <a:prstClr val="black"/>
              </a:solidFill>
              <a:latin typeface="Montserrat" panose="00000500000000000000" pitchFamily="2" charset="0"/>
            </a:endParaRPr>
          </a:p>
          <a:p>
            <a:pPr marL="217170" lvl="4" defTabSz="685800">
              <a:spcBef>
                <a:spcPts val="300"/>
              </a:spcBef>
              <a:tabLst>
                <a:tab pos="212725" algn="l"/>
                <a:tab pos="628650" algn="l"/>
                <a:tab pos="6960870" algn="r"/>
              </a:tabLst>
              <a:defRPr/>
            </a:pPr>
            <a:r>
              <a:rPr lang="en-US" sz="1300" b="1" kern="1200">
                <a:solidFill>
                  <a:prstClr val="black"/>
                </a:solidFill>
                <a:latin typeface="Montserrat" panose="00000500000000000000" pitchFamily="2" charset="0"/>
              </a:rPr>
              <a:t>Dean Hybl</a:t>
            </a:r>
            <a:r>
              <a:rPr lang="en-US" sz="1300" kern="1200">
                <a:solidFill>
                  <a:prstClr val="black"/>
                </a:solidFill>
                <a:latin typeface="Montserrat" panose="00000500000000000000" pitchFamily="2" charset="0"/>
              </a:rPr>
              <a:t>, </a:t>
            </a:r>
            <a:r>
              <a:rPr lang="en-US" sz="1300" i="1" kern="1200">
                <a:solidFill>
                  <a:prstClr val="black"/>
                </a:solidFill>
                <a:latin typeface="Montserrat" panose="00000500000000000000" pitchFamily="2" charset="0"/>
              </a:rPr>
              <a:t>Executive Director</a:t>
            </a:r>
          </a:p>
          <a:p>
            <a:pPr algn="ctr" defTabSz="685800">
              <a:buClrTx/>
              <a:defRPr/>
            </a:pPr>
            <a:endParaRPr lang="en-US" sz="900" kern="1200">
              <a:solidFill>
                <a:prstClr val="black"/>
              </a:solidFill>
              <a:latin typeface="Century Gothic" panose="020B0502020202020204" pitchFamily="34" charset="0"/>
            </a:endParaRPr>
          </a:p>
        </p:txBody>
      </p:sp>
      <p:sp>
        <p:nvSpPr>
          <p:cNvPr id="59" name="Freeform: Shape 3">
            <a:extLst>
              <a:ext uri="{FF2B5EF4-FFF2-40B4-BE49-F238E27FC236}">
                <a16:creationId xmlns:a16="http://schemas.microsoft.com/office/drawing/2014/main" id="{DA2DD645-24F0-66C6-7DDC-E2A19B03D4CD}"/>
              </a:ext>
            </a:extLst>
          </p:cNvPr>
          <p:cNvSpPr/>
          <p:nvPr/>
        </p:nvSpPr>
        <p:spPr bwMode="auto">
          <a:xfrm rot="10800000">
            <a:off x="202745" y="4240785"/>
            <a:ext cx="5403155" cy="712234"/>
          </a:xfrm>
          <a:prstGeom prst="rect">
            <a:avLst/>
          </a:prstGeom>
          <a:solidFill>
            <a:schemeClr val="bg1"/>
          </a:solidFill>
          <a:ln>
            <a:noFill/>
          </a:ln>
          <a:effectLst>
            <a:outerShdw blurRad="50800" dist="38100" dir="5400000" algn="t" rotWithShape="0">
              <a:srgbClr val="006241">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14350">
              <a:buClrTx/>
              <a:defRPr/>
            </a:pPr>
            <a:endParaRPr lang="en-US" sz="4200" kern="1200">
              <a:solidFill>
                <a:prstClr val="white"/>
              </a:solidFill>
              <a:latin typeface="Calibri"/>
              <a:cs typeface="Arial"/>
            </a:endParaRPr>
          </a:p>
        </p:txBody>
      </p:sp>
      <p:sp>
        <p:nvSpPr>
          <p:cNvPr id="61" name="TextBox 60">
            <a:extLst>
              <a:ext uri="{FF2B5EF4-FFF2-40B4-BE49-F238E27FC236}">
                <a16:creationId xmlns:a16="http://schemas.microsoft.com/office/drawing/2014/main" id="{16DAEBE7-6D52-D6BB-E11E-8DFC91CEF2C0}"/>
              </a:ext>
            </a:extLst>
          </p:cNvPr>
          <p:cNvSpPr txBox="1"/>
          <p:nvPr/>
        </p:nvSpPr>
        <p:spPr>
          <a:xfrm>
            <a:off x="602974" y="4396847"/>
            <a:ext cx="4953819" cy="400110"/>
          </a:xfrm>
          <a:prstGeom prst="rect">
            <a:avLst/>
          </a:prstGeom>
          <a:noFill/>
        </p:spPr>
        <p:txBody>
          <a:bodyPr wrap="square" rtlCol="0">
            <a:spAutoFit/>
          </a:bodyPr>
          <a:lstStyle/>
          <a:p>
            <a:r>
              <a:rPr lang="en-US" sz="2000">
                <a:latin typeface="Montserrat" panose="00000500000000000000" pitchFamily="2" charset="0"/>
              </a:rPr>
              <a:t>Next TATT Chat</a:t>
            </a:r>
            <a:r>
              <a:rPr lang="en-US" sz="1800">
                <a:latin typeface="Montserrat" panose="00000500000000000000" pitchFamily="2" charset="0"/>
              </a:rPr>
              <a:t> - </a:t>
            </a:r>
            <a:r>
              <a:rPr lang="en-US" sz="1300">
                <a:latin typeface="Montserrat" panose="00000500000000000000" pitchFamily="2" charset="0"/>
              </a:rPr>
              <a:t> </a:t>
            </a:r>
            <a:r>
              <a:rPr lang="en-US" sz="2000">
                <a:latin typeface="Montserrat" panose="00000500000000000000" pitchFamily="2" charset="0"/>
              </a:rPr>
              <a:t>August 8</a:t>
            </a:r>
            <a:r>
              <a:rPr lang="en-US" sz="1800">
                <a:latin typeface="Montserrat" panose="00000500000000000000" pitchFamily="2" charset="0"/>
              </a:rPr>
              <a:t>, 2024</a:t>
            </a:r>
          </a:p>
        </p:txBody>
      </p:sp>
      <p:grpSp>
        <p:nvGrpSpPr>
          <p:cNvPr id="94" name="Group 93">
            <a:extLst>
              <a:ext uri="{FF2B5EF4-FFF2-40B4-BE49-F238E27FC236}">
                <a16:creationId xmlns:a16="http://schemas.microsoft.com/office/drawing/2014/main" id="{59C32C9C-61DE-10A7-D119-02E88C9F27F5}"/>
              </a:ext>
            </a:extLst>
          </p:cNvPr>
          <p:cNvGrpSpPr/>
          <p:nvPr/>
        </p:nvGrpSpPr>
        <p:grpSpPr>
          <a:xfrm>
            <a:off x="5865688" y="4202893"/>
            <a:ext cx="3085354" cy="769441"/>
            <a:chOff x="5799076" y="4220758"/>
            <a:chExt cx="3128962" cy="876055"/>
          </a:xfrm>
        </p:grpSpPr>
        <p:sp>
          <p:nvSpPr>
            <p:cNvPr id="84" name="TextBox 83">
              <a:extLst>
                <a:ext uri="{FF2B5EF4-FFF2-40B4-BE49-F238E27FC236}">
                  <a16:creationId xmlns:a16="http://schemas.microsoft.com/office/drawing/2014/main" id="{7D4B3D1F-4680-A9EC-4CFF-C8829FAACB8E}"/>
                </a:ext>
              </a:extLst>
            </p:cNvPr>
            <p:cNvSpPr txBox="1"/>
            <p:nvPr/>
          </p:nvSpPr>
          <p:spPr>
            <a:xfrm>
              <a:off x="5799076" y="4220758"/>
              <a:ext cx="3128962" cy="876055"/>
            </a:xfrm>
            <a:prstGeom prst="rect">
              <a:avLst/>
            </a:prstGeom>
            <a:noFill/>
          </p:spPr>
          <p:txBody>
            <a:bodyPr wrap="square" rtlCol="0">
              <a:spAutoFit/>
            </a:bodyPr>
            <a:lstStyle/>
            <a:p>
              <a:r>
                <a:rPr lang="en-US" sz="1500" i="1">
                  <a:latin typeface="Montserrat" panose="00000500000000000000" pitchFamily="2" charset="0"/>
                </a:rPr>
                <a:t>  Our</a:t>
              </a:r>
              <a:endParaRPr lang="en-US" sz="1300" i="1">
                <a:latin typeface="Montserrat" panose="00000500000000000000" pitchFamily="2" charset="0"/>
              </a:endParaRPr>
            </a:p>
            <a:p>
              <a:endParaRPr lang="en-US" sz="1300" i="1">
                <a:latin typeface="Montserrat" panose="00000500000000000000" pitchFamily="2" charset="0"/>
              </a:endParaRPr>
            </a:p>
            <a:p>
              <a:r>
                <a:rPr lang="en-US" sz="1300" i="1">
                  <a:latin typeface="Montserrat" panose="00000500000000000000" pitchFamily="2" charset="0"/>
                </a:rPr>
                <a:t>	</a:t>
              </a:r>
              <a:r>
                <a:rPr lang="en-US" sz="1200" i="1">
                  <a:latin typeface="Montserrat" panose="00000500000000000000" pitchFamily="2" charset="0"/>
                </a:rPr>
                <a:t>	</a:t>
              </a:r>
              <a:r>
                <a:rPr lang="en-US" sz="1600" i="1">
                  <a:latin typeface="Montserrat" panose="00000500000000000000" pitchFamily="2" charset="0"/>
                </a:rPr>
                <a:t>  </a:t>
              </a:r>
              <a:r>
                <a:rPr lang="en-US" sz="1500" i="1">
                  <a:latin typeface="Montserrat" panose="00000500000000000000" pitchFamily="2" charset="0"/>
                </a:rPr>
                <a:t>Partners</a:t>
              </a:r>
            </a:p>
          </p:txBody>
        </p:sp>
        <p:sp>
          <p:nvSpPr>
            <p:cNvPr id="91" name="TextBox 90">
              <a:extLst>
                <a:ext uri="{FF2B5EF4-FFF2-40B4-BE49-F238E27FC236}">
                  <a16:creationId xmlns:a16="http://schemas.microsoft.com/office/drawing/2014/main" id="{CAC19B52-A838-242A-F16C-B9A4C7EA7515}"/>
                </a:ext>
              </a:extLst>
            </p:cNvPr>
            <p:cNvSpPr txBox="1"/>
            <p:nvPr/>
          </p:nvSpPr>
          <p:spPr>
            <a:xfrm>
              <a:off x="6261705" y="4352694"/>
              <a:ext cx="2183097" cy="490591"/>
            </a:xfrm>
            <a:prstGeom prst="rect">
              <a:avLst/>
            </a:prstGeom>
            <a:noFill/>
          </p:spPr>
          <p:txBody>
            <a:bodyPr wrap="square">
              <a:spAutoFit/>
            </a:bodyPr>
            <a:lstStyle/>
            <a:p>
              <a:pPr defTabSz="514350">
                <a:buClrTx/>
                <a:defRPr/>
              </a:pPr>
              <a:r>
                <a:rPr lang="en-US" sz="2200" i="1" kern="1200">
                  <a:ln w="6350">
                    <a:solidFill>
                      <a:schemeClr val="tx1"/>
                    </a:solidFill>
                    <a:prstDash val="solid"/>
                  </a:ln>
                  <a:solidFill>
                    <a:srgbClr val="80BC00"/>
                  </a:solidFill>
                  <a:latin typeface="Calibri"/>
                  <a:cs typeface="Arial"/>
                </a:rPr>
                <a:t>Leadership</a:t>
              </a:r>
              <a:r>
                <a:rPr lang="en-US" sz="2200" i="1" kern="1200">
                  <a:ln w="6350">
                    <a:solidFill>
                      <a:schemeClr val="tx1"/>
                    </a:solidFill>
                    <a:prstDash val="solid"/>
                  </a:ln>
                  <a:solidFill>
                    <a:srgbClr val="80BC00"/>
                  </a:solidFill>
                  <a:latin typeface="Calibri"/>
                </a:rPr>
                <a:t>-Level</a:t>
              </a:r>
              <a:endParaRPr lang="en-US" sz="2200" i="1" kern="1200">
                <a:ln w="6350">
                  <a:solidFill>
                    <a:schemeClr val="tx1"/>
                  </a:solidFill>
                </a:ln>
                <a:solidFill>
                  <a:prstClr val="white"/>
                </a:solidFill>
                <a:latin typeface="Calibri"/>
              </a:endParaRPr>
            </a:p>
          </p:txBody>
        </p:sp>
      </p:grpSp>
      <p:sp>
        <p:nvSpPr>
          <p:cNvPr id="95" name="Rectangle 94">
            <a:extLst>
              <a:ext uri="{FF2B5EF4-FFF2-40B4-BE49-F238E27FC236}">
                <a16:creationId xmlns:a16="http://schemas.microsoft.com/office/drawing/2014/main" id="{D4F4A87B-C975-A087-6AE5-795CEE351095}"/>
              </a:ext>
            </a:extLst>
          </p:cNvPr>
          <p:cNvSpPr/>
          <p:nvPr/>
        </p:nvSpPr>
        <p:spPr>
          <a:xfrm rot="10800000" flipV="1">
            <a:off x="5799075" y="184054"/>
            <a:ext cx="3151967" cy="712234"/>
          </a:xfrm>
          <a:prstGeom prst="rect">
            <a:avLst/>
          </a:prstGeom>
          <a:solidFill>
            <a:schemeClr val="bg1"/>
          </a:solidFill>
          <a:ln>
            <a:noFill/>
          </a:ln>
          <a:effectLst>
            <a:outerShdw blurRad="50800" dist="38100" dir="5400000" algn="t" rotWithShape="0">
              <a:srgbClr val="006241">
                <a:alpha val="4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TextBox 95">
            <a:extLst>
              <a:ext uri="{FF2B5EF4-FFF2-40B4-BE49-F238E27FC236}">
                <a16:creationId xmlns:a16="http://schemas.microsoft.com/office/drawing/2014/main" id="{5464B448-0064-5099-7690-B757383DAE7F}"/>
              </a:ext>
            </a:extLst>
          </p:cNvPr>
          <p:cNvSpPr txBox="1"/>
          <p:nvPr/>
        </p:nvSpPr>
        <p:spPr>
          <a:xfrm>
            <a:off x="6053000" y="191653"/>
            <a:ext cx="2183097" cy="707886"/>
          </a:xfrm>
          <a:prstGeom prst="rect">
            <a:avLst/>
          </a:prstGeom>
          <a:noFill/>
        </p:spPr>
        <p:txBody>
          <a:bodyPr wrap="square">
            <a:spAutoFit/>
          </a:bodyPr>
          <a:lstStyle/>
          <a:p>
            <a:pPr defTabSz="514350">
              <a:buClrTx/>
              <a:defRPr/>
            </a:pPr>
            <a:r>
              <a:rPr lang="en-US" sz="4000" b="1" kern="1200">
                <a:ln w="6350">
                  <a:solidFill>
                    <a:schemeClr val="tx1"/>
                  </a:solidFill>
                  <a:prstDash val="solid"/>
                </a:ln>
                <a:solidFill>
                  <a:srgbClr val="80BC00"/>
                </a:solidFill>
                <a:effectLst>
                  <a:outerShdw dist="38100" dir="2640000" algn="bl" rotWithShape="0">
                    <a:srgbClr val="006241"/>
                  </a:outerShdw>
                </a:effectLst>
                <a:latin typeface="Calibri"/>
                <a:cs typeface="Arial"/>
              </a:rPr>
              <a:t>A BIG</a:t>
            </a:r>
            <a:endParaRPr lang="en-US" sz="4000" kern="1200">
              <a:ln w="6350">
                <a:solidFill>
                  <a:schemeClr val="tx1"/>
                </a:solidFill>
              </a:ln>
              <a:solidFill>
                <a:prstClr val="white"/>
              </a:solidFill>
              <a:latin typeface="Calibri"/>
              <a:cs typeface="Arial"/>
            </a:endParaRPr>
          </a:p>
        </p:txBody>
      </p:sp>
      <p:sp>
        <p:nvSpPr>
          <p:cNvPr id="97" name="TextBox 96">
            <a:extLst>
              <a:ext uri="{FF2B5EF4-FFF2-40B4-BE49-F238E27FC236}">
                <a16:creationId xmlns:a16="http://schemas.microsoft.com/office/drawing/2014/main" id="{C2976599-D639-BE38-FE71-CEC87C1A6508}"/>
              </a:ext>
            </a:extLst>
          </p:cNvPr>
          <p:cNvSpPr txBox="1"/>
          <p:nvPr/>
        </p:nvSpPr>
        <p:spPr>
          <a:xfrm>
            <a:off x="7321868" y="439945"/>
            <a:ext cx="1308371" cy="338554"/>
          </a:xfrm>
          <a:prstGeom prst="rect">
            <a:avLst/>
          </a:prstGeom>
          <a:noFill/>
        </p:spPr>
        <p:txBody>
          <a:bodyPr wrap="none" rtlCol="0">
            <a:spAutoFit/>
          </a:bodyPr>
          <a:lstStyle/>
          <a:p>
            <a:r>
              <a:rPr lang="en-US" sz="1600" i="1">
                <a:latin typeface="Montserrat" panose="00000500000000000000" pitchFamily="2" charset="0"/>
              </a:rPr>
              <a:t>thanks to…</a:t>
            </a:r>
          </a:p>
        </p:txBody>
      </p:sp>
      <p:pic>
        <p:nvPicPr>
          <p:cNvPr id="3" name="Picture 2" descr="A group of logos with text&#10;&#10;Description automatically generated">
            <a:extLst>
              <a:ext uri="{FF2B5EF4-FFF2-40B4-BE49-F238E27FC236}">
                <a16:creationId xmlns:a16="http://schemas.microsoft.com/office/drawing/2014/main" id="{EA5DEA29-04D4-B213-C22E-05D032B075A5}"/>
              </a:ext>
            </a:extLst>
          </p:cNvPr>
          <p:cNvPicPr>
            <a:picLocks noChangeAspect="1"/>
          </p:cNvPicPr>
          <p:nvPr/>
        </p:nvPicPr>
        <p:blipFill>
          <a:blip r:embed="rId2"/>
          <a:stretch>
            <a:fillRect/>
          </a:stretch>
        </p:blipFill>
        <p:spPr>
          <a:xfrm>
            <a:off x="5873498" y="1172742"/>
            <a:ext cx="3003119" cy="2702807"/>
          </a:xfrm>
          <a:prstGeom prst="rect">
            <a:avLst/>
          </a:prstGeom>
        </p:spPr>
      </p:pic>
    </p:spTree>
    <p:extLst>
      <p:ext uri="{BB962C8B-B14F-4D97-AF65-F5344CB8AC3E}">
        <p14:creationId xmlns:p14="http://schemas.microsoft.com/office/powerpoint/2010/main" val="14189480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10000"/>
              </a:schemeClr>
            </a:gs>
            <a:gs pos="100000">
              <a:schemeClr val="bg2">
                <a:shade val="98000"/>
                <a:satMod val="110000"/>
                <a:lumMod val="86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CE8BCA1D-ACDF-4D63-9AA0-366C4F8553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999" cy="51435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buClrTx/>
            </a:pPr>
            <a:endParaRPr lang="en-US" sz="1350" kern="1200" dirty="0">
              <a:solidFill>
                <a:srgbClr val="FFFFFF"/>
              </a:solidFill>
              <a:latin typeface="Gill Sans MT" panose="020B0502020104020203"/>
            </a:endParaRPr>
          </a:p>
        </p:txBody>
      </p:sp>
      <p:sp>
        <p:nvSpPr>
          <p:cNvPr id="2" name="Title 1">
            <a:extLst>
              <a:ext uri="{FF2B5EF4-FFF2-40B4-BE49-F238E27FC236}">
                <a16:creationId xmlns:a16="http://schemas.microsoft.com/office/drawing/2014/main" id="{2E8893D7-15D8-CF93-C8AF-CB50B66C63D7}"/>
              </a:ext>
            </a:extLst>
          </p:cNvPr>
          <p:cNvSpPr>
            <a:spLocks noGrp="1"/>
          </p:cNvSpPr>
          <p:nvPr>
            <p:ph type="title"/>
          </p:nvPr>
        </p:nvSpPr>
        <p:spPr>
          <a:xfrm>
            <a:off x="559672" y="778476"/>
            <a:ext cx="2290568" cy="3531848"/>
          </a:xfrm>
        </p:spPr>
        <p:txBody>
          <a:bodyPr anchor="ctr">
            <a:normAutofit/>
          </a:bodyPr>
          <a:lstStyle/>
          <a:p>
            <a:r>
              <a:rPr lang="en-US" dirty="0">
                <a:solidFill>
                  <a:schemeClr val="accent1"/>
                </a:solidFill>
              </a:rPr>
              <a:t>What To Do With Intellectual Property?</a:t>
            </a:r>
          </a:p>
        </p:txBody>
      </p:sp>
      <p:sp>
        <p:nvSpPr>
          <p:cNvPr id="11" name="Rectangle 10">
            <a:extLst>
              <a:ext uri="{FF2B5EF4-FFF2-40B4-BE49-F238E27FC236}">
                <a16:creationId xmlns:a16="http://schemas.microsoft.com/office/drawing/2014/main" id="{5DB82E3F-D9C4-42E7-AABF-D760C2F56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901" y="342900"/>
            <a:ext cx="2777490" cy="7124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342900">
              <a:buClrTx/>
            </a:pPr>
            <a:endParaRPr lang="en-US" sz="1350" kern="1200" dirty="0">
              <a:solidFill>
                <a:srgbClr val="FFFFFF"/>
              </a:solidFill>
              <a:latin typeface="Gill Sans MT" panose="020B0502020104020203"/>
            </a:endParaRPr>
          </a:p>
        </p:txBody>
      </p:sp>
      <p:sp>
        <p:nvSpPr>
          <p:cNvPr id="13" name="Rectangle 12">
            <a:extLst>
              <a:ext uri="{FF2B5EF4-FFF2-40B4-BE49-F238E27FC236}">
                <a16:creationId xmlns:a16="http://schemas.microsoft.com/office/drawing/2014/main" id="{5F145784-B126-48E6-B33B-0BEA2EBF18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81373" y="342900"/>
            <a:ext cx="2777490" cy="6858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342900">
              <a:buClrTx/>
            </a:pPr>
            <a:endParaRPr lang="en-US" sz="1350" kern="1200" dirty="0">
              <a:solidFill>
                <a:srgbClr val="FFFFFF"/>
              </a:solidFill>
              <a:latin typeface="Gill Sans MT" panose="020B0502020104020203"/>
            </a:endParaRPr>
          </a:p>
        </p:txBody>
      </p:sp>
      <p:sp>
        <p:nvSpPr>
          <p:cNvPr id="15" name="Rectangle 14">
            <a:extLst>
              <a:ext uri="{FF2B5EF4-FFF2-40B4-BE49-F238E27FC236}">
                <a16:creationId xmlns:a16="http://schemas.microsoft.com/office/drawing/2014/main" id="{06AD7FED-ECA8-4F84-9067-C1B1E9610F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31610" y="340232"/>
            <a:ext cx="2777490" cy="73916"/>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342900">
              <a:buClrTx/>
            </a:pPr>
            <a:endParaRPr lang="en-US" sz="1350" kern="1200" dirty="0">
              <a:solidFill>
                <a:srgbClr val="FFFFFF"/>
              </a:solidFill>
              <a:latin typeface="Gill Sans MT" panose="020B0502020104020203"/>
            </a:endParaRPr>
          </a:p>
        </p:txBody>
      </p:sp>
      <p:sp>
        <p:nvSpPr>
          <p:cNvPr id="17" name="Rectangle 16">
            <a:extLst>
              <a:ext uri="{FF2B5EF4-FFF2-40B4-BE49-F238E27FC236}">
                <a16:creationId xmlns:a16="http://schemas.microsoft.com/office/drawing/2014/main" id="{74DF12F2-5059-41AC-A8BD-D5E115CDC2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85138" y="542924"/>
            <a:ext cx="5623962" cy="425767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342900">
              <a:buClrTx/>
            </a:pPr>
            <a:endParaRPr lang="en-US" sz="1350" kern="1200" dirty="0">
              <a:solidFill>
                <a:srgbClr val="FFFFFF"/>
              </a:solidFill>
              <a:latin typeface="Gill Sans MT" panose="020B0502020104020203"/>
            </a:endParaRPr>
          </a:p>
        </p:txBody>
      </p:sp>
      <p:graphicFrame>
        <p:nvGraphicFramePr>
          <p:cNvPr id="22" name="Content Placeholder 2">
            <a:extLst>
              <a:ext uri="{FF2B5EF4-FFF2-40B4-BE49-F238E27FC236}">
                <a16:creationId xmlns:a16="http://schemas.microsoft.com/office/drawing/2014/main" id="{E7A2AF36-03D3-7375-1F0F-38E2B0980060}"/>
              </a:ext>
            </a:extLst>
          </p:cNvPr>
          <p:cNvGraphicFramePr>
            <a:graphicFrameLocks noGrp="1"/>
          </p:cNvGraphicFramePr>
          <p:nvPr>
            <p:ph idx="1"/>
          </p:nvPr>
        </p:nvGraphicFramePr>
        <p:xfrm>
          <a:off x="3448828" y="778476"/>
          <a:ext cx="5259278" cy="35318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15537395"/>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62A7B9-D012-3100-22DC-B59EDB41F7CC}"/>
              </a:ext>
            </a:extLst>
          </p:cNvPr>
          <p:cNvSpPr>
            <a:spLocks noGrp="1"/>
          </p:cNvSpPr>
          <p:nvPr>
            <p:ph type="title"/>
          </p:nvPr>
        </p:nvSpPr>
        <p:spPr>
          <a:xfrm>
            <a:off x="435894" y="526617"/>
            <a:ext cx="8272212" cy="760350"/>
          </a:xfrm>
        </p:spPr>
        <p:txBody>
          <a:bodyPr>
            <a:normAutofit/>
          </a:bodyPr>
          <a:lstStyle/>
          <a:p>
            <a:r>
              <a:rPr lang="en-US" dirty="0"/>
              <a:t>TAKE AWAY MENU </a:t>
            </a:r>
          </a:p>
        </p:txBody>
      </p:sp>
      <p:sp>
        <p:nvSpPr>
          <p:cNvPr id="3" name="Content Placeholder 2">
            <a:extLst>
              <a:ext uri="{FF2B5EF4-FFF2-40B4-BE49-F238E27FC236}">
                <a16:creationId xmlns:a16="http://schemas.microsoft.com/office/drawing/2014/main" id="{650E913C-4BF9-99F9-CEF1-01678A3ED05B}"/>
              </a:ext>
            </a:extLst>
          </p:cNvPr>
          <p:cNvSpPr>
            <a:spLocks noGrp="1"/>
          </p:cNvSpPr>
          <p:nvPr>
            <p:ph idx="1"/>
          </p:nvPr>
        </p:nvSpPr>
        <p:spPr>
          <a:xfrm>
            <a:off x="435895" y="1635373"/>
            <a:ext cx="5418806" cy="2758727"/>
          </a:xfrm>
        </p:spPr>
        <p:txBody>
          <a:bodyPr>
            <a:normAutofit/>
          </a:bodyPr>
          <a:lstStyle/>
          <a:p>
            <a:pPr defTabSz="685800">
              <a:spcBef>
                <a:spcPts val="1500"/>
              </a:spcBef>
              <a:spcAft>
                <a:spcPts val="0"/>
              </a:spcAft>
              <a:buNone/>
              <a:defRPr/>
            </a:pPr>
            <a:r>
              <a:rPr lang="en-US" b="1" u="sng" dirty="0">
                <a:latin typeface="Helvetica" panose="020B0604020202020204" pitchFamily="34" charset="0"/>
                <a:cs typeface="Helvetica" panose="020B0604020202020204" pitchFamily="34" charset="0"/>
              </a:rPr>
              <a:t>START IP PROTECTION EARLY</a:t>
            </a:r>
          </a:p>
          <a:p>
            <a:pPr marL="211931" indent="-211931" defTabSz="685800">
              <a:spcBef>
                <a:spcPts val="1500"/>
              </a:spcBef>
              <a:spcAft>
                <a:spcPts val="0"/>
              </a:spcAft>
              <a:buFont typeface="Wingdings 2" pitchFamily="18" charset="2"/>
              <a:buChar char=""/>
              <a:defRPr/>
            </a:pPr>
            <a:r>
              <a:rPr lang="en-US" b="1" u="sng" dirty="0">
                <a:latin typeface="Helvetica" panose="020B0604020202020204" pitchFamily="34" charset="0"/>
                <a:cs typeface="Helvetica" panose="020B0604020202020204" pitchFamily="34" charset="0"/>
              </a:rPr>
              <a:t>Review</a:t>
            </a:r>
            <a:r>
              <a:rPr lang="en-US" dirty="0">
                <a:latin typeface="Helvetica" panose="020B0604020202020204" pitchFamily="34" charset="0"/>
                <a:cs typeface="Helvetica" panose="020B0604020202020204" pitchFamily="34" charset="0"/>
              </a:rPr>
              <a:t> IP to know the types they have;</a:t>
            </a:r>
          </a:p>
          <a:p>
            <a:pPr marL="211931" indent="-211931" defTabSz="685800">
              <a:spcBef>
                <a:spcPts val="1500"/>
              </a:spcBef>
              <a:spcAft>
                <a:spcPts val="0"/>
              </a:spcAft>
              <a:buFont typeface="Wingdings 2" pitchFamily="18" charset="2"/>
              <a:buChar char=""/>
              <a:defRPr/>
            </a:pPr>
            <a:r>
              <a:rPr lang="en-US" b="1" u="sng" dirty="0">
                <a:latin typeface="Helvetica" panose="020B0604020202020204" pitchFamily="34" charset="0"/>
                <a:cs typeface="Helvetica" panose="020B0604020202020204" pitchFamily="34" charset="0"/>
              </a:rPr>
              <a:t>Protect</a:t>
            </a:r>
            <a:r>
              <a:rPr lang="en-US" dirty="0">
                <a:latin typeface="Helvetica" panose="020B0604020202020204" pitchFamily="34" charset="0"/>
                <a:cs typeface="Helvetica" panose="020B0604020202020204" pitchFamily="34" charset="0"/>
              </a:rPr>
              <a:t> IP file trademarks and patent applications, keep trade secrets a secret;</a:t>
            </a:r>
          </a:p>
          <a:p>
            <a:pPr marL="211931" indent="-211931" defTabSz="685800">
              <a:spcBef>
                <a:spcPts val="1500"/>
              </a:spcBef>
              <a:spcAft>
                <a:spcPts val="0"/>
              </a:spcAft>
              <a:buFont typeface="Wingdings 2" pitchFamily="18" charset="2"/>
              <a:buChar char=""/>
              <a:defRPr/>
            </a:pPr>
            <a:r>
              <a:rPr lang="en-US" b="1" u="sng" dirty="0">
                <a:latin typeface="Helvetica" panose="020B0604020202020204" pitchFamily="34" charset="0"/>
                <a:cs typeface="Helvetica" panose="020B0604020202020204" pitchFamily="34" charset="0"/>
              </a:rPr>
              <a:t>Pause to Consider</a:t>
            </a:r>
            <a:r>
              <a:rPr lang="en-US" dirty="0">
                <a:latin typeface="Helvetica" panose="020B0604020202020204" pitchFamily="34" charset="0"/>
                <a:cs typeface="Helvetica" panose="020B0604020202020204" pitchFamily="34" charset="0"/>
              </a:rPr>
              <a:t> </a:t>
            </a:r>
            <a:r>
              <a:rPr lang="en-US" i="1" dirty="0">
                <a:latin typeface="Helvetica" panose="020B0604020202020204" pitchFamily="34" charset="0"/>
                <a:cs typeface="Helvetica" panose="020B0604020202020204" pitchFamily="34" charset="0"/>
              </a:rPr>
              <a:t>BEFORE</a:t>
            </a:r>
            <a:r>
              <a:rPr lang="en-US" dirty="0">
                <a:latin typeface="Helvetica" panose="020B0604020202020204" pitchFamily="34" charset="0"/>
                <a:cs typeface="Helvetica" panose="020B0604020202020204" pitchFamily="34" charset="0"/>
              </a:rPr>
              <a:t> advertising or discussing new concepts;</a:t>
            </a:r>
          </a:p>
          <a:p>
            <a:pPr marL="211931" indent="-211931" defTabSz="685800">
              <a:spcBef>
                <a:spcPts val="1500"/>
              </a:spcBef>
              <a:spcAft>
                <a:spcPts val="0"/>
              </a:spcAft>
              <a:buFont typeface="Wingdings 2" pitchFamily="18" charset="2"/>
              <a:buChar char=""/>
              <a:defRPr/>
            </a:pPr>
            <a:r>
              <a:rPr lang="en-US" b="1" u="sng" dirty="0">
                <a:latin typeface="Helvetica" panose="020B0604020202020204" pitchFamily="34" charset="0"/>
                <a:cs typeface="Helvetica" panose="020B0604020202020204" pitchFamily="34" charset="0"/>
              </a:rPr>
              <a:t>Remember</a:t>
            </a:r>
            <a:r>
              <a:rPr lang="en-US" dirty="0">
                <a:latin typeface="Helvetica" panose="020B0604020202020204" pitchFamily="34" charset="0"/>
                <a:cs typeface="Helvetica" panose="020B0604020202020204" pitchFamily="34" charset="0"/>
              </a:rPr>
              <a:t> IP protection helps businesses now and later</a:t>
            </a:r>
          </a:p>
          <a:p>
            <a:endParaRPr lang="en-US" dirty="0"/>
          </a:p>
        </p:txBody>
      </p:sp>
      <p:pic>
        <p:nvPicPr>
          <p:cNvPr id="6" name="Picture 5" descr="A notepad and pen on a table&#10;&#10;Description automatically generated">
            <a:extLst>
              <a:ext uri="{FF2B5EF4-FFF2-40B4-BE49-F238E27FC236}">
                <a16:creationId xmlns:a16="http://schemas.microsoft.com/office/drawing/2014/main" id="{4547B8B2-2AA7-58D3-C450-EB423F4BD069}"/>
              </a:ext>
            </a:extLst>
          </p:cNvPr>
          <p:cNvPicPr>
            <a:picLocks noChangeAspect="1"/>
          </p:cNvPicPr>
          <p:nvPr/>
        </p:nvPicPr>
        <p:blipFill rotWithShape="1">
          <a:blip r:embed="rId2"/>
          <a:srcRect l="27268" r="18153" b="1"/>
          <a:stretch/>
        </p:blipFill>
        <p:spPr>
          <a:xfrm>
            <a:off x="6038850" y="1403350"/>
            <a:ext cx="2762251" cy="3378200"/>
          </a:xfrm>
          <a:prstGeom prst="rect">
            <a:avLst/>
          </a:prstGeom>
        </p:spPr>
      </p:pic>
    </p:spTree>
    <p:extLst>
      <p:ext uri="{BB962C8B-B14F-4D97-AF65-F5344CB8AC3E}">
        <p14:creationId xmlns:p14="http://schemas.microsoft.com/office/powerpoint/2010/main" val="21680317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63FF91-3A63-64AE-3869-5841A54D826A}"/>
              </a:ext>
            </a:extLst>
          </p:cNvPr>
          <p:cNvSpPr>
            <a:spLocks noGrp="1"/>
          </p:cNvSpPr>
          <p:nvPr>
            <p:ph type="title"/>
          </p:nvPr>
        </p:nvSpPr>
        <p:spPr/>
        <p:txBody>
          <a:bodyPr/>
          <a:lstStyle/>
          <a:p>
            <a:r>
              <a:rPr lang="en-US" dirty="0"/>
              <a:t>IP SCAMS AND HOW TO AVOID THEM</a:t>
            </a:r>
          </a:p>
        </p:txBody>
      </p:sp>
      <p:sp>
        <p:nvSpPr>
          <p:cNvPr id="3" name="Content Placeholder 2">
            <a:extLst>
              <a:ext uri="{FF2B5EF4-FFF2-40B4-BE49-F238E27FC236}">
                <a16:creationId xmlns:a16="http://schemas.microsoft.com/office/drawing/2014/main" id="{808511CB-6AFF-0E95-E5D1-EAB863965C9F}"/>
              </a:ext>
            </a:extLst>
          </p:cNvPr>
          <p:cNvSpPr>
            <a:spLocks noGrp="1"/>
          </p:cNvSpPr>
          <p:nvPr>
            <p:ph idx="1"/>
          </p:nvPr>
        </p:nvSpPr>
        <p:spPr/>
        <p:txBody>
          <a:bodyPr/>
          <a:lstStyle/>
          <a:p>
            <a:r>
              <a:rPr lang="en-US" dirty="0"/>
              <a:t>“LOW COST” FEES FOR TRADEMARK SERVICES</a:t>
            </a:r>
          </a:p>
          <a:p>
            <a:pPr lvl="1"/>
            <a:r>
              <a:rPr lang="en-US" dirty="0"/>
              <a:t>Want your personal information – emails, phone numbers</a:t>
            </a:r>
          </a:p>
          <a:p>
            <a:r>
              <a:rPr lang="en-US" dirty="0"/>
              <a:t>CHECK ATTORNEY CREDENTIALS BEFORE YOU HIRE</a:t>
            </a:r>
          </a:p>
          <a:p>
            <a:pPr lvl="1"/>
            <a:r>
              <a:rPr lang="en-US" b="1" i="1" dirty="0">
                <a:solidFill>
                  <a:srgbClr val="FF0000"/>
                </a:solidFill>
              </a:rPr>
              <a:t>Scummy attorneys? Who knew?!?!?!</a:t>
            </a:r>
          </a:p>
          <a:p>
            <a:pPr lvl="1"/>
            <a:r>
              <a:rPr lang="en-US" dirty="0"/>
              <a:t>If you’re being pressured, watch out!</a:t>
            </a:r>
          </a:p>
          <a:p>
            <a:pPr lvl="1"/>
            <a:r>
              <a:rPr lang="en-US" dirty="0"/>
              <a:t>If they don’t communicate, watch out!</a:t>
            </a:r>
          </a:p>
          <a:p>
            <a:pPr lvl="1"/>
            <a:r>
              <a:rPr lang="en-US" dirty="0"/>
              <a:t>If they hide their fees, watch out!</a:t>
            </a:r>
          </a:p>
        </p:txBody>
      </p:sp>
    </p:spTree>
    <p:extLst>
      <p:ext uri="{BB962C8B-B14F-4D97-AF65-F5344CB8AC3E}">
        <p14:creationId xmlns:p14="http://schemas.microsoft.com/office/powerpoint/2010/main" val="19816961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E3778C-D40D-D614-6AF2-472680B38F9B}"/>
              </a:ext>
            </a:extLst>
          </p:cNvPr>
          <p:cNvSpPr>
            <a:spLocks noGrp="1"/>
          </p:cNvSpPr>
          <p:nvPr>
            <p:ph type="title"/>
          </p:nvPr>
        </p:nvSpPr>
        <p:spPr/>
        <p:txBody>
          <a:bodyPr/>
          <a:lstStyle/>
          <a:p>
            <a:r>
              <a:rPr lang="en-US" dirty="0"/>
              <a:t>How Scammers Contact You</a:t>
            </a:r>
          </a:p>
        </p:txBody>
      </p:sp>
      <p:sp>
        <p:nvSpPr>
          <p:cNvPr id="3" name="Text Placeholder 2">
            <a:extLst>
              <a:ext uri="{FF2B5EF4-FFF2-40B4-BE49-F238E27FC236}">
                <a16:creationId xmlns:a16="http://schemas.microsoft.com/office/drawing/2014/main" id="{B8C78B20-C663-3A39-D537-ADCADF5193F2}"/>
              </a:ext>
            </a:extLst>
          </p:cNvPr>
          <p:cNvSpPr>
            <a:spLocks noGrp="1"/>
          </p:cNvSpPr>
          <p:nvPr>
            <p:ph type="body" sz="quarter" idx="3"/>
          </p:nvPr>
        </p:nvSpPr>
        <p:spPr/>
        <p:txBody>
          <a:bodyPr/>
          <a:lstStyle/>
          <a:p>
            <a:r>
              <a:rPr lang="en-US" dirty="0"/>
              <a:t>E-MAILS AND LETTERS, OH MY!</a:t>
            </a:r>
          </a:p>
        </p:txBody>
      </p:sp>
      <p:sp>
        <p:nvSpPr>
          <p:cNvPr id="4" name="Content Placeholder 3">
            <a:extLst>
              <a:ext uri="{FF2B5EF4-FFF2-40B4-BE49-F238E27FC236}">
                <a16:creationId xmlns:a16="http://schemas.microsoft.com/office/drawing/2014/main" id="{9AD6CF17-60CC-A31E-0F85-4F749775176B}"/>
              </a:ext>
            </a:extLst>
          </p:cNvPr>
          <p:cNvSpPr>
            <a:spLocks noGrp="1"/>
          </p:cNvSpPr>
          <p:nvPr>
            <p:ph sz="quarter" idx="4"/>
          </p:nvPr>
        </p:nvSpPr>
        <p:spPr/>
        <p:txBody>
          <a:bodyPr/>
          <a:lstStyle/>
          <a:p>
            <a:r>
              <a:rPr lang="en-US" dirty="0"/>
              <a:t>Letters claiming a third party will file for your mark</a:t>
            </a:r>
          </a:p>
          <a:p>
            <a:r>
              <a:rPr lang="en-US" dirty="0"/>
              <a:t>Letters claiming your mark will go abandoned showing fake documentation</a:t>
            </a:r>
          </a:p>
          <a:p>
            <a:r>
              <a:rPr lang="en-US" dirty="0"/>
              <a:t>Pretend to be the USPTO and give a short 24-72 hour turnaround to respond</a:t>
            </a:r>
          </a:p>
        </p:txBody>
      </p:sp>
    </p:spTree>
    <p:extLst>
      <p:ext uri="{BB962C8B-B14F-4D97-AF65-F5344CB8AC3E}">
        <p14:creationId xmlns:p14="http://schemas.microsoft.com/office/powerpoint/2010/main" val="28376122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ECBCB2-B29B-A271-4709-37A7EF78230F}"/>
              </a:ext>
            </a:extLst>
          </p:cNvPr>
          <p:cNvSpPr>
            <a:spLocks noGrp="1"/>
          </p:cNvSpPr>
          <p:nvPr>
            <p:ph type="title"/>
          </p:nvPr>
        </p:nvSpPr>
        <p:spPr/>
        <p:txBody>
          <a:bodyPr/>
          <a:lstStyle/>
          <a:p>
            <a:r>
              <a:rPr lang="en-US"/>
              <a:t>Some “Legion of Doom” </a:t>
            </a:r>
            <a:r>
              <a:rPr lang="en-US" dirty="0"/>
              <a:t>Members</a:t>
            </a:r>
          </a:p>
        </p:txBody>
      </p:sp>
      <p:sp>
        <p:nvSpPr>
          <p:cNvPr id="3" name="Content Placeholder 2">
            <a:extLst>
              <a:ext uri="{FF2B5EF4-FFF2-40B4-BE49-F238E27FC236}">
                <a16:creationId xmlns:a16="http://schemas.microsoft.com/office/drawing/2014/main" id="{2A9E3660-623B-60D9-0C81-4B24C72035D0}"/>
              </a:ext>
            </a:extLst>
          </p:cNvPr>
          <p:cNvSpPr>
            <a:spLocks noGrp="1"/>
          </p:cNvSpPr>
          <p:nvPr>
            <p:ph idx="1"/>
          </p:nvPr>
        </p:nvSpPr>
        <p:spPr/>
        <p:txBody>
          <a:bodyPr/>
          <a:lstStyle/>
          <a:p>
            <a:r>
              <a:rPr lang="en-US" dirty="0"/>
              <a:t>BRAND REGISTRATION OFFICE</a:t>
            </a:r>
          </a:p>
          <a:p>
            <a:r>
              <a:rPr lang="en-US" dirty="0"/>
              <a:t>GLOTRADE</a:t>
            </a:r>
          </a:p>
          <a:p>
            <a:r>
              <a:rPr lang="en-US" dirty="0"/>
              <a:t>NATP REGISTER SERVICS</a:t>
            </a:r>
          </a:p>
          <a:p>
            <a:r>
              <a:rPr lang="en-US" dirty="0"/>
              <a:t>PATENT AND TRADEMARK BUREAU</a:t>
            </a:r>
          </a:p>
          <a:p>
            <a:r>
              <a:rPr lang="en-US" dirty="0"/>
              <a:t>PATENT &amp; TRADEMARK OFFICE</a:t>
            </a:r>
          </a:p>
          <a:p>
            <a:r>
              <a:rPr lang="en-US" dirty="0"/>
              <a:t>TRADEMARK RENEWAL SERVICE</a:t>
            </a:r>
          </a:p>
          <a:p>
            <a:r>
              <a:rPr lang="en-US" dirty="0"/>
              <a:t>WTP TRADEMARK PUBLICATION</a:t>
            </a:r>
          </a:p>
          <a:p>
            <a:r>
              <a:rPr lang="en-US" dirty="0"/>
              <a:t>WTPR</a:t>
            </a:r>
          </a:p>
        </p:txBody>
      </p:sp>
    </p:spTree>
    <p:extLst>
      <p:ext uri="{BB962C8B-B14F-4D97-AF65-F5344CB8AC3E}">
        <p14:creationId xmlns:p14="http://schemas.microsoft.com/office/powerpoint/2010/main" val="37541655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5BDE0-9EDC-1D6B-A27A-E1FBCBB08882}"/>
              </a:ext>
            </a:extLst>
          </p:cNvPr>
          <p:cNvSpPr>
            <a:spLocks noGrp="1"/>
          </p:cNvSpPr>
          <p:nvPr>
            <p:ph type="title"/>
          </p:nvPr>
        </p:nvSpPr>
        <p:spPr/>
        <p:txBody>
          <a:bodyPr/>
          <a:lstStyle/>
          <a:p>
            <a:r>
              <a:rPr lang="en-US" dirty="0"/>
              <a:t>RECOGNIZING COMMON IP SCAMS</a:t>
            </a:r>
          </a:p>
        </p:txBody>
      </p:sp>
      <p:sp>
        <p:nvSpPr>
          <p:cNvPr id="3" name="Content Placeholder 2">
            <a:extLst>
              <a:ext uri="{FF2B5EF4-FFF2-40B4-BE49-F238E27FC236}">
                <a16:creationId xmlns:a16="http://schemas.microsoft.com/office/drawing/2014/main" id="{97E7C3AC-1798-6183-C18C-82C65CFDBFF7}"/>
              </a:ext>
            </a:extLst>
          </p:cNvPr>
          <p:cNvSpPr>
            <a:spLocks noGrp="1"/>
          </p:cNvSpPr>
          <p:nvPr>
            <p:ph sz="half" idx="1"/>
          </p:nvPr>
        </p:nvSpPr>
        <p:spPr/>
        <p:txBody>
          <a:bodyPr/>
          <a:lstStyle/>
          <a:p>
            <a:r>
              <a:rPr lang="en-US" dirty="0"/>
              <a:t>SIGNS TO WATCH OUT FOR</a:t>
            </a:r>
          </a:p>
          <a:p>
            <a:pPr lvl="1"/>
            <a:r>
              <a:rPr lang="en-US" dirty="0"/>
              <a:t>USPTO personnel will never</a:t>
            </a:r>
          </a:p>
          <a:p>
            <a:pPr lvl="2"/>
            <a:r>
              <a:rPr lang="en-US" dirty="0"/>
              <a:t>ASK for personal information</a:t>
            </a:r>
          </a:p>
          <a:p>
            <a:pPr lvl="2"/>
            <a:r>
              <a:rPr lang="en-US" dirty="0"/>
              <a:t>ASK for payment information</a:t>
            </a:r>
          </a:p>
          <a:p>
            <a:pPr lvl="2"/>
            <a:r>
              <a:rPr lang="en-US" dirty="0"/>
              <a:t>Require payment via check or money order to third party addresses</a:t>
            </a:r>
          </a:p>
        </p:txBody>
      </p:sp>
      <p:sp>
        <p:nvSpPr>
          <p:cNvPr id="4" name="Content Placeholder 3">
            <a:extLst>
              <a:ext uri="{FF2B5EF4-FFF2-40B4-BE49-F238E27FC236}">
                <a16:creationId xmlns:a16="http://schemas.microsoft.com/office/drawing/2014/main" id="{1C42C0EA-75C4-5B35-210A-0CF85620603E}"/>
              </a:ext>
            </a:extLst>
          </p:cNvPr>
          <p:cNvSpPr>
            <a:spLocks noGrp="1"/>
          </p:cNvSpPr>
          <p:nvPr>
            <p:ph sz="half" idx="2"/>
          </p:nvPr>
        </p:nvSpPr>
        <p:spPr/>
        <p:txBody>
          <a:bodyPr/>
          <a:lstStyle/>
          <a:p>
            <a:r>
              <a:rPr lang="en-US" dirty="0"/>
              <a:t>COMMON SCAMS</a:t>
            </a:r>
          </a:p>
          <a:p>
            <a:pPr lvl="1"/>
            <a:r>
              <a:rPr lang="en-US" dirty="0"/>
              <a:t>Spoofing phone numbers</a:t>
            </a:r>
          </a:p>
          <a:p>
            <a:pPr lvl="1"/>
            <a:r>
              <a:rPr lang="en-US" dirty="0"/>
              <a:t>Imposter Emails</a:t>
            </a:r>
          </a:p>
          <a:p>
            <a:pPr lvl="1"/>
            <a:r>
              <a:rPr lang="en-US" dirty="0"/>
              <a:t>Fraudulent Communications</a:t>
            </a:r>
          </a:p>
          <a:p>
            <a:pPr lvl="1"/>
            <a:r>
              <a:rPr lang="en-US" dirty="0"/>
              <a:t>False change of email address</a:t>
            </a:r>
          </a:p>
        </p:txBody>
      </p:sp>
    </p:spTree>
    <p:extLst>
      <p:ext uri="{BB962C8B-B14F-4D97-AF65-F5344CB8AC3E}">
        <p14:creationId xmlns:p14="http://schemas.microsoft.com/office/powerpoint/2010/main" val="3011156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4F5894-7CB0-2438-D3C5-6F59FD3CB5F4}"/>
              </a:ext>
            </a:extLst>
          </p:cNvPr>
          <p:cNvSpPr>
            <a:spLocks noGrp="1"/>
          </p:cNvSpPr>
          <p:nvPr>
            <p:ph type="title"/>
          </p:nvPr>
        </p:nvSpPr>
        <p:spPr/>
        <p:txBody>
          <a:bodyPr/>
          <a:lstStyle/>
          <a:p>
            <a:r>
              <a:rPr lang="en-US" dirty="0"/>
              <a:t>What do you do if you are scammed?</a:t>
            </a:r>
          </a:p>
        </p:txBody>
      </p:sp>
      <p:sp>
        <p:nvSpPr>
          <p:cNvPr id="3" name="Text Placeholder 2">
            <a:extLst>
              <a:ext uri="{FF2B5EF4-FFF2-40B4-BE49-F238E27FC236}">
                <a16:creationId xmlns:a16="http://schemas.microsoft.com/office/drawing/2014/main" id="{D4C3AAA0-F1F3-4AF2-10F3-8F30BD09D882}"/>
              </a:ext>
            </a:extLst>
          </p:cNvPr>
          <p:cNvSpPr>
            <a:spLocks noGrp="1"/>
          </p:cNvSpPr>
          <p:nvPr>
            <p:ph type="body" sz="quarter" idx="3"/>
          </p:nvPr>
        </p:nvSpPr>
        <p:spPr/>
        <p:txBody>
          <a:bodyPr/>
          <a:lstStyle/>
          <a:p>
            <a:r>
              <a:rPr lang="en-US" dirty="0"/>
              <a:t>TAKE ACTION!</a:t>
            </a:r>
          </a:p>
        </p:txBody>
      </p:sp>
      <p:sp>
        <p:nvSpPr>
          <p:cNvPr id="4" name="Content Placeholder 3">
            <a:extLst>
              <a:ext uri="{FF2B5EF4-FFF2-40B4-BE49-F238E27FC236}">
                <a16:creationId xmlns:a16="http://schemas.microsoft.com/office/drawing/2014/main" id="{2253396D-0676-9969-36CA-018F186E0BFF}"/>
              </a:ext>
            </a:extLst>
          </p:cNvPr>
          <p:cNvSpPr>
            <a:spLocks noGrp="1"/>
          </p:cNvSpPr>
          <p:nvPr>
            <p:ph sz="quarter" idx="4"/>
          </p:nvPr>
        </p:nvSpPr>
        <p:spPr/>
        <p:txBody>
          <a:bodyPr>
            <a:normAutofit fontScale="92500" lnSpcReduction="10000"/>
          </a:bodyPr>
          <a:lstStyle/>
          <a:p>
            <a:r>
              <a:rPr lang="en-US" dirty="0"/>
              <a:t>CALL YOUR REAL ATTORNEY!</a:t>
            </a:r>
          </a:p>
          <a:p>
            <a:r>
              <a:rPr lang="en-US" dirty="0"/>
              <a:t>Report to TMScams@uspto.gov</a:t>
            </a:r>
          </a:p>
          <a:p>
            <a:r>
              <a:rPr lang="en-US" dirty="0"/>
              <a:t>Contact your bank, dispute the charges</a:t>
            </a:r>
          </a:p>
          <a:p>
            <a:r>
              <a:rPr lang="en-US" dirty="0"/>
              <a:t>File a complaint with the FTC</a:t>
            </a:r>
          </a:p>
          <a:p>
            <a:r>
              <a:rPr lang="en-US" dirty="0"/>
              <a:t>File a complaint with the FCC</a:t>
            </a:r>
          </a:p>
          <a:p>
            <a:r>
              <a:rPr lang="en-US" dirty="0"/>
              <a:t>File a complaint with the BBB</a:t>
            </a:r>
          </a:p>
          <a:p>
            <a:r>
              <a:rPr lang="en-US" dirty="0"/>
              <a:t>File a report with the US Postal Inspection Service</a:t>
            </a:r>
          </a:p>
          <a:p>
            <a:pPr marL="0" indent="0">
              <a:buNone/>
            </a:pPr>
            <a:r>
              <a:rPr lang="en-US" dirty="0"/>
              <a:t> </a:t>
            </a:r>
          </a:p>
          <a:p>
            <a:endParaRPr lang="en-US" dirty="0"/>
          </a:p>
        </p:txBody>
      </p:sp>
    </p:spTree>
    <p:extLst>
      <p:ext uri="{BB962C8B-B14F-4D97-AF65-F5344CB8AC3E}">
        <p14:creationId xmlns:p14="http://schemas.microsoft.com/office/powerpoint/2010/main" val="22718948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E57924-22B5-B139-E523-5CCE39E4496A}"/>
              </a:ext>
            </a:extLst>
          </p:cNvPr>
          <p:cNvSpPr>
            <a:spLocks noGrp="1"/>
          </p:cNvSpPr>
          <p:nvPr>
            <p:ph type="title"/>
          </p:nvPr>
        </p:nvSpPr>
        <p:spPr/>
        <p:txBody>
          <a:bodyPr/>
          <a:lstStyle/>
          <a:p>
            <a:r>
              <a:rPr lang="en-US" dirty="0"/>
              <a:t>Further ways to protect your trademarks</a:t>
            </a:r>
          </a:p>
        </p:txBody>
      </p:sp>
      <p:sp>
        <p:nvSpPr>
          <p:cNvPr id="3" name="Content Placeholder 2">
            <a:extLst>
              <a:ext uri="{FF2B5EF4-FFF2-40B4-BE49-F238E27FC236}">
                <a16:creationId xmlns:a16="http://schemas.microsoft.com/office/drawing/2014/main" id="{8FDD672C-48B9-CD64-E90D-2A2541C8F93D}"/>
              </a:ext>
            </a:extLst>
          </p:cNvPr>
          <p:cNvSpPr>
            <a:spLocks noGrp="1"/>
          </p:cNvSpPr>
          <p:nvPr>
            <p:ph idx="1"/>
          </p:nvPr>
        </p:nvSpPr>
        <p:spPr/>
        <p:txBody>
          <a:bodyPr/>
          <a:lstStyle/>
          <a:p>
            <a:r>
              <a:rPr lang="en-US" dirty="0"/>
              <a:t>Check your name to see if it appears with marks you don’t know</a:t>
            </a:r>
          </a:p>
          <a:p>
            <a:r>
              <a:rPr lang="en-US" dirty="0"/>
              <a:t>Do not give personal information, SS#, payment information to anyone claiming to be from the USPTO</a:t>
            </a:r>
          </a:p>
          <a:p>
            <a:r>
              <a:rPr lang="en-US" dirty="0"/>
              <a:t>If you are concerned about your marks – CONSULT AN IP ATTORNEY</a:t>
            </a:r>
          </a:p>
          <a:p>
            <a:r>
              <a:rPr lang="en-US" dirty="0"/>
              <a:t>If your mark registered without your authorization, file a petition to cancel it.</a:t>
            </a:r>
          </a:p>
          <a:p>
            <a:r>
              <a:rPr lang="en-US" dirty="0"/>
              <a:t>Check with Customs and Border Protection to ensure no unauthorized registrations have registered</a:t>
            </a:r>
          </a:p>
        </p:txBody>
      </p:sp>
    </p:spTree>
    <p:extLst>
      <p:ext uri="{BB962C8B-B14F-4D97-AF65-F5344CB8AC3E}">
        <p14:creationId xmlns:p14="http://schemas.microsoft.com/office/powerpoint/2010/main" val="9447714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90" name="Rectangle 89">
            <a:extLst>
              <a:ext uri="{FF2B5EF4-FFF2-40B4-BE49-F238E27FC236}">
                <a16:creationId xmlns:a16="http://schemas.microsoft.com/office/drawing/2014/main" id="{DF64CB2B-8804-B123-E5EC-49D79A935F99}"/>
              </a:ext>
            </a:extLst>
          </p:cNvPr>
          <p:cNvSpPr/>
          <p:nvPr/>
        </p:nvSpPr>
        <p:spPr>
          <a:xfrm flipV="1">
            <a:off x="5799076" y="4240786"/>
            <a:ext cx="3151967" cy="712234"/>
          </a:xfrm>
          <a:prstGeom prst="rect">
            <a:avLst/>
          </a:prstGeom>
          <a:solidFill>
            <a:schemeClr val="bg1"/>
          </a:solidFill>
          <a:ln>
            <a:noFill/>
          </a:ln>
          <a:effectLst>
            <a:outerShdw blurRad="50800" dist="38100" dir="5400000" algn="t" rotWithShape="0">
              <a:srgbClr val="006241">
                <a:alpha val="4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6" name="Rectangle 75">
            <a:extLst>
              <a:ext uri="{FF2B5EF4-FFF2-40B4-BE49-F238E27FC236}">
                <a16:creationId xmlns:a16="http://schemas.microsoft.com/office/drawing/2014/main" id="{C0171B01-514F-011F-B075-8B0E32E514C4}"/>
              </a:ext>
            </a:extLst>
          </p:cNvPr>
          <p:cNvSpPr/>
          <p:nvPr/>
        </p:nvSpPr>
        <p:spPr>
          <a:xfrm rot="5400000">
            <a:off x="5927134" y="972734"/>
            <a:ext cx="2895850" cy="3151966"/>
          </a:xfrm>
          <a:prstGeom prst="rect">
            <a:avLst/>
          </a:prstGeom>
          <a:solidFill>
            <a:schemeClr val="bg1"/>
          </a:solidFill>
          <a:ln>
            <a:noFill/>
          </a:ln>
          <a:effectLst>
            <a:outerShdw blurRad="50800" dist="38100" dir="5400000" algn="t" rotWithShape="0">
              <a:srgbClr val="006241">
                <a:alpha val="4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0" name="Rectangle 59">
            <a:extLst>
              <a:ext uri="{FF2B5EF4-FFF2-40B4-BE49-F238E27FC236}">
                <a16:creationId xmlns:a16="http://schemas.microsoft.com/office/drawing/2014/main" id="{763DD630-DE6B-F433-EC71-B12D79BE3534}"/>
              </a:ext>
            </a:extLst>
          </p:cNvPr>
          <p:cNvSpPr/>
          <p:nvPr/>
        </p:nvSpPr>
        <p:spPr>
          <a:xfrm>
            <a:off x="202746" y="1100795"/>
            <a:ext cx="5415733" cy="2895847"/>
          </a:xfrm>
          <a:prstGeom prst="rect">
            <a:avLst/>
          </a:prstGeom>
          <a:solidFill>
            <a:schemeClr val="bg1"/>
          </a:solidFill>
          <a:ln>
            <a:noFill/>
          </a:ln>
          <a:effectLst>
            <a:outerShdw blurRad="50800" dist="38100" dir="5400000" algn="t" rotWithShape="0">
              <a:srgbClr val="006241">
                <a:alpha val="4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 name="Rectangle 1">
            <a:extLst>
              <a:ext uri="{FF2B5EF4-FFF2-40B4-BE49-F238E27FC236}">
                <a16:creationId xmlns:a16="http://schemas.microsoft.com/office/drawing/2014/main" id="{5B3C4E2C-A5AC-0B71-92BA-AB1E4D0420F7}"/>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Freeform: Shape 3">
            <a:extLst>
              <a:ext uri="{FF2B5EF4-FFF2-40B4-BE49-F238E27FC236}">
                <a16:creationId xmlns:a16="http://schemas.microsoft.com/office/drawing/2014/main" id="{D69F8614-73E9-5BDC-96F4-07078BCADCE5}"/>
              </a:ext>
            </a:extLst>
          </p:cNvPr>
          <p:cNvSpPr/>
          <p:nvPr/>
        </p:nvSpPr>
        <p:spPr bwMode="auto">
          <a:xfrm>
            <a:off x="202747" y="190481"/>
            <a:ext cx="5415733" cy="727727"/>
          </a:xfrm>
          <a:prstGeom prst="rect">
            <a:avLst/>
          </a:prstGeom>
          <a:solidFill>
            <a:schemeClr val="bg1"/>
          </a:solidFill>
          <a:ln>
            <a:noFill/>
          </a:ln>
          <a:effectLst>
            <a:outerShdw blurRad="50800" dist="38100" dir="5400000" algn="t" rotWithShape="0">
              <a:srgbClr val="006241">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514350" rtl="0" eaLnBrk="1" fontAlgn="auto" latinLnBrk="0" hangingPunct="1">
              <a:lnSpc>
                <a:spcPct val="100000"/>
              </a:lnSpc>
              <a:spcBef>
                <a:spcPts val="0"/>
              </a:spcBef>
              <a:spcAft>
                <a:spcPts val="0"/>
              </a:spcAft>
              <a:buClrTx/>
              <a:buSzTx/>
              <a:buFont typeface="Arial"/>
              <a:buNone/>
              <a:tabLst/>
              <a:defRPr/>
            </a:pPr>
            <a:endParaRPr kumimoji="0" lang="en-US" sz="2800" b="0" i="1" u="none" strike="noStrike" kern="0" cap="none" spc="0" normalizeH="0" baseline="0" noProof="0">
              <a:ln w="9525">
                <a:solidFill>
                  <a:srgbClr val="006241"/>
                </a:solidFill>
                <a:prstDash val="solid"/>
              </a:ln>
              <a:solidFill>
                <a:srgbClr val="80BC00"/>
              </a:solidFill>
              <a:effectLst/>
              <a:uLnTx/>
              <a:uFillTx/>
              <a:latin typeface="Montserrat" panose="00000500000000000000" pitchFamily="2" charset="0"/>
              <a:ea typeface="+mn-ea"/>
              <a:cs typeface="Arial"/>
              <a:sym typeface="Arial"/>
            </a:endParaRPr>
          </a:p>
        </p:txBody>
      </p:sp>
      <p:sp>
        <p:nvSpPr>
          <p:cNvPr id="31" name="TextBox 30">
            <a:extLst>
              <a:ext uri="{FF2B5EF4-FFF2-40B4-BE49-F238E27FC236}">
                <a16:creationId xmlns:a16="http://schemas.microsoft.com/office/drawing/2014/main" id="{9E680174-B11D-6FF6-ECC1-B9F43FB16396}"/>
              </a:ext>
            </a:extLst>
          </p:cNvPr>
          <p:cNvSpPr txBox="1"/>
          <p:nvPr/>
        </p:nvSpPr>
        <p:spPr>
          <a:xfrm>
            <a:off x="446248" y="283645"/>
            <a:ext cx="315196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a:ln w="9525">
                  <a:solidFill>
                    <a:srgbClr val="006241"/>
                  </a:solidFill>
                  <a:prstDash val="solid"/>
                </a:ln>
                <a:solidFill>
                  <a:srgbClr val="80BC00"/>
                </a:solidFill>
                <a:effectLst/>
                <a:uLnTx/>
                <a:uFillTx/>
                <a:latin typeface="Montserrat" panose="00000500000000000000" pitchFamily="2" charset="0"/>
                <a:cs typeface="Arial"/>
                <a:sym typeface="Arial"/>
              </a:rPr>
              <a:t>TATT Chat - </a:t>
            </a:r>
          </a:p>
        </p:txBody>
      </p:sp>
      <p:sp>
        <p:nvSpPr>
          <p:cNvPr id="34" name="TextBox 33">
            <a:extLst>
              <a:ext uri="{FF2B5EF4-FFF2-40B4-BE49-F238E27FC236}">
                <a16:creationId xmlns:a16="http://schemas.microsoft.com/office/drawing/2014/main" id="{13F007C0-A1FD-D27C-C223-249E107C9B95}"/>
              </a:ext>
            </a:extLst>
          </p:cNvPr>
          <p:cNvSpPr txBox="1"/>
          <p:nvPr/>
        </p:nvSpPr>
        <p:spPr>
          <a:xfrm>
            <a:off x="2904322" y="393949"/>
            <a:ext cx="1848583"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0" i="0" u="none" strike="noStrike" kern="0" cap="none" spc="0" normalizeH="0" baseline="0" noProof="0">
                <a:ln>
                  <a:noFill/>
                </a:ln>
                <a:solidFill>
                  <a:srgbClr val="000000"/>
                </a:solidFill>
                <a:effectLst/>
                <a:uLnTx/>
                <a:uFillTx/>
                <a:latin typeface="Montserrat" panose="00000500000000000000" pitchFamily="2" charset="0"/>
                <a:cs typeface="Arial"/>
                <a:sym typeface="Arial"/>
              </a:rPr>
              <a:t>July 11, 2024</a:t>
            </a:r>
          </a:p>
        </p:txBody>
      </p:sp>
      <p:sp>
        <p:nvSpPr>
          <p:cNvPr id="58" name="TextBox 57">
            <a:extLst>
              <a:ext uri="{FF2B5EF4-FFF2-40B4-BE49-F238E27FC236}">
                <a16:creationId xmlns:a16="http://schemas.microsoft.com/office/drawing/2014/main" id="{91527AE0-FE1F-ED31-BF88-82BE7455D8EF}"/>
              </a:ext>
            </a:extLst>
          </p:cNvPr>
          <p:cNvSpPr txBox="1"/>
          <p:nvPr/>
        </p:nvSpPr>
        <p:spPr bwMode="auto">
          <a:xfrm>
            <a:off x="215963" y="1118322"/>
            <a:ext cx="5340830" cy="2931572"/>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1800" b="0" i="0" u="none" strike="noStrike" kern="1200" cap="none" spc="0" normalizeH="0" baseline="0" noProof="0">
                <a:ln w="9525">
                  <a:solidFill>
                    <a:srgbClr val="006241"/>
                  </a:solidFill>
                  <a:prstDash val="solid"/>
                </a:ln>
                <a:solidFill>
                  <a:srgbClr val="9FC357"/>
                </a:solidFill>
                <a:effectLst/>
                <a:uLnTx/>
                <a:uFillTx/>
                <a:latin typeface="Montserrat" panose="00000500000000000000" pitchFamily="2" charset="0"/>
                <a:cs typeface="Arial"/>
                <a:sym typeface="Arial"/>
              </a:rPr>
              <a:t>Welcome</a:t>
            </a:r>
            <a:r>
              <a:rPr kumimoji="0" lang="en-US" sz="1800" b="0" i="0" u="none" strike="noStrike" kern="1200" cap="none" spc="0" normalizeH="0" baseline="0" noProof="0">
                <a:ln w="12700">
                  <a:solidFill>
                    <a:srgbClr val="006241"/>
                  </a:solidFill>
                  <a:prstDash val="solid"/>
                </a:ln>
                <a:solidFill>
                  <a:srgbClr val="9FC357"/>
                </a:solidFill>
                <a:effectLst/>
                <a:uLnTx/>
                <a:uFillTx/>
                <a:latin typeface="Montserrat" panose="00000500000000000000" pitchFamily="2" charset="0"/>
                <a:cs typeface="Arial"/>
                <a:sym typeface="Arial"/>
              </a:rPr>
              <a:t> </a:t>
            </a:r>
            <a:r>
              <a:rPr kumimoji="0" lang="en-US" sz="2000" b="1" i="0" u="none" strike="noStrike" kern="1200" cap="none" spc="0" normalizeH="0" baseline="0" noProof="0">
                <a:ln>
                  <a:noFill/>
                </a:ln>
                <a:solidFill>
                  <a:prstClr val="black"/>
                </a:solidFill>
                <a:effectLst/>
                <a:uLnTx/>
                <a:uFillTx/>
                <a:latin typeface="Montserrat" panose="00000500000000000000" pitchFamily="2" charset="0"/>
                <a:cs typeface="Arial"/>
                <a:sym typeface="Arial"/>
              </a:rPr>
              <a:t>  </a:t>
            </a:r>
            <a:endParaRPr kumimoji="0" lang="en-US" sz="2000" b="0" i="0" u="none" strike="noStrike" kern="1200" cap="none" spc="0" normalizeH="0" baseline="0" noProof="0">
              <a:ln>
                <a:noFill/>
              </a:ln>
              <a:solidFill>
                <a:prstClr val="black"/>
              </a:solidFill>
              <a:effectLst/>
              <a:uLnTx/>
              <a:uFillTx/>
              <a:latin typeface="Montserrat" panose="00000500000000000000" pitchFamily="2" charset="0"/>
              <a:cs typeface="Arial"/>
              <a:sym typeface="Arial"/>
            </a:endParaRPr>
          </a:p>
          <a:p>
            <a:pPr marL="217170" marR="0" lvl="4" indent="0" algn="l" defTabSz="685800" rtl="0" eaLnBrk="1" fontAlgn="auto" latinLnBrk="0" hangingPunct="1">
              <a:lnSpc>
                <a:spcPct val="100000"/>
              </a:lnSpc>
              <a:spcBef>
                <a:spcPts val="300"/>
              </a:spcBef>
              <a:spcAft>
                <a:spcPts val="0"/>
              </a:spcAft>
              <a:buClr>
                <a:srgbClr val="000000"/>
              </a:buClr>
              <a:buSzTx/>
              <a:buFont typeface="Arial"/>
              <a:buNone/>
              <a:tabLst>
                <a:tab pos="212725" algn="l"/>
                <a:tab pos="628650" algn="l"/>
                <a:tab pos="6960870" algn="r"/>
              </a:tabLst>
              <a:defRPr/>
            </a:pPr>
            <a:r>
              <a:rPr kumimoji="0" lang="en-US" sz="1300" b="1" i="0" u="none" strike="noStrike" kern="1200" cap="none" spc="0" normalizeH="0" baseline="0" noProof="0">
                <a:ln>
                  <a:noFill/>
                </a:ln>
                <a:solidFill>
                  <a:prstClr val="black"/>
                </a:solidFill>
                <a:effectLst/>
                <a:uLnTx/>
                <a:uFillTx/>
                <a:latin typeface="Montserrat" panose="00000500000000000000" pitchFamily="2" charset="0"/>
                <a:cs typeface="Arial"/>
                <a:sym typeface="Arial"/>
              </a:rPr>
              <a:t>Dean Hybl</a:t>
            </a:r>
            <a:r>
              <a:rPr kumimoji="0" lang="en-US" sz="1300" b="0" i="0" u="none" strike="noStrike" kern="1200" cap="none" spc="0" normalizeH="0" baseline="0" noProof="0">
                <a:ln>
                  <a:noFill/>
                </a:ln>
                <a:solidFill>
                  <a:prstClr val="black"/>
                </a:solidFill>
                <a:effectLst/>
                <a:uLnTx/>
                <a:uFillTx/>
                <a:latin typeface="Montserrat" panose="00000500000000000000" pitchFamily="2" charset="0"/>
                <a:cs typeface="Arial"/>
                <a:sym typeface="Arial"/>
              </a:rPr>
              <a:t>, </a:t>
            </a:r>
            <a:r>
              <a:rPr kumimoji="0" lang="en-US" sz="1300" b="0" i="1" u="none" strike="noStrike" kern="1200" cap="none" spc="0" normalizeH="0" baseline="0" noProof="0">
                <a:ln>
                  <a:noFill/>
                </a:ln>
                <a:solidFill>
                  <a:prstClr val="black"/>
                </a:solidFill>
                <a:effectLst/>
                <a:uLnTx/>
                <a:uFillTx/>
                <a:latin typeface="Montserrat" panose="00000500000000000000" pitchFamily="2" charset="0"/>
                <a:cs typeface="Arial"/>
                <a:sym typeface="Arial"/>
              </a:rPr>
              <a:t>Executive Director</a:t>
            </a:r>
          </a:p>
          <a:p>
            <a:pPr marL="217170" marR="0" lvl="4" indent="0" algn="ctr" defTabSz="685800" rtl="0" eaLnBrk="1" fontAlgn="auto" latinLnBrk="0" hangingPunct="1">
              <a:lnSpc>
                <a:spcPct val="100000"/>
              </a:lnSpc>
              <a:spcBef>
                <a:spcPts val="300"/>
              </a:spcBef>
              <a:spcAft>
                <a:spcPts val="0"/>
              </a:spcAft>
              <a:buClr>
                <a:srgbClr val="000000"/>
              </a:buClr>
              <a:buSzTx/>
              <a:buFont typeface="Arial"/>
              <a:buNone/>
              <a:tabLst>
                <a:tab pos="212725" algn="l"/>
                <a:tab pos="628650" algn="l"/>
                <a:tab pos="6960870" algn="r"/>
              </a:tabLst>
              <a:defRPr/>
            </a:pPr>
            <a:endParaRPr kumimoji="0" lang="en-US" sz="1200" b="0" i="0" u="none" strike="noStrike" kern="1200" cap="none" spc="0" normalizeH="0" baseline="0" noProof="0">
              <a:ln>
                <a:noFill/>
              </a:ln>
              <a:solidFill>
                <a:prstClr val="black"/>
              </a:solidFill>
              <a:effectLst/>
              <a:uLnTx/>
              <a:uFillTx/>
              <a:latin typeface="Montserrat" panose="00000500000000000000" pitchFamily="2" charset="0"/>
              <a:cs typeface="Arial"/>
              <a:sym typeface="Arial"/>
            </a:endParaRPr>
          </a:p>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1800" b="0" i="0" u="none" strike="noStrike" kern="1200" cap="none" spc="0" normalizeH="0" baseline="0" noProof="0">
                <a:ln w="9525">
                  <a:solidFill>
                    <a:srgbClr val="006241"/>
                  </a:solidFill>
                  <a:prstDash val="solid"/>
                </a:ln>
                <a:solidFill>
                  <a:srgbClr val="9FC357"/>
                </a:solidFill>
                <a:effectLst/>
                <a:uLnTx/>
                <a:uFillTx/>
                <a:latin typeface="Montserrat" panose="00000500000000000000" pitchFamily="2" charset="0"/>
                <a:cs typeface="Arial"/>
                <a:sym typeface="Arial"/>
              </a:rPr>
              <a:t>Guest Speaker</a:t>
            </a:r>
          </a:p>
          <a:p>
            <a:pPr marL="217170" marR="0" lvl="0" indent="0" algn="l" defTabSz="914400" rtl="0" eaLnBrk="1" fontAlgn="auto" latinLnBrk="0" hangingPunct="1">
              <a:lnSpc>
                <a:spcPct val="100000"/>
              </a:lnSpc>
              <a:spcBef>
                <a:spcPts val="300"/>
              </a:spcBef>
              <a:spcAft>
                <a:spcPts val="0"/>
              </a:spcAft>
              <a:buClr>
                <a:srgbClr val="000000"/>
              </a:buClr>
              <a:buSzTx/>
              <a:buFont typeface="Arial"/>
              <a:buNone/>
              <a:tabLst>
                <a:tab pos="212725" algn="l"/>
                <a:tab pos="628650" algn="l"/>
                <a:tab pos="6960870" algn="r"/>
              </a:tabLst>
              <a:defRPr/>
            </a:pPr>
            <a:r>
              <a:rPr kumimoji="0" lang="en-US" sz="1300" b="1" i="0" u="none" strike="noStrike" kern="1200" cap="none" spc="0" normalizeH="0" baseline="0" noProof="0">
                <a:ln>
                  <a:noFill/>
                </a:ln>
                <a:solidFill>
                  <a:prstClr val="black"/>
                </a:solidFill>
                <a:effectLst/>
                <a:uLnTx/>
                <a:uFillTx/>
                <a:latin typeface="Montserrat" panose="00000500000000000000" pitchFamily="2" charset="0"/>
                <a:cs typeface="Arial"/>
                <a:sym typeface="Arial"/>
              </a:rPr>
              <a:t>Douglass Lineberry</a:t>
            </a:r>
            <a:r>
              <a:rPr kumimoji="0" lang="en-US" sz="1300" b="0" i="0" u="none" strike="noStrike" kern="1200" cap="none" spc="0" normalizeH="0" baseline="0" noProof="0">
                <a:ln>
                  <a:noFill/>
                </a:ln>
                <a:solidFill>
                  <a:prstClr val="black"/>
                </a:solidFill>
                <a:effectLst/>
                <a:uLnTx/>
                <a:uFillTx/>
                <a:latin typeface="Montserrat" panose="00000500000000000000" pitchFamily="2" charset="0"/>
                <a:cs typeface="Arial"/>
                <a:sym typeface="Arial"/>
              </a:rPr>
              <a:t>, </a:t>
            </a:r>
            <a:r>
              <a:rPr kumimoji="0" lang="en-US" sz="1300" b="0" i="1" u="none" strike="noStrike" kern="1200" cap="none" spc="0" normalizeH="0" baseline="0" noProof="0">
                <a:ln>
                  <a:noFill/>
                </a:ln>
                <a:solidFill>
                  <a:prstClr val="black"/>
                </a:solidFill>
                <a:effectLst/>
                <a:uLnTx/>
                <a:uFillTx/>
                <a:latin typeface="Montserrat" panose="00000500000000000000" pitchFamily="2" charset="0"/>
                <a:cs typeface="Arial"/>
                <a:sym typeface="Arial"/>
              </a:rPr>
              <a:t>Offit </a:t>
            </a:r>
            <a:r>
              <a:rPr kumimoji="0" lang="en-US" sz="1300" b="0" i="1" u="none" strike="noStrike" kern="1200" cap="none" spc="0" normalizeH="0" baseline="0" noProof="0" err="1">
                <a:ln>
                  <a:noFill/>
                </a:ln>
                <a:solidFill>
                  <a:prstClr val="black"/>
                </a:solidFill>
                <a:effectLst/>
                <a:uLnTx/>
                <a:uFillTx/>
                <a:latin typeface="Montserrat" panose="00000500000000000000" pitchFamily="2" charset="0"/>
                <a:cs typeface="Arial"/>
                <a:sym typeface="Arial"/>
              </a:rPr>
              <a:t>Kurman</a:t>
            </a:r>
            <a:endParaRPr kumimoji="0" lang="en-US" sz="1300" b="0" i="1" u="none" strike="noStrike" kern="1200" cap="none" spc="0" normalizeH="0" baseline="0" noProof="0">
              <a:ln>
                <a:noFill/>
              </a:ln>
              <a:solidFill>
                <a:prstClr val="black"/>
              </a:solidFill>
              <a:effectLst/>
              <a:uLnTx/>
              <a:uFillTx/>
              <a:latin typeface="Montserrat" panose="00000500000000000000" pitchFamily="2" charset="0"/>
              <a:cs typeface="Arial"/>
              <a:sym typeface="Arial"/>
            </a:endParaRPr>
          </a:p>
          <a:p>
            <a:pPr marL="217170" marR="0" lvl="0" indent="0" algn="ctr" defTabSz="914400" rtl="0" eaLnBrk="1" fontAlgn="auto" latinLnBrk="0" hangingPunct="1">
              <a:lnSpc>
                <a:spcPct val="100000"/>
              </a:lnSpc>
              <a:spcBef>
                <a:spcPts val="300"/>
              </a:spcBef>
              <a:spcAft>
                <a:spcPts val="0"/>
              </a:spcAft>
              <a:buClr>
                <a:srgbClr val="000000"/>
              </a:buClr>
              <a:buSzTx/>
              <a:buFont typeface="Arial"/>
              <a:buNone/>
              <a:tabLst>
                <a:tab pos="212725" algn="l"/>
                <a:tab pos="628650" algn="l"/>
                <a:tab pos="6960870" algn="r"/>
              </a:tabLst>
              <a:defRPr/>
            </a:pPr>
            <a:endParaRPr kumimoji="0" lang="en-US" sz="1100" b="0" i="1" u="none" strike="noStrike" kern="1200" cap="none" spc="0" normalizeH="0" baseline="0" noProof="0">
              <a:ln>
                <a:noFill/>
              </a:ln>
              <a:solidFill>
                <a:prstClr val="black"/>
              </a:solidFill>
              <a:effectLst/>
              <a:uLnTx/>
              <a:uFillTx/>
              <a:latin typeface="Montserrat" panose="00000500000000000000" pitchFamily="2" charset="0"/>
              <a:cs typeface="Arial"/>
              <a:sym typeface="Arial"/>
            </a:endParaRPr>
          </a:p>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1800" b="0" i="0" u="none" strike="noStrike" kern="1200" cap="none" spc="0" normalizeH="0" baseline="0" noProof="0">
                <a:ln w="9525">
                  <a:solidFill>
                    <a:srgbClr val="006241"/>
                  </a:solidFill>
                  <a:prstDash val="solid"/>
                </a:ln>
                <a:solidFill>
                  <a:srgbClr val="9FC357"/>
                </a:solidFill>
                <a:effectLst/>
                <a:uLnTx/>
                <a:uFillTx/>
                <a:latin typeface="Montserrat" panose="00000500000000000000" pitchFamily="2" charset="0"/>
                <a:cs typeface="Arial"/>
                <a:sym typeface="Arial"/>
              </a:rPr>
              <a:t>Resource Update</a:t>
            </a:r>
          </a:p>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200" b="0" i="0" u="none" strike="noStrike" kern="1200" cap="none" spc="0" normalizeH="0" baseline="0" noProof="0">
                <a:ln>
                  <a:noFill/>
                </a:ln>
                <a:solidFill>
                  <a:prstClr val="black"/>
                </a:solidFill>
                <a:effectLst/>
                <a:uLnTx/>
                <a:uFillTx/>
                <a:latin typeface="Montserrat" panose="00000500000000000000" pitchFamily="2" charset="0"/>
                <a:cs typeface="Arial"/>
                <a:sym typeface="Arial"/>
              </a:rPr>
              <a:t>     </a:t>
            </a:r>
            <a:r>
              <a:rPr kumimoji="0" lang="en-US" sz="1300" b="1" i="0" u="none" strike="noStrike" kern="1200" cap="none" spc="0" normalizeH="0" baseline="0" noProof="0">
                <a:ln>
                  <a:noFill/>
                </a:ln>
                <a:solidFill>
                  <a:prstClr val="black"/>
                </a:solidFill>
                <a:effectLst/>
                <a:uLnTx/>
                <a:uFillTx/>
                <a:latin typeface="Montserrat" panose="00000500000000000000" pitchFamily="2" charset="0"/>
                <a:cs typeface="Arial"/>
                <a:sym typeface="Arial"/>
              </a:rPr>
              <a:t>Monnie Whitson</a:t>
            </a:r>
            <a:r>
              <a:rPr kumimoji="0" lang="en-US" sz="1300" b="0" i="0" u="none" strike="noStrike" kern="1200" cap="none" spc="0" normalizeH="0" baseline="0" noProof="0">
                <a:ln>
                  <a:noFill/>
                </a:ln>
                <a:solidFill>
                  <a:prstClr val="black"/>
                </a:solidFill>
                <a:effectLst/>
                <a:uLnTx/>
                <a:uFillTx/>
                <a:latin typeface="Montserrat" panose="00000500000000000000" pitchFamily="2" charset="0"/>
                <a:cs typeface="Arial"/>
                <a:sym typeface="Arial"/>
              </a:rPr>
              <a:t>, </a:t>
            </a:r>
            <a:r>
              <a:rPr kumimoji="0" lang="en-US" sz="1300" b="0" i="1" u="none" strike="noStrike" kern="1200" cap="none" spc="0" normalizeH="0" baseline="0" noProof="0">
                <a:ln>
                  <a:noFill/>
                </a:ln>
                <a:solidFill>
                  <a:prstClr val="black"/>
                </a:solidFill>
                <a:effectLst/>
                <a:uLnTx/>
                <a:uFillTx/>
                <a:latin typeface="Montserrat" panose="00000500000000000000" pitchFamily="2" charset="0"/>
                <a:cs typeface="Arial"/>
                <a:sym typeface="Arial"/>
              </a:rPr>
              <a:t>Greenville Technical College Foundation</a:t>
            </a:r>
          </a:p>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200" b="0" i="0" u="none" strike="noStrike" kern="1200" cap="none" spc="0" normalizeH="0" baseline="0" noProof="0">
                <a:ln>
                  <a:noFill/>
                </a:ln>
                <a:solidFill>
                  <a:prstClr val="black"/>
                </a:solidFill>
                <a:effectLst/>
                <a:uLnTx/>
                <a:uFillTx/>
                <a:latin typeface="Montserrat" panose="00000500000000000000" pitchFamily="2" charset="0"/>
                <a:cs typeface="Arial"/>
                <a:sym typeface="Arial"/>
              </a:rPr>
              <a:t>                                                                                                                                                    </a:t>
            </a:r>
            <a:endParaRPr kumimoji="0" lang="en-US" sz="1200" b="1" i="0" u="none" strike="noStrike" kern="1200" cap="none" spc="0" normalizeH="0" baseline="0" noProof="0">
              <a:ln>
                <a:noFill/>
              </a:ln>
              <a:solidFill>
                <a:prstClr val="black"/>
              </a:solidFill>
              <a:effectLst/>
              <a:uLnTx/>
              <a:uFillTx/>
              <a:latin typeface="Montserrat" panose="00000500000000000000" pitchFamily="2" charset="0"/>
              <a:cs typeface="Arial"/>
              <a:sym typeface="Arial"/>
            </a:endParaRPr>
          </a:p>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1800" b="0" i="0" u="none" strike="noStrike" kern="1200" cap="none" spc="0" normalizeH="0" baseline="0" noProof="0">
                <a:ln w="9525">
                  <a:solidFill>
                    <a:srgbClr val="006241"/>
                  </a:solidFill>
                  <a:prstDash val="solid"/>
                </a:ln>
                <a:solidFill>
                  <a:srgbClr val="9FC357"/>
                </a:solidFill>
                <a:effectLst/>
                <a:uLnTx/>
                <a:uFillTx/>
                <a:latin typeface="Montserrat" panose="00000500000000000000" pitchFamily="2" charset="0"/>
                <a:cs typeface="Arial"/>
                <a:sym typeface="Arial"/>
              </a:rPr>
              <a:t>Adjourn</a:t>
            </a:r>
            <a:r>
              <a:rPr kumimoji="0" lang="en-US" sz="2000" b="1" i="0" u="none" strike="noStrike" kern="1200" cap="none" spc="0" normalizeH="0" baseline="0" noProof="0">
                <a:ln w="9525">
                  <a:solidFill>
                    <a:srgbClr val="006241"/>
                  </a:solidFill>
                  <a:prstDash val="solid"/>
                </a:ln>
                <a:solidFill>
                  <a:srgbClr val="9FC357"/>
                </a:solidFill>
                <a:effectLst/>
                <a:uLnTx/>
                <a:uFillTx/>
                <a:latin typeface="Montserrat" panose="00000500000000000000" pitchFamily="2" charset="0"/>
                <a:cs typeface="Arial"/>
                <a:sym typeface="Arial"/>
              </a:rPr>
              <a:t> </a:t>
            </a:r>
            <a:r>
              <a:rPr kumimoji="0" lang="en-US" sz="2000" b="1" i="0" u="none" strike="noStrike" kern="1200" cap="none" spc="0" normalizeH="0" baseline="0" noProof="0">
                <a:ln w="9525">
                  <a:solidFill>
                    <a:srgbClr val="006241"/>
                  </a:solidFill>
                </a:ln>
                <a:solidFill>
                  <a:srgbClr val="B3CF7B"/>
                </a:solidFill>
                <a:effectLst/>
                <a:uLnTx/>
                <a:uFillTx/>
                <a:latin typeface="Montserrat" panose="00000500000000000000" pitchFamily="2" charset="0"/>
                <a:cs typeface="Arial"/>
                <a:sym typeface="Arial"/>
              </a:rPr>
              <a:t> </a:t>
            </a:r>
            <a:r>
              <a:rPr kumimoji="0" lang="en-US" sz="2000" b="1" i="0" u="none" strike="noStrike" kern="1200" cap="none" spc="0" normalizeH="0" baseline="0" noProof="0">
                <a:ln>
                  <a:noFill/>
                </a:ln>
                <a:solidFill>
                  <a:prstClr val="black"/>
                </a:solidFill>
                <a:effectLst/>
                <a:uLnTx/>
                <a:uFillTx/>
                <a:latin typeface="Montserrat" panose="00000500000000000000" pitchFamily="2" charset="0"/>
                <a:cs typeface="Arial"/>
                <a:sym typeface="Arial"/>
              </a:rPr>
              <a:t>                                                                                  </a:t>
            </a:r>
            <a:endParaRPr kumimoji="0" lang="en-US" sz="2000" b="0" i="0" u="none" strike="noStrike" kern="1200" cap="none" spc="0" normalizeH="0" baseline="0" noProof="0">
              <a:ln>
                <a:noFill/>
              </a:ln>
              <a:solidFill>
                <a:prstClr val="black"/>
              </a:solidFill>
              <a:effectLst/>
              <a:uLnTx/>
              <a:uFillTx/>
              <a:latin typeface="Montserrat" panose="00000500000000000000" pitchFamily="2" charset="0"/>
              <a:cs typeface="Arial"/>
              <a:sym typeface="Arial"/>
            </a:endParaRPr>
          </a:p>
          <a:p>
            <a:pPr marL="217170" marR="0" lvl="4" indent="0" algn="l" defTabSz="685800" rtl="0" eaLnBrk="1" fontAlgn="auto" latinLnBrk="0" hangingPunct="1">
              <a:lnSpc>
                <a:spcPct val="100000"/>
              </a:lnSpc>
              <a:spcBef>
                <a:spcPts val="300"/>
              </a:spcBef>
              <a:spcAft>
                <a:spcPts val="0"/>
              </a:spcAft>
              <a:buClr>
                <a:srgbClr val="000000"/>
              </a:buClr>
              <a:buSzTx/>
              <a:buFont typeface="Arial"/>
              <a:buNone/>
              <a:tabLst>
                <a:tab pos="212725" algn="l"/>
                <a:tab pos="628650" algn="l"/>
                <a:tab pos="6960870" algn="r"/>
              </a:tabLst>
              <a:defRPr/>
            </a:pPr>
            <a:r>
              <a:rPr kumimoji="0" lang="en-US" sz="1300" b="1" i="0" u="none" strike="noStrike" kern="1200" cap="none" spc="0" normalizeH="0" baseline="0" noProof="0">
                <a:ln>
                  <a:noFill/>
                </a:ln>
                <a:solidFill>
                  <a:prstClr val="black"/>
                </a:solidFill>
                <a:effectLst/>
                <a:uLnTx/>
                <a:uFillTx/>
                <a:latin typeface="Montserrat" panose="00000500000000000000" pitchFamily="2" charset="0"/>
                <a:cs typeface="Arial"/>
                <a:sym typeface="Arial"/>
              </a:rPr>
              <a:t>Dean Hybl</a:t>
            </a:r>
            <a:r>
              <a:rPr kumimoji="0" lang="en-US" sz="1300" b="0" i="0" u="none" strike="noStrike" kern="1200" cap="none" spc="0" normalizeH="0" baseline="0" noProof="0">
                <a:ln>
                  <a:noFill/>
                </a:ln>
                <a:solidFill>
                  <a:prstClr val="black"/>
                </a:solidFill>
                <a:effectLst/>
                <a:uLnTx/>
                <a:uFillTx/>
                <a:latin typeface="Montserrat" panose="00000500000000000000" pitchFamily="2" charset="0"/>
                <a:cs typeface="Arial"/>
                <a:sym typeface="Arial"/>
              </a:rPr>
              <a:t>, </a:t>
            </a:r>
            <a:r>
              <a:rPr kumimoji="0" lang="en-US" sz="1300" b="0" i="1" u="none" strike="noStrike" kern="1200" cap="none" spc="0" normalizeH="0" baseline="0" noProof="0">
                <a:ln>
                  <a:noFill/>
                </a:ln>
                <a:solidFill>
                  <a:prstClr val="black"/>
                </a:solidFill>
                <a:effectLst/>
                <a:uLnTx/>
                <a:uFillTx/>
                <a:latin typeface="Montserrat" panose="00000500000000000000" pitchFamily="2" charset="0"/>
                <a:cs typeface="Arial"/>
                <a:sym typeface="Arial"/>
              </a:rPr>
              <a:t>Executive Director</a:t>
            </a:r>
          </a:p>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solidFill>
              <a:effectLst/>
              <a:uLnTx/>
              <a:uFillTx/>
              <a:latin typeface="Century Gothic" panose="020B0502020202020204" pitchFamily="34" charset="0"/>
              <a:cs typeface="Arial"/>
              <a:sym typeface="Arial"/>
            </a:endParaRPr>
          </a:p>
        </p:txBody>
      </p:sp>
      <p:sp>
        <p:nvSpPr>
          <p:cNvPr id="59" name="Freeform: Shape 3">
            <a:extLst>
              <a:ext uri="{FF2B5EF4-FFF2-40B4-BE49-F238E27FC236}">
                <a16:creationId xmlns:a16="http://schemas.microsoft.com/office/drawing/2014/main" id="{DA2DD645-24F0-66C6-7DDC-E2A19B03D4CD}"/>
              </a:ext>
            </a:extLst>
          </p:cNvPr>
          <p:cNvSpPr/>
          <p:nvPr/>
        </p:nvSpPr>
        <p:spPr bwMode="auto">
          <a:xfrm rot="10800000">
            <a:off x="202745" y="4240785"/>
            <a:ext cx="5403155" cy="712234"/>
          </a:xfrm>
          <a:prstGeom prst="rect">
            <a:avLst/>
          </a:prstGeom>
          <a:solidFill>
            <a:schemeClr val="bg1"/>
          </a:solidFill>
          <a:ln>
            <a:noFill/>
          </a:ln>
          <a:effectLst>
            <a:outerShdw blurRad="50800" dist="38100" dir="5400000" algn="t" rotWithShape="0">
              <a:srgbClr val="006241">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514350" rtl="0" eaLnBrk="1" fontAlgn="auto" latinLnBrk="0" hangingPunct="1">
              <a:lnSpc>
                <a:spcPct val="100000"/>
              </a:lnSpc>
              <a:spcBef>
                <a:spcPts val="0"/>
              </a:spcBef>
              <a:spcAft>
                <a:spcPts val="0"/>
              </a:spcAft>
              <a:buClrTx/>
              <a:buSzTx/>
              <a:buFont typeface="Arial"/>
              <a:buNone/>
              <a:tabLst/>
              <a:defRPr/>
            </a:pPr>
            <a:endParaRPr kumimoji="0" lang="en-US" sz="4200" b="0" i="0" u="none" strike="noStrike" kern="1200" cap="none" spc="0" normalizeH="0" baseline="0" noProof="0">
              <a:ln>
                <a:noFill/>
              </a:ln>
              <a:solidFill>
                <a:prstClr val="white"/>
              </a:solidFill>
              <a:effectLst/>
              <a:uLnTx/>
              <a:uFillTx/>
              <a:latin typeface="Calibri"/>
              <a:ea typeface="+mn-ea"/>
              <a:cs typeface="Arial"/>
              <a:sym typeface="Arial"/>
            </a:endParaRPr>
          </a:p>
        </p:txBody>
      </p:sp>
      <p:sp>
        <p:nvSpPr>
          <p:cNvPr id="61" name="TextBox 60">
            <a:extLst>
              <a:ext uri="{FF2B5EF4-FFF2-40B4-BE49-F238E27FC236}">
                <a16:creationId xmlns:a16="http://schemas.microsoft.com/office/drawing/2014/main" id="{16DAEBE7-6D52-D6BB-E11E-8DFC91CEF2C0}"/>
              </a:ext>
            </a:extLst>
          </p:cNvPr>
          <p:cNvSpPr txBox="1"/>
          <p:nvPr/>
        </p:nvSpPr>
        <p:spPr>
          <a:xfrm>
            <a:off x="602974" y="4396847"/>
            <a:ext cx="495381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Montserrat" panose="00000500000000000000" pitchFamily="2" charset="0"/>
                <a:cs typeface="Arial"/>
                <a:sym typeface="Arial"/>
              </a:rPr>
              <a:t>Next TATT Chat</a:t>
            </a:r>
            <a:r>
              <a:rPr kumimoji="0" lang="en-US" sz="1800" b="0" i="0" u="none" strike="noStrike" kern="0" cap="none" spc="0" normalizeH="0" baseline="0" noProof="0">
                <a:ln>
                  <a:noFill/>
                </a:ln>
                <a:solidFill>
                  <a:srgbClr val="000000"/>
                </a:solidFill>
                <a:effectLst/>
                <a:uLnTx/>
                <a:uFillTx/>
                <a:latin typeface="Montserrat" panose="00000500000000000000" pitchFamily="2" charset="0"/>
                <a:cs typeface="Arial"/>
                <a:sym typeface="Arial"/>
              </a:rPr>
              <a:t> - </a:t>
            </a:r>
            <a:r>
              <a:rPr kumimoji="0" lang="en-US" sz="1300" b="0" i="0" u="none" strike="noStrike" kern="0" cap="none" spc="0" normalizeH="0" baseline="0" noProof="0">
                <a:ln>
                  <a:noFill/>
                </a:ln>
                <a:solidFill>
                  <a:srgbClr val="000000"/>
                </a:solidFill>
                <a:effectLst/>
                <a:uLnTx/>
                <a:uFillTx/>
                <a:latin typeface="Montserrat" panose="00000500000000000000" pitchFamily="2" charset="0"/>
                <a:cs typeface="Arial"/>
                <a:sym typeface="Arial"/>
              </a:rPr>
              <a:t> </a:t>
            </a:r>
            <a:r>
              <a:rPr kumimoji="0" lang="en-US" sz="2000" b="0" i="0" u="none" strike="noStrike" kern="0" cap="none" spc="0" normalizeH="0" baseline="0" noProof="0">
                <a:ln>
                  <a:noFill/>
                </a:ln>
                <a:solidFill>
                  <a:srgbClr val="000000"/>
                </a:solidFill>
                <a:effectLst/>
                <a:uLnTx/>
                <a:uFillTx/>
                <a:latin typeface="Montserrat" panose="00000500000000000000" pitchFamily="2" charset="0"/>
                <a:cs typeface="Arial"/>
                <a:sym typeface="Arial"/>
              </a:rPr>
              <a:t>August 8</a:t>
            </a:r>
            <a:r>
              <a:rPr kumimoji="0" lang="en-US" sz="1800" b="0" i="0" u="none" strike="noStrike" kern="0" cap="none" spc="0" normalizeH="0" baseline="0" noProof="0">
                <a:ln>
                  <a:noFill/>
                </a:ln>
                <a:solidFill>
                  <a:srgbClr val="000000"/>
                </a:solidFill>
                <a:effectLst/>
                <a:uLnTx/>
                <a:uFillTx/>
                <a:latin typeface="Montserrat" panose="00000500000000000000" pitchFamily="2" charset="0"/>
                <a:cs typeface="Arial"/>
                <a:sym typeface="Arial"/>
              </a:rPr>
              <a:t>, 2024</a:t>
            </a:r>
          </a:p>
        </p:txBody>
      </p:sp>
      <p:grpSp>
        <p:nvGrpSpPr>
          <p:cNvPr id="94" name="Group 93">
            <a:extLst>
              <a:ext uri="{FF2B5EF4-FFF2-40B4-BE49-F238E27FC236}">
                <a16:creationId xmlns:a16="http://schemas.microsoft.com/office/drawing/2014/main" id="{59C32C9C-61DE-10A7-D119-02E88C9F27F5}"/>
              </a:ext>
            </a:extLst>
          </p:cNvPr>
          <p:cNvGrpSpPr/>
          <p:nvPr/>
        </p:nvGrpSpPr>
        <p:grpSpPr>
          <a:xfrm>
            <a:off x="5865688" y="4202893"/>
            <a:ext cx="3085354" cy="769441"/>
            <a:chOff x="5799076" y="4220758"/>
            <a:chExt cx="3128962" cy="876055"/>
          </a:xfrm>
        </p:grpSpPr>
        <p:sp>
          <p:nvSpPr>
            <p:cNvPr id="84" name="TextBox 83">
              <a:extLst>
                <a:ext uri="{FF2B5EF4-FFF2-40B4-BE49-F238E27FC236}">
                  <a16:creationId xmlns:a16="http://schemas.microsoft.com/office/drawing/2014/main" id="{7D4B3D1F-4680-A9EC-4CFF-C8829FAACB8E}"/>
                </a:ext>
              </a:extLst>
            </p:cNvPr>
            <p:cNvSpPr txBox="1"/>
            <p:nvPr/>
          </p:nvSpPr>
          <p:spPr>
            <a:xfrm>
              <a:off x="5799076" y="4220758"/>
              <a:ext cx="3128962" cy="876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500" b="0" i="1" u="none" strike="noStrike" kern="0" cap="none" spc="0" normalizeH="0" baseline="0" noProof="0">
                  <a:ln>
                    <a:noFill/>
                  </a:ln>
                  <a:solidFill>
                    <a:srgbClr val="000000"/>
                  </a:solidFill>
                  <a:effectLst/>
                  <a:uLnTx/>
                  <a:uFillTx/>
                  <a:latin typeface="Montserrat" panose="00000500000000000000" pitchFamily="2" charset="0"/>
                  <a:cs typeface="Arial"/>
                  <a:sym typeface="Arial"/>
                </a:rPr>
                <a:t>  Our</a:t>
              </a:r>
              <a:endParaRPr kumimoji="0" lang="en-US" sz="1300" b="0" i="1" u="none" strike="noStrike" kern="0" cap="none" spc="0" normalizeH="0" baseline="0" noProof="0">
                <a:ln>
                  <a:noFill/>
                </a:ln>
                <a:solidFill>
                  <a:srgbClr val="000000"/>
                </a:solidFill>
                <a:effectLst/>
                <a:uLnTx/>
                <a:uFillTx/>
                <a:latin typeface="Montserrat" panose="00000500000000000000" pitchFamily="2"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300" b="0" i="1" u="none" strike="noStrike" kern="0" cap="none" spc="0" normalizeH="0" baseline="0" noProof="0">
                <a:ln>
                  <a:noFill/>
                </a:ln>
                <a:solidFill>
                  <a:srgbClr val="000000"/>
                </a:solidFill>
                <a:effectLst/>
                <a:uLnTx/>
                <a:uFillTx/>
                <a:latin typeface="Montserrat" panose="00000500000000000000" pitchFamily="2"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300" b="0" i="1" u="none" strike="noStrike" kern="0" cap="none" spc="0" normalizeH="0" baseline="0" noProof="0">
                  <a:ln>
                    <a:noFill/>
                  </a:ln>
                  <a:solidFill>
                    <a:srgbClr val="000000"/>
                  </a:solidFill>
                  <a:effectLst/>
                  <a:uLnTx/>
                  <a:uFillTx/>
                  <a:latin typeface="Montserrat" panose="00000500000000000000" pitchFamily="2" charset="0"/>
                  <a:cs typeface="Arial"/>
                  <a:sym typeface="Arial"/>
                </a:rPr>
                <a:t>	</a:t>
              </a:r>
              <a:r>
                <a:rPr kumimoji="0" lang="en-US" sz="1200" b="0" i="1" u="none" strike="noStrike" kern="0" cap="none" spc="0" normalizeH="0" baseline="0" noProof="0">
                  <a:ln>
                    <a:noFill/>
                  </a:ln>
                  <a:solidFill>
                    <a:srgbClr val="000000"/>
                  </a:solidFill>
                  <a:effectLst/>
                  <a:uLnTx/>
                  <a:uFillTx/>
                  <a:latin typeface="Montserrat" panose="00000500000000000000" pitchFamily="2" charset="0"/>
                  <a:cs typeface="Arial"/>
                  <a:sym typeface="Arial"/>
                </a:rPr>
                <a:t>	</a:t>
              </a:r>
              <a:r>
                <a:rPr kumimoji="0" lang="en-US" sz="1600" b="0" i="1" u="none" strike="noStrike" kern="0" cap="none" spc="0" normalizeH="0" baseline="0" noProof="0">
                  <a:ln>
                    <a:noFill/>
                  </a:ln>
                  <a:solidFill>
                    <a:srgbClr val="000000"/>
                  </a:solidFill>
                  <a:effectLst/>
                  <a:uLnTx/>
                  <a:uFillTx/>
                  <a:latin typeface="Montserrat" panose="00000500000000000000" pitchFamily="2" charset="0"/>
                  <a:cs typeface="Arial"/>
                  <a:sym typeface="Arial"/>
                </a:rPr>
                <a:t>  </a:t>
              </a:r>
              <a:r>
                <a:rPr kumimoji="0" lang="en-US" sz="1500" b="0" i="1" u="none" strike="noStrike" kern="0" cap="none" spc="0" normalizeH="0" baseline="0" noProof="0">
                  <a:ln>
                    <a:noFill/>
                  </a:ln>
                  <a:solidFill>
                    <a:srgbClr val="000000"/>
                  </a:solidFill>
                  <a:effectLst/>
                  <a:uLnTx/>
                  <a:uFillTx/>
                  <a:latin typeface="Montserrat" panose="00000500000000000000" pitchFamily="2" charset="0"/>
                  <a:cs typeface="Arial"/>
                  <a:sym typeface="Arial"/>
                </a:rPr>
                <a:t>Partners</a:t>
              </a:r>
            </a:p>
          </p:txBody>
        </p:sp>
        <p:sp>
          <p:nvSpPr>
            <p:cNvPr id="91" name="TextBox 90">
              <a:extLst>
                <a:ext uri="{FF2B5EF4-FFF2-40B4-BE49-F238E27FC236}">
                  <a16:creationId xmlns:a16="http://schemas.microsoft.com/office/drawing/2014/main" id="{CAC19B52-A838-242A-F16C-B9A4C7EA7515}"/>
                </a:ext>
              </a:extLst>
            </p:cNvPr>
            <p:cNvSpPr txBox="1"/>
            <p:nvPr/>
          </p:nvSpPr>
          <p:spPr>
            <a:xfrm>
              <a:off x="6261705" y="4352694"/>
              <a:ext cx="2183097" cy="490591"/>
            </a:xfrm>
            <a:prstGeom prst="rect">
              <a:avLst/>
            </a:prstGeom>
            <a:noFill/>
          </p:spPr>
          <p:txBody>
            <a:bodyPr wrap="square">
              <a:spAutoFit/>
            </a:bodyPr>
            <a:lstStyle/>
            <a:p>
              <a:pPr marL="0" marR="0" lvl="0" indent="0" algn="l" defTabSz="514350" rtl="0" eaLnBrk="1" fontAlgn="auto" latinLnBrk="0" hangingPunct="1">
                <a:lnSpc>
                  <a:spcPct val="100000"/>
                </a:lnSpc>
                <a:spcBef>
                  <a:spcPts val="0"/>
                </a:spcBef>
                <a:spcAft>
                  <a:spcPts val="0"/>
                </a:spcAft>
                <a:buClrTx/>
                <a:buSzTx/>
                <a:buFont typeface="Arial"/>
                <a:buNone/>
                <a:tabLst/>
                <a:defRPr/>
              </a:pPr>
              <a:r>
                <a:rPr kumimoji="0" lang="en-US" sz="2200" b="0" i="1" u="none" strike="noStrike" kern="1200" cap="none" spc="0" normalizeH="0" baseline="0" noProof="0">
                  <a:ln w="6350">
                    <a:solidFill>
                      <a:srgbClr val="4D4A56"/>
                    </a:solidFill>
                    <a:prstDash val="solid"/>
                  </a:ln>
                  <a:solidFill>
                    <a:srgbClr val="80BC00"/>
                  </a:solidFill>
                  <a:effectLst/>
                  <a:uLnTx/>
                  <a:uFillTx/>
                  <a:latin typeface="Calibri"/>
                  <a:cs typeface="Arial"/>
                  <a:sym typeface="Arial"/>
                </a:rPr>
                <a:t>Leadership-Level</a:t>
              </a:r>
              <a:endParaRPr kumimoji="0" lang="en-US" sz="2200" b="0" i="1" u="none" strike="noStrike" kern="1200" cap="none" spc="0" normalizeH="0" baseline="0" noProof="0">
                <a:ln w="6350">
                  <a:solidFill>
                    <a:srgbClr val="4D4A56"/>
                  </a:solidFill>
                </a:ln>
                <a:solidFill>
                  <a:prstClr val="white"/>
                </a:solidFill>
                <a:effectLst/>
                <a:uLnTx/>
                <a:uFillTx/>
                <a:latin typeface="Calibri"/>
                <a:cs typeface="Arial"/>
                <a:sym typeface="Arial"/>
              </a:endParaRPr>
            </a:p>
          </p:txBody>
        </p:sp>
      </p:grpSp>
      <p:sp>
        <p:nvSpPr>
          <p:cNvPr id="95" name="Rectangle 94">
            <a:extLst>
              <a:ext uri="{FF2B5EF4-FFF2-40B4-BE49-F238E27FC236}">
                <a16:creationId xmlns:a16="http://schemas.microsoft.com/office/drawing/2014/main" id="{D4F4A87B-C975-A087-6AE5-795CEE351095}"/>
              </a:ext>
            </a:extLst>
          </p:cNvPr>
          <p:cNvSpPr/>
          <p:nvPr/>
        </p:nvSpPr>
        <p:spPr>
          <a:xfrm rot="10800000" flipV="1">
            <a:off x="5799075" y="184054"/>
            <a:ext cx="3151967" cy="712234"/>
          </a:xfrm>
          <a:prstGeom prst="rect">
            <a:avLst/>
          </a:prstGeom>
          <a:solidFill>
            <a:schemeClr val="bg1"/>
          </a:solidFill>
          <a:ln>
            <a:noFill/>
          </a:ln>
          <a:effectLst>
            <a:outerShdw blurRad="50800" dist="38100" dir="5400000" algn="t" rotWithShape="0">
              <a:srgbClr val="006241">
                <a:alpha val="4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6" name="TextBox 95">
            <a:extLst>
              <a:ext uri="{FF2B5EF4-FFF2-40B4-BE49-F238E27FC236}">
                <a16:creationId xmlns:a16="http://schemas.microsoft.com/office/drawing/2014/main" id="{5464B448-0064-5099-7690-B757383DAE7F}"/>
              </a:ext>
            </a:extLst>
          </p:cNvPr>
          <p:cNvSpPr txBox="1"/>
          <p:nvPr/>
        </p:nvSpPr>
        <p:spPr>
          <a:xfrm>
            <a:off x="6053000" y="191653"/>
            <a:ext cx="2183097" cy="707886"/>
          </a:xfrm>
          <a:prstGeom prst="rect">
            <a:avLst/>
          </a:prstGeom>
          <a:noFill/>
        </p:spPr>
        <p:txBody>
          <a:bodyPr wrap="square">
            <a:spAutoFit/>
          </a:bodyPr>
          <a:lstStyle/>
          <a:p>
            <a:pPr marL="0" marR="0" lvl="0" indent="0" algn="l" defTabSz="514350" rtl="0" eaLnBrk="1" fontAlgn="auto" latinLnBrk="0" hangingPunct="1">
              <a:lnSpc>
                <a:spcPct val="100000"/>
              </a:lnSpc>
              <a:spcBef>
                <a:spcPts val="0"/>
              </a:spcBef>
              <a:spcAft>
                <a:spcPts val="0"/>
              </a:spcAft>
              <a:buClrTx/>
              <a:buSzTx/>
              <a:buFont typeface="Arial"/>
              <a:buNone/>
              <a:tabLst/>
              <a:defRPr/>
            </a:pPr>
            <a:r>
              <a:rPr kumimoji="0" lang="en-US" sz="4000" b="1" i="0" u="none" strike="noStrike" kern="1200" cap="none" spc="0" normalizeH="0" baseline="0" noProof="0">
                <a:ln w="6350">
                  <a:solidFill>
                    <a:srgbClr val="4D4A56"/>
                  </a:solidFill>
                  <a:prstDash val="solid"/>
                </a:ln>
                <a:solidFill>
                  <a:srgbClr val="80BC00"/>
                </a:solidFill>
                <a:effectLst>
                  <a:outerShdw dist="38100" dir="2640000" algn="bl" rotWithShape="0">
                    <a:srgbClr val="006241"/>
                  </a:outerShdw>
                </a:effectLst>
                <a:uLnTx/>
                <a:uFillTx/>
                <a:latin typeface="Calibri"/>
                <a:cs typeface="Arial"/>
                <a:sym typeface="Arial"/>
              </a:rPr>
              <a:t>A BIG</a:t>
            </a:r>
            <a:endParaRPr kumimoji="0" lang="en-US" sz="4000" b="0" i="0" u="none" strike="noStrike" kern="1200" cap="none" spc="0" normalizeH="0" baseline="0" noProof="0">
              <a:ln w="6350">
                <a:solidFill>
                  <a:srgbClr val="4D4A56"/>
                </a:solidFill>
              </a:ln>
              <a:solidFill>
                <a:prstClr val="white"/>
              </a:solidFill>
              <a:effectLst/>
              <a:uLnTx/>
              <a:uFillTx/>
              <a:latin typeface="Calibri"/>
              <a:cs typeface="Arial"/>
              <a:sym typeface="Arial"/>
            </a:endParaRPr>
          </a:p>
        </p:txBody>
      </p:sp>
      <p:sp>
        <p:nvSpPr>
          <p:cNvPr id="97" name="TextBox 96">
            <a:extLst>
              <a:ext uri="{FF2B5EF4-FFF2-40B4-BE49-F238E27FC236}">
                <a16:creationId xmlns:a16="http://schemas.microsoft.com/office/drawing/2014/main" id="{C2976599-D639-BE38-FE71-CEC87C1A6508}"/>
              </a:ext>
            </a:extLst>
          </p:cNvPr>
          <p:cNvSpPr txBox="1"/>
          <p:nvPr/>
        </p:nvSpPr>
        <p:spPr>
          <a:xfrm>
            <a:off x="7321868" y="439945"/>
            <a:ext cx="1308371"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1" u="none" strike="noStrike" kern="0" cap="none" spc="0" normalizeH="0" baseline="0" noProof="0">
                <a:ln>
                  <a:noFill/>
                </a:ln>
                <a:solidFill>
                  <a:srgbClr val="000000"/>
                </a:solidFill>
                <a:effectLst/>
                <a:uLnTx/>
                <a:uFillTx/>
                <a:latin typeface="Montserrat" panose="00000500000000000000" pitchFamily="2" charset="0"/>
                <a:cs typeface="Arial"/>
                <a:sym typeface="Arial"/>
              </a:rPr>
              <a:t>thanks to…</a:t>
            </a:r>
          </a:p>
        </p:txBody>
      </p:sp>
      <p:pic>
        <p:nvPicPr>
          <p:cNvPr id="3" name="Picture 2" descr="A group of logos with text&#10;&#10;Description automatically generated">
            <a:extLst>
              <a:ext uri="{FF2B5EF4-FFF2-40B4-BE49-F238E27FC236}">
                <a16:creationId xmlns:a16="http://schemas.microsoft.com/office/drawing/2014/main" id="{EA5DEA29-04D4-B213-C22E-05D032B075A5}"/>
              </a:ext>
            </a:extLst>
          </p:cNvPr>
          <p:cNvPicPr>
            <a:picLocks noChangeAspect="1"/>
          </p:cNvPicPr>
          <p:nvPr/>
        </p:nvPicPr>
        <p:blipFill>
          <a:blip r:embed="rId2"/>
          <a:stretch>
            <a:fillRect/>
          </a:stretch>
        </p:blipFill>
        <p:spPr>
          <a:xfrm>
            <a:off x="5873498" y="1172742"/>
            <a:ext cx="3003119" cy="2702807"/>
          </a:xfrm>
          <a:prstGeom prst="rect">
            <a:avLst/>
          </a:prstGeom>
        </p:spPr>
      </p:pic>
    </p:spTree>
    <p:extLst>
      <p:ext uri="{BB962C8B-B14F-4D97-AF65-F5344CB8AC3E}">
        <p14:creationId xmlns:p14="http://schemas.microsoft.com/office/powerpoint/2010/main" val="35357601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2235" y="221457"/>
            <a:ext cx="9156235" cy="847868"/>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2" name="Title 1"/>
          <p:cNvSpPr>
            <a:spLocks noGrp="1"/>
          </p:cNvSpPr>
          <p:nvPr>
            <p:ph type="title"/>
          </p:nvPr>
        </p:nvSpPr>
        <p:spPr>
          <a:xfrm>
            <a:off x="1421823" y="257082"/>
            <a:ext cx="5719456" cy="776618"/>
          </a:xfrm>
        </p:spPr>
        <p:txBody>
          <a:bodyPr>
            <a:normAutofit fontScale="90000"/>
          </a:bodyPr>
          <a:lstStyle/>
          <a:p>
            <a:r>
              <a:rPr lang="en-US" sz="2250" b="1">
                <a:solidFill>
                  <a:schemeClr val="bg1"/>
                </a:solidFill>
                <a:latin typeface="Montserrat" panose="00000500000000000000" pitchFamily="2" charset="0"/>
              </a:rPr>
              <a:t>Hughes Investments Elevate Upstate </a:t>
            </a:r>
            <a:br>
              <a:rPr lang="en-US" sz="2250" b="1">
                <a:solidFill>
                  <a:schemeClr val="bg1"/>
                </a:solidFill>
                <a:latin typeface="Montserrat" panose="00000500000000000000" pitchFamily="2" charset="0"/>
              </a:rPr>
            </a:br>
            <a:r>
              <a:rPr lang="en-US" sz="2250">
                <a:solidFill>
                  <a:schemeClr val="bg1"/>
                </a:solidFill>
                <a:latin typeface="Montserrat" panose="00000500000000000000" pitchFamily="2" charset="0"/>
              </a:rPr>
              <a:t>Community Vibrancy Grants</a:t>
            </a:r>
          </a:p>
        </p:txBody>
      </p:sp>
      <p:sp>
        <p:nvSpPr>
          <p:cNvPr id="12" name="Text Placeholder 11">
            <a:extLst>
              <a:ext uri="{FF2B5EF4-FFF2-40B4-BE49-F238E27FC236}">
                <a16:creationId xmlns:a16="http://schemas.microsoft.com/office/drawing/2014/main" id="{55A08C31-F18B-0A45-372D-E1BDF592C971}"/>
              </a:ext>
            </a:extLst>
          </p:cNvPr>
          <p:cNvSpPr>
            <a:spLocks noGrp="1"/>
          </p:cNvSpPr>
          <p:nvPr>
            <p:ph type="body" sz="half" idx="2"/>
          </p:nvPr>
        </p:nvSpPr>
        <p:spPr>
          <a:xfrm>
            <a:off x="204774" y="1543050"/>
            <a:ext cx="4005088" cy="3378993"/>
          </a:xfrm>
        </p:spPr>
        <p:txBody>
          <a:bodyPr>
            <a:normAutofit/>
          </a:bodyPr>
          <a:lstStyle/>
          <a:p>
            <a:r>
              <a:rPr lang="en-US" b="1">
                <a:solidFill>
                  <a:srgbClr val="444444"/>
                </a:solidFill>
                <a:latin typeface="Montserrat"/>
              </a:rPr>
              <a:t>Who Qualifies: </a:t>
            </a:r>
          </a:p>
          <a:p>
            <a:pPr marL="557213" lvl="1" indent="-214313">
              <a:buFont typeface="Arial" panose="020B0604020202020204" pitchFamily="34" charset="0"/>
              <a:buChar char="•"/>
            </a:pPr>
            <a:r>
              <a:rPr lang="en-US" b="0" i="0" u="none" strike="noStrike" noProof="0">
                <a:solidFill>
                  <a:srgbClr val="444444"/>
                </a:solidFill>
                <a:latin typeface="Montserrat"/>
              </a:rPr>
              <a:t>Neighborhood associations </a:t>
            </a:r>
            <a:endParaRPr lang="en-US">
              <a:latin typeface="Montserrat"/>
            </a:endParaRPr>
          </a:p>
          <a:p>
            <a:pPr marL="557213" lvl="1" indent="-214313">
              <a:lnSpc>
                <a:spcPct val="100000"/>
              </a:lnSpc>
              <a:spcBef>
                <a:spcPts val="0"/>
              </a:spcBef>
              <a:buFont typeface="Arial"/>
              <a:buChar char="•"/>
            </a:pPr>
            <a:r>
              <a:rPr lang="en-US" b="0" i="0" u="none" strike="noStrike" noProof="0">
                <a:solidFill>
                  <a:srgbClr val="444444"/>
                </a:solidFill>
                <a:latin typeface="Montserrat"/>
              </a:rPr>
              <a:t>Civic &amp; community organizations </a:t>
            </a:r>
            <a:endParaRPr lang="en-US">
              <a:latin typeface="Montserrat"/>
            </a:endParaRPr>
          </a:p>
          <a:p>
            <a:pPr marL="557213" lvl="1" indent="-214313">
              <a:lnSpc>
                <a:spcPct val="100000"/>
              </a:lnSpc>
              <a:spcBef>
                <a:spcPts val="0"/>
              </a:spcBef>
              <a:buFont typeface="Arial"/>
              <a:buChar char="•"/>
            </a:pPr>
            <a:r>
              <a:rPr lang="en-US" b="0" i="0" u="none" strike="noStrike" noProof="0">
                <a:solidFill>
                  <a:srgbClr val="444444"/>
                </a:solidFill>
                <a:latin typeface="Montserrat"/>
              </a:rPr>
              <a:t>Nonprofit organizations </a:t>
            </a:r>
            <a:endParaRPr lang="en-US">
              <a:latin typeface="Montserrat"/>
            </a:endParaRPr>
          </a:p>
          <a:p>
            <a:pPr marL="557213" lvl="1" indent="-214313">
              <a:lnSpc>
                <a:spcPct val="100000"/>
              </a:lnSpc>
              <a:spcBef>
                <a:spcPts val="0"/>
              </a:spcBef>
              <a:buFont typeface="Arial"/>
              <a:buChar char="•"/>
            </a:pPr>
            <a:r>
              <a:rPr lang="en-US" b="0" i="0" u="none" strike="noStrike" noProof="0">
                <a:solidFill>
                  <a:srgbClr val="444444"/>
                </a:solidFill>
                <a:latin typeface="Montserrat"/>
              </a:rPr>
              <a:t>Local governments </a:t>
            </a:r>
          </a:p>
          <a:p>
            <a:pPr>
              <a:lnSpc>
                <a:spcPct val="100000"/>
              </a:lnSpc>
              <a:spcBef>
                <a:spcPts val="0"/>
              </a:spcBef>
            </a:pPr>
            <a:endParaRPr lang="en-US">
              <a:solidFill>
                <a:srgbClr val="444444"/>
              </a:solidFill>
              <a:latin typeface="Montserrat"/>
            </a:endParaRPr>
          </a:p>
          <a:p>
            <a:pPr>
              <a:lnSpc>
                <a:spcPct val="100000"/>
              </a:lnSpc>
              <a:spcBef>
                <a:spcPts val="0"/>
              </a:spcBef>
            </a:pPr>
            <a:r>
              <a:rPr lang="en-US" b="1">
                <a:solidFill>
                  <a:srgbClr val="444444"/>
                </a:solidFill>
                <a:latin typeface="Montserrat"/>
              </a:rPr>
              <a:t>Where should the applicants be located?</a:t>
            </a:r>
          </a:p>
          <a:p>
            <a:pPr marL="557213" lvl="1" indent="-214313">
              <a:lnSpc>
                <a:spcPct val="100000"/>
              </a:lnSpc>
              <a:spcBef>
                <a:spcPts val="0"/>
              </a:spcBef>
              <a:buFont typeface="Arial" panose="020B0604020202020204" pitchFamily="34" charset="0"/>
              <a:buChar char="•"/>
            </a:pPr>
            <a:r>
              <a:rPr lang="en-US">
                <a:solidFill>
                  <a:srgbClr val="444444"/>
                </a:solidFill>
                <a:latin typeface="Montserrat"/>
              </a:rPr>
              <a:t>Each should be located and work within the 10 Upstate counties: </a:t>
            </a:r>
          </a:p>
          <a:p>
            <a:pPr lvl="2">
              <a:lnSpc>
                <a:spcPct val="100000"/>
              </a:lnSpc>
              <a:spcBef>
                <a:spcPts val="0"/>
              </a:spcBef>
            </a:pPr>
            <a:r>
              <a:rPr lang="en-US" b="0" i="0" u="none" strike="noStrike" noProof="0">
                <a:solidFill>
                  <a:srgbClr val="444444"/>
                </a:solidFill>
                <a:latin typeface="Montserrat"/>
              </a:rPr>
              <a:t>Abbeville, Anderson, Cherokee, Greenville, Greenwood, Laurens, Oconee, Pickens, Spartanburg, &amp; Union Counties </a:t>
            </a:r>
          </a:p>
          <a:p>
            <a:r>
              <a:rPr lang="en-US" b="1">
                <a:solidFill>
                  <a:srgbClr val="444444"/>
                </a:solidFill>
                <a:latin typeface="Montserrat"/>
              </a:rPr>
              <a:t>Timeline:</a:t>
            </a:r>
          </a:p>
          <a:p>
            <a:pPr marL="557213" lvl="1" indent="-214313">
              <a:lnSpc>
                <a:spcPct val="100000"/>
              </a:lnSpc>
              <a:spcBef>
                <a:spcPts val="0"/>
              </a:spcBef>
              <a:buFont typeface="Arial"/>
              <a:buChar char="•"/>
            </a:pPr>
            <a:r>
              <a:rPr lang="en-US" b="0" i="0" u="none" strike="noStrike" noProof="0">
                <a:solidFill>
                  <a:srgbClr val="444444"/>
                </a:solidFill>
                <a:latin typeface="Montserrat"/>
              </a:rPr>
              <a:t>Interest forms are due August 9, 2024</a:t>
            </a:r>
            <a:endParaRPr lang="en-US">
              <a:latin typeface="Montserrat"/>
            </a:endParaRPr>
          </a:p>
          <a:p>
            <a:pPr marL="557213" lvl="1" indent="-214313">
              <a:lnSpc>
                <a:spcPct val="100000"/>
              </a:lnSpc>
              <a:spcBef>
                <a:spcPts val="0"/>
              </a:spcBef>
              <a:buFont typeface="Arial"/>
              <a:buChar char="•"/>
            </a:pPr>
            <a:r>
              <a:rPr lang="en-US" b="0" i="0" u="none" strike="noStrike" noProof="0">
                <a:solidFill>
                  <a:srgbClr val="444444"/>
                </a:solidFill>
                <a:latin typeface="Montserrat"/>
              </a:rPr>
              <a:t>Final grant application due September 20, 2024 </a:t>
            </a:r>
            <a:endParaRPr lang="en-US">
              <a:latin typeface="Montserrat"/>
            </a:endParaRPr>
          </a:p>
          <a:p>
            <a:pPr marL="557213" lvl="1" indent="-214313">
              <a:lnSpc>
                <a:spcPct val="100000"/>
              </a:lnSpc>
              <a:spcBef>
                <a:spcPts val="0"/>
              </a:spcBef>
              <a:buFont typeface="Arial"/>
              <a:buChar char="•"/>
            </a:pPr>
            <a:r>
              <a:rPr lang="en-US" b="0" i="0" u="none" strike="noStrike" noProof="0">
                <a:solidFill>
                  <a:srgbClr val="444444"/>
                </a:solidFill>
                <a:latin typeface="Montserrat"/>
              </a:rPr>
              <a:t>Finalist Presentations November 19, 2024 at TATT’s Celebrating Successes Event at the Greenville Convention Center</a:t>
            </a:r>
            <a:endParaRPr lang="en-US">
              <a:latin typeface="Montserrat"/>
            </a:endParaRPr>
          </a:p>
          <a:p>
            <a:endParaRPr lang="en-US"/>
          </a:p>
        </p:txBody>
      </p:sp>
      <p:pic>
        <p:nvPicPr>
          <p:cNvPr id="7" name="Picture 6">
            <a:extLst>
              <a:ext uri="{FF2B5EF4-FFF2-40B4-BE49-F238E27FC236}">
                <a16:creationId xmlns:a16="http://schemas.microsoft.com/office/drawing/2014/main" id="{D2BDA253-CFDA-2195-A01B-0FB2BB2F7A24}"/>
              </a:ext>
            </a:extLst>
          </p:cNvPr>
          <p:cNvPicPr>
            <a:picLocks noChangeAspect="1"/>
          </p:cNvPicPr>
          <p:nvPr/>
        </p:nvPicPr>
        <p:blipFill>
          <a:blip r:embed="rId2"/>
          <a:stretch>
            <a:fillRect/>
          </a:stretch>
        </p:blipFill>
        <p:spPr>
          <a:xfrm>
            <a:off x="4053246" y="1420863"/>
            <a:ext cx="2444321" cy="1385233"/>
          </a:xfrm>
          <a:prstGeom prst="rect">
            <a:avLst/>
          </a:prstGeom>
        </p:spPr>
      </p:pic>
      <p:pic>
        <p:nvPicPr>
          <p:cNvPr id="8" name="Picture 7">
            <a:extLst>
              <a:ext uri="{FF2B5EF4-FFF2-40B4-BE49-F238E27FC236}">
                <a16:creationId xmlns:a16="http://schemas.microsoft.com/office/drawing/2014/main" id="{FBF0DE64-09F7-6685-11E5-5F98C1D22755}"/>
              </a:ext>
            </a:extLst>
          </p:cNvPr>
          <p:cNvPicPr>
            <a:picLocks noChangeAspect="1"/>
          </p:cNvPicPr>
          <p:nvPr/>
        </p:nvPicPr>
        <p:blipFill>
          <a:blip r:embed="rId3"/>
          <a:stretch>
            <a:fillRect/>
          </a:stretch>
        </p:blipFill>
        <p:spPr>
          <a:xfrm>
            <a:off x="6562087" y="1107424"/>
            <a:ext cx="2441660" cy="1385233"/>
          </a:xfrm>
          <a:prstGeom prst="rect">
            <a:avLst/>
          </a:prstGeom>
        </p:spPr>
      </p:pic>
      <p:pic>
        <p:nvPicPr>
          <p:cNvPr id="10" name="Picture 9">
            <a:extLst>
              <a:ext uri="{FF2B5EF4-FFF2-40B4-BE49-F238E27FC236}">
                <a16:creationId xmlns:a16="http://schemas.microsoft.com/office/drawing/2014/main" id="{CA7E4E5D-860A-29A3-76DC-F6A50CD1322E}"/>
              </a:ext>
            </a:extLst>
          </p:cNvPr>
          <p:cNvPicPr>
            <a:picLocks noChangeAspect="1"/>
          </p:cNvPicPr>
          <p:nvPr/>
        </p:nvPicPr>
        <p:blipFill>
          <a:blip r:embed="rId4"/>
          <a:stretch>
            <a:fillRect/>
          </a:stretch>
        </p:blipFill>
        <p:spPr>
          <a:xfrm>
            <a:off x="4209861" y="3536811"/>
            <a:ext cx="2642845" cy="1385233"/>
          </a:xfrm>
          <a:prstGeom prst="rect">
            <a:avLst/>
          </a:prstGeom>
        </p:spPr>
      </p:pic>
      <p:pic>
        <p:nvPicPr>
          <p:cNvPr id="9" name="Picture 8">
            <a:extLst>
              <a:ext uri="{FF2B5EF4-FFF2-40B4-BE49-F238E27FC236}">
                <a16:creationId xmlns:a16="http://schemas.microsoft.com/office/drawing/2014/main" id="{955B9EAA-8682-8DD0-3406-13862C1903C6}"/>
              </a:ext>
            </a:extLst>
          </p:cNvPr>
          <p:cNvPicPr>
            <a:picLocks noChangeAspect="1"/>
          </p:cNvPicPr>
          <p:nvPr/>
        </p:nvPicPr>
        <p:blipFill>
          <a:blip r:embed="rId5"/>
          <a:stretch>
            <a:fillRect/>
          </a:stretch>
        </p:blipFill>
        <p:spPr>
          <a:xfrm>
            <a:off x="7094209" y="2844184"/>
            <a:ext cx="1357272" cy="1385254"/>
          </a:xfrm>
          <a:prstGeom prst="rect">
            <a:avLst/>
          </a:prstGeom>
        </p:spPr>
      </p:pic>
      <p:pic>
        <p:nvPicPr>
          <p:cNvPr id="11" name="Picture 10">
            <a:extLst>
              <a:ext uri="{FF2B5EF4-FFF2-40B4-BE49-F238E27FC236}">
                <a16:creationId xmlns:a16="http://schemas.microsoft.com/office/drawing/2014/main" id="{1A7D229E-8B9C-64BC-24D9-51DCD973C8FD}"/>
              </a:ext>
            </a:extLst>
          </p:cNvPr>
          <p:cNvPicPr>
            <a:picLocks noChangeAspect="1"/>
          </p:cNvPicPr>
          <p:nvPr/>
        </p:nvPicPr>
        <p:blipFill rotWithShape="1">
          <a:blip r:embed="rId6"/>
          <a:srcRect l="17987" r="37617"/>
          <a:stretch/>
        </p:blipFill>
        <p:spPr>
          <a:xfrm>
            <a:off x="6014941" y="2426707"/>
            <a:ext cx="1084007" cy="1377999"/>
          </a:xfrm>
          <a:prstGeom prst="rect">
            <a:avLst/>
          </a:prstGeom>
        </p:spPr>
      </p:pic>
      <p:pic>
        <p:nvPicPr>
          <p:cNvPr id="13" name="Picture 12">
            <a:extLst>
              <a:ext uri="{FF2B5EF4-FFF2-40B4-BE49-F238E27FC236}">
                <a16:creationId xmlns:a16="http://schemas.microsoft.com/office/drawing/2014/main" id="{F81B61ED-A7C8-9BB5-02BB-15514A12AA0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3017" y="116082"/>
            <a:ext cx="823555" cy="1058617"/>
          </a:xfrm>
          <a:prstGeom prst="rect">
            <a:avLst/>
          </a:prstGeom>
        </p:spPr>
      </p:pic>
      <p:pic>
        <p:nvPicPr>
          <p:cNvPr id="14" name="Picture 13">
            <a:extLst>
              <a:ext uri="{FF2B5EF4-FFF2-40B4-BE49-F238E27FC236}">
                <a16:creationId xmlns:a16="http://schemas.microsoft.com/office/drawing/2014/main" id="{925BAC9D-16BD-0EBB-E7D8-140DE23EFB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79947" y="4172761"/>
            <a:ext cx="1123800" cy="847868"/>
          </a:xfrm>
          <a:prstGeom prst="rect">
            <a:avLst/>
          </a:prstGeom>
        </p:spPr>
      </p:pic>
    </p:spTree>
    <p:extLst>
      <p:ext uri="{BB962C8B-B14F-4D97-AF65-F5344CB8AC3E}">
        <p14:creationId xmlns:p14="http://schemas.microsoft.com/office/powerpoint/2010/main" val="2955440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114A3E-C94B-7F43-8E03-025235051367}"/>
              </a:ext>
            </a:extLst>
          </p:cNvPr>
          <p:cNvSpPr>
            <a:spLocks noGrp="1"/>
          </p:cNvSpPr>
          <p:nvPr>
            <p:ph type="ctrTitle"/>
          </p:nvPr>
        </p:nvSpPr>
        <p:spPr/>
        <p:txBody>
          <a:bodyPr>
            <a:normAutofit fontScale="90000"/>
          </a:bodyPr>
          <a:lstStyle/>
          <a:p>
            <a:r>
              <a:rPr lang="en-US" dirty="0"/>
              <a:t>UNDERSTANDING INTELLECUTAL PROPERTY AND </a:t>
            </a:r>
            <a:br>
              <a:rPr lang="en-US" dirty="0"/>
            </a:br>
            <a:r>
              <a:rPr lang="en-US" dirty="0"/>
              <a:t>AVOIDING IP SCAMS</a:t>
            </a:r>
          </a:p>
        </p:txBody>
      </p:sp>
      <p:sp>
        <p:nvSpPr>
          <p:cNvPr id="3" name="Subtitle 2">
            <a:extLst>
              <a:ext uri="{FF2B5EF4-FFF2-40B4-BE49-F238E27FC236}">
                <a16:creationId xmlns:a16="http://schemas.microsoft.com/office/drawing/2014/main" id="{F5DF5428-CFDB-CC4D-8AE2-1746057F3122}"/>
              </a:ext>
            </a:extLst>
          </p:cNvPr>
          <p:cNvSpPr>
            <a:spLocks noGrp="1"/>
          </p:cNvSpPr>
          <p:nvPr>
            <p:ph type="subTitle" idx="1"/>
          </p:nvPr>
        </p:nvSpPr>
        <p:spPr/>
        <p:txBody>
          <a:bodyPr/>
          <a:lstStyle/>
          <a:p>
            <a:endParaRPr lang="en-US" dirty="0"/>
          </a:p>
        </p:txBody>
      </p:sp>
      <p:sp>
        <p:nvSpPr>
          <p:cNvPr id="6" name="Subtitle 2">
            <a:extLst>
              <a:ext uri="{FF2B5EF4-FFF2-40B4-BE49-F238E27FC236}">
                <a16:creationId xmlns:a16="http://schemas.microsoft.com/office/drawing/2014/main" id="{D29930F5-953D-814F-AC69-B5C3AFD4C2B3}"/>
              </a:ext>
            </a:extLst>
          </p:cNvPr>
          <p:cNvSpPr txBox="1">
            <a:spLocks/>
          </p:cNvSpPr>
          <p:nvPr/>
        </p:nvSpPr>
        <p:spPr>
          <a:xfrm>
            <a:off x="6941703" y="1922106"/>
            <a:ext cx="1850984" cy="627566"/>
          </a:xfrm>
          <a:prstGeom prst="rect">
            <a:avLst/>
          </a:prstGeom>
        </p:spPr>
        <p:txBody>
          <a:bodyPr vert="horz" lIns="68580" tIns="34290" rIns="68580" bIns="34290" rtlCol="0" anchor="t">
            <a:noAutofit/>
          </a:bodyPr>
          <a:lstStyle>
            <a:lvl1pPr marL="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600" kern="1200" cap="none">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600" kern="12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400" kern="12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5pPr>
            <a:lvl6pPr marL="22860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9pPr>
          </a:lstStyle>
          <a:p>
            <a:pPr algn="r" defTabSz="342900">
              <a:spcAft>
                <a:spcPts val="450"/>
              </a:spcAft>
              <a:buClr>
                <a:srgbClr val="5D87A1"/>
              </a:buClr>
            </a:pPr>
            <a:r>
              <a:rPr lang="en-US" sz="900" dirty="0">
                <a:solidFill>
                  <a:srgbClr val="FFFFFF"/>
                </a:solidFill>
                <a:latin typeface="Helvetica" pitchFamily="2" charset="0"/>
              </a:rPr>
              <a:t>Presented by: </a:t>
            </a:r>
          </a:p>
          <a:p>
            <a:pPr algn="r" defTabSz="342900">
              <a:spcAft>
                <a:spcPts val="450"/>
              </a:spcAft>
              <a:buClr>
                <a:srgbClr val="5D87A1"/>
              </a:buClr>
            </a:pPr>
            <a:r>
              <a:rPr lang="en-US" sz="900" dirty="0">
                <a:solidFill>
                  <a:srgbClr val="FFFFFF"/>
                </a:solidFill>
                <a:latin typeface="Helvetica" pitchFamily="2" charset="0"/>
              </a:rPr>
              <a:t>Douglas L. Lineberry</a:t>
            </a:r>
          </a:p>
          <a:p>
            <a:pPr algn="r" defTabSz="342900">
              <a:spcAft>
                <a:spcPts val="450"/>
              </a:spcAft>
              <a:buClr>
                <a:srgbClr val="5D87A1"/>
              </a:buClr>
            </a:pPr>
            <a:r>
              <a:rPr lang="en-US" sz="900" dirty="0">
                <a:solidFill>
                  <a:srgbClr val="FFFFFF"/>
                </a:solidFill>
                <a:latin typeface="Helvetica" pitchFamily="2" charset="0"/>
              </a:rPr>
              <a:t>Principal</a:t>
            </a:r>
          </a:p>
          <a:p>
            <a:pPr algn="r" defTabSz="342900">
              <a:spcAft>
                <a:spcPts val="450"/>
              </a:spcAft>
              <a:buClr>
                <a:srgbClr val="5D87A1"/>
              </a:buClr>
            </a:pPr>
            <a:r>
              <a:rPr lang="en-US" sz="900" dirty="0">
                <a:solidFill>
                  <a:srgbClr val="FFFFFF"/>
                </a:solidFill>
                <a:latin typeface="Helvetica" pitchFamily="2" charset="0"/>
              </a:rPr>
              <a:t>864.256.4875</a:t>
            </a:r>
          </a:p>
          <a:p>
            <a:pPr algn="r" defTabSz="342900">
              <a:spcAft>
                <a:spcPts val="450"/>
              </a:spcAft>
              <a:buClr>
                <a:srgbClr val="5D87A1"/>
              </a:buClr>
            </a:pPr>
            <a:r>
              <a:rPr lang="en-US" sz="900" dirty="0">
                <a:solidFill>
                  <a:srgbClr val="FFFFFF"/>
                </a:solidFill>
                <a:latin typeface="Helvetica" pitchFamily="2" charset="0"/>
              </a:rPr>
              <a:t>Doug.Lineberry@offitkurman.com</a:t>
            </a:r>
          </a:p>
        </p:txBody>
      </p:sp>
      <p:pic>
        <p:nvPicPr>
          <p:cNvPr id="7" name="Picture 6">
            <a:extLst>
              <a:ext uri="{FF2B5EF4-FFF2-40B4-BE49-F238E27FC236}">
                <a16:creationId xmlns:a16="http://schemas.microsoft.com/office/drawing/2014/main" id="{575BDC2C-553B-9580-62EE-944B8499E3F7}"/>
              </a:ext>
            </a:extLst>
          </p:cNvPr>
          <p:cNvPicPr>
            <a:picLocks noChangeAspect="1"/>
          </p:cNvPicPr>
          <p:nvPr/>
        </p:nvPicPr>
        <p:blipFill>
          <a:blip r:embed="rId2"/>
          <a:stretch>
            <a:fillRect/>
          </a:stretch>
        </p:blipFill>
        <p:spPr>
          <a:xfrm>
            <a:off x="1976447" y="2606815"/>
            <a:ext cx="4035714" cy="1492857"/>
          </a:xfrm>
          <a:prstGeom prst="rect">
            <a:avLst/>
          </a:prstGeom>
        </p:spPr>
      </p:pic>
    </p:spTree>
    <p:extLst>
      <p:ext uri="{BB962C8B-B14F-4D97-AF65-F5344CB8AC3E}">
        <p14:creationId xmlns:p14="http://schemas.microsoft.com/office/powerpoint/2010/main" val="34841295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4683BB91-EE4D-3713-F95E-B3182F57D893}"/>
              </a:ext>
            </a:extLst>
          </p:cNvPr>
          <p:cNvSpPr>
            <a:spLocks noGrp="1"/>
          </p:cNvSpPr>
          <p:nvPr>
            <p:ph type="ftr" sz="quarter" idx="14"/>
          </p:nvPr>
        </p:nvSpPr>
        <p:spPr/>
        <p:txBody>
          <a:bodyPr/>
          <a:lstStyle/>
          <a:p>
            <a:pPr defTabSz="685800">
              <a:buClrTx/>
            </a:pPr>
            <a:r>
              <a:rPr lang="en-US" sz="1350" kern="1200">
                <a:solidFill>
                  <a:srgbClr val="192C41"/>
                </a:solidFill>
                <a:latin typeface="GTC Aeonik" panose="020B0503030300000000" pitchFamily="34" charset="0"/>
                <a:ea typeface="+mn-ea"/>
                <a:cs typeface="+mn-cs"/>
              </a:rPr>
              <a:t>Our Mission</a:t>
            </a:r>
          </a:p>
        </p:txBody>
      </p:sp>
      <p:sp>
        <p:nvSpPr>
          <p:cNvPr id="52" name="TextBox 51">
            <a:extLst>
              <a:ext uri="{FF2B5EF4-FFF2-40B4-BE49-F238E27FC236}">
                <a16:creationId xmlns:a16="http://schemas.microsoft.com/office/drawing/2014/main" id="{127AE1C6-B71B-5846-B7A2-1C5314B83A41}"/>
              </a:ext>
            </a:extLst>
          </p:cNvPr>
          <p:cNvSpPr txBox="1"/>
          <p:nvPr/>
        </p:nvSpPr>
        <p:spPr>
          <a:xfrm>
            <a:off x="4902474" y="1365116"/>
            <a:ext cx="3212827" cy="600164"/>
          </a:xfrm>
          <a:prstGeom prst="rect">
            <a:avLst/>
          </a:prstGeom>
          <a:noFill/>
        </p:spPr>
        <p:txBody>
          <a:bodyPr wrap="square" rtlCol="0">
            <a:spAutoFit/>
          </a:bodyPr>
          <a:lstStyle/>
          <a:p>
            <a:pPr defTabSz="685800">
              <a:buClrTx/>
            </a:pPr>
            <a:r>
              <a:rPr lang="en-US" sz="3300" b="1" kern="1200">
                <a:solidFill>
                  <a:srgbClr val="192C41"/>
                </a:solidFill>
                <a:latin typeface="GTC Aeonik" panose="020B0503030300000000" pitchFamily="34" charset="0"/>
                <a:ea typeface="+mn-ea"/>
                <a:cs typeface="+mn-cs"/>
              </a:rPr>
              <a:t>Our Mission</a:t>
            </a:r>
          </a:p>
        </p:txBody>
      </p:sp>
      <p:sp>
        <p:nvSpPr>
          <p:cNvPr id="44" name="TextBox 43">
            <a:extLst>
              <a:ext uri="{FF2B5EF4-FFF2-40B4-BE49-F238E27FC236}">
                <a16:creationId xmlns:a16="http://schemas.microsoft.com/office/drawing/2014/main" id="{4872E298-C573-5747-8849-A92B29D3A454}"/>
              </a:ext>
            </a:extLst>
          </p:cNvPr>
          <p:cNvSpPr txBox="1"/>
          <p:nvPr/>
        </p:nvSpPr>
        <p:spPr>
          <a:xfrm>
            <a:off x="4902474" y="1942196"/>
            <a:ext cx="4344353" cy="2308324"/>
          </a:xfrm>
          <a:prstGeom prst="rect">
            <a:avLst/>
          </a:prstGeom>
          <a:noFill/>
        </p:spPr>
        <p:txBody>
          <a:bodyPr wrap="square" rtlCol="0">
            <a:spAutoFit/>
          </a:bodyPr>
          <a:lstStyle/>
          <a:p>
            <a:pPr defTabSz="685800">
              <a:buClrTx/>
            </a:pPr>
            <a:r>
              <a:rPr lang="en-US" sz="1800" b="1" kern="1200">
                <a:solidFill>
                  <a:srgbClr val="192C41"/>
                </a:solidFill>
                <a:latin typeface="GTC Aeonik" panose="020B0503030300000000" pitchFamily="34" charset="0"/>
                <a:ea typeface="Lato" panose="020F0502020204030203" pitchFamily="34" charset="0"/>
                <a:cs typeface="Lato" panose="020F0502020204030203" pitchFamily="34" charset="0"/>
              </a:rPr>
              <a:t>The Greenville Tech Foundation provides resources to Greenville Technical College and its students through fundraising, collaborative partnerships, and innovative programs. By expanding access to education, we ignite personal transformation and contribute to the economic vitality of our region.</a:t>
            </a:r>
          </a:p>
        </p:txBody>
      </p:sp>
      <p:sp>
        <p:nvSpPr>
          <p:cNvPr id="9" name="TextBox 8">
            <a:extLst>
              <a:ext uri="{FF2B5EF4-FFF2-40B4-BE49-F238E27FC236}">
                <a16:creationId xmlns:a16="http://schemas.microsoft.com/office/drawing/2014/main" id="{338FB477-71A0-CC8B-51DC-4456AA1B78E3}"/>
              </a:ext>
            </a:extLst>
          </p:cNvPr>
          <p:cNvSpPr txBox="1"/>
          <p:nvPr/>
        </p:nvSpPr>
        <p:spPr>
          <a:xfrm>
            <a:off x="4902474" y="1153302"/>
            <a:ext cx="1729741" cy="300082"/>
          </a:xfrm>
          <a:prstGeom prst="rect">
            <a:avLst/>
          </a:prstGeom>
          <a:noFill/>
        </p:spPr>
        <p:txBody>
          <a:bodyPr wrap="square" rtlCol="0">
            <a:spAutoFit/>
          </a:bodyPr>
          <a:lstStyle/>
          <a:p>
            <a:pPr defTabSz="685800">
              <a:buClrTx/>
            </a:pPr>
            <a:r>
              <a:rPr lang="en-US" sz="1350" b="1" kern="1200">
                <a:solidFill>
                  <a:srgbClr val="00805F"/>
                </a:solidFill>
                <a:latin typeface="Zuume" pitchFamily="2" charset="0"/>
                <a:ea typeface="Lato" panose="020F0502020204030203" pitchFamily="34" charset="0"/>
                <a:cs typeface="Lato" panose="020F0502020204030203" pitchFamily="34" charset="0"/>
              </a:rPr>
              <a:t>ABOUT US</a:t>
            </a:r>
          </a:p>
        </p:txBody>
      </p:sp>
      <p:pic>
        <p:nvPicPr>
          <p:cNvPr id="13" name="Picture 6">
            <a:extLst>
              <a:ext uri="{FF2B5EF4-FFF2-40B4-BE49-F238E27FC236}">
                <a16:creationId xmlns:a16="http://schemas.microsoft.com/office/drawing/2014/main" id="{28656C00-3EE4-4B88-B5CA-9402525C7809}"/>
              </a:ext>
            </a:extLst>
          </p:cNvPr>
          <p:cNvPicPr>
            <a:picLocks noChangeAspect="1"/>
          </p:cNvPicPr>
          <p:nvPr/>
        </p:nvPicPr>
        <p:blipFill>
          <a:blip r:embed="rId3"/>
          <a:srcRect l="17129" r="17129"/>
          <a:stretch>
            <a:fillRect/>
          </a:stretch>
        </p:blipFill>
        <p:spPr>
          <a:xfrm>
            <a:off x="1028701" y="711753"/>
            <a:ext cx="3617141" cy="3668087"/>
          </a:xfrm>
          <a:prstGeom prst="rect">
            <a:avLst/>
          </a:prstGeom>
        </p:spPr>
      </p:pic>
    </p:spTree>
    <p:extLst>
      <p:ext uri="{BB962C8B-B14F-4D97-AF65-F5344CB8AC3E}">
        <p14:creationId xmlns:p14="http://schemas.microsoft.com/office/powerpoint/2010/main" val="29852807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
            <a:extLst>
              <a:ext uri="{FF2B5EF4-FFF2-40B4-BE49-F238E27FC236}">
                <a16:creationId xmlns:a16="http://schemas.microsoft.com/office/drawing/2014/main" id="{A75F4ECC-6C2C-4388-B973-1B09D8D8D75E}"/>
              </a:ext>
            </a:extLst>
          </p:cNvPr>
          <p:cNvGrpSpPr/>
          <p:nvPr/>
        </p:nvGrpSpPr>
        <p:grpSpPr>
          <a:xfrm>
            <a:off x="1151592" y="892203"/>
            <a:ext cx="3117514" cy="1147923"/>
            <a:chOff x="0" y="0"/>
            <a:chExt cx="1492766" cy="725565"/>
          </a:xfrm>
        </p:grpSpPr>
        <p:sp>
          <p:nvSpPr>
            <p:cNvPr id="37" name="Freeform 4">
              <a:extLst>
                <a:ext uri="{FF2B5EF4-FFF2-40B4-BE49-F238E27FC236}">
                  <a16:creationId xmlns:a16="http://schemas.microsoft.com/office/drawing/2014/main" id="{A0F8A93D-06F9-4172-980F-9C3568CC74DD}"/>
                </a:ext>
              </a:extLst>
            </p:cNvPr>
            <p:cNvSpPr/>
            <p:nvPr/>
          </p:nvSpPr>
          <p:spPr>
            <a:xfrm>
              <a:off x="0" y="0"/>
              <a:ext cx="1492766" cy="725565"/>
            </a:xfrm>
            <a:custGeom>
              <a:avLst/>
              <a:gdLst/>
              <a:ahLst/>
              <a:cxnLst/>
              <a:rect l="l" t="t" r="r" b="b"/>
              <a:pathLst>
                <a:path w="1492766" h="725565">
                  <a:moveTo>
                    <a:pt x="0" y="0"/>
                  </a:moveTo>
                  <a:lnTo>
                    <a:pt x="1492766" y="0"/>
                  </a:lnTo>
                  <a:lnTo>
                    <a:pt x="1492766" y="725565"/>
                  </a:lnTo>
                  <a:lnTo>
                    <a:pt x="0" y="725565"/>
                  </a:lnTo>
                  <a:close/>
                </a:path>
              </a:pathLst>
            </a:custGeom>
            <a:solidFill>
              <a:schemeClr val="tx1"/>
            </a:solidFill>
          </p:spPr>
          <p:txBody>
            <a:bodyPr/>
            <a:lstStyle/>
            <a:p>
              <a:pPr defTabSz="685800">
                <a:buClrTx/>
              </a:pPr>
              <a:endParaRPr lang="en-US" sz="1350" kern="1200">
                <a:solidFill>
                  <a:srgbClr val="192C41"/>
                </a:solidFill>
                <a:ea typeface="+mn-ea"/>
                <a:cs typeface="+mn-cs"/>
              </a:endParaRPr>
            </a:p>
          </p:txBody>
        </p:sp>
      </p:grpSp>
      <p:sp>
        <p:nvSpPr>
          <p:cNvPr id="7" name="Footer Placeholder 6">
            <a:extLst>
              <a:ext uri="{FF2B5EF4-FFF2-40B4-BE49-F238E27FC236}">
                <a16:creationId xmlns:a16="http://schemas.microsoft.com/office/drawing/2014/main" id="{4683BB91-EE4D-3713-F95E-B3182F57D893}"/>
              </a:ext>
            </a:extLst>
          </p:cNvPr>
          <p:cNvSpPr>
            <a:spLocks noGrp="1"/>
          </p:cNvSpPr>
          <p:nvPr>
            <p:ph type="ftr" sz="quarter" idx="14"/>
          </p:nvPr>
        </p:nvSpPr>
        <p:spPr/>
        <p:txBody>
          <a:bodyPr/>
          <a:lstStyle/>
          <a:p>
            <a:pPr defTabSz="685800">
              <a:buClrTx/>
            </a:pPr>
            <a:r>
              <a:rPr lang="en-US" sz="1350" kern="1200">
                <a:solidFill>
                  <a:srgbClr val="192C41"/>
                </a:solidFill>
                <a:latin typeface="GTC Aeonik" panose="020B0503030300000000" pitchFamily="34" charset="0"/>
                <a:ea typeface="+mn-ea"/>
                <a:cs typeface="+mn-cs"/>
              </a:rPr>
              <a:t>Why the Foundation?</a:t>
            </a:r>
          </a:p>
        </p:txBody>
      </p:sp>
      <p:sp>
        <p:nvSpPr>
          <p:cNvPr id="18" name="TextBox 17">
            <a:extLst>
              <a:ext uri="{FF2B5EF4-FFF2-40B4-BE49-F238E27FC236}">
                <a16:creationId xmlns:a16="http://schemas.microsoft.com/office/drawing/2014/main" id="{A45F4952-3091-4B40-B4C7-CD67751309B7}"/>
              </a:ext>
            </a:extLst>
          </p:cNvPr>
          <p:cNvSpPr txBox="1"/>
          <p:nvPr/>
        </p:nvSpPr>
        <p:spPr>
          <a:xfrm>
            <a:off x="1076613" y="288517"/>
            <a:ext cx="5440466" cy="600164"/>
          </a:xfrm>
          <a:prstGeom prst="rect">
            <a:avLst/>
          </a:prstGeom>
          <a:noFill/>
        </p:spPr>
        <p:txBody>
          <a:bodyPr wrap="square" rtlCol="0">
            <a:spAutoFit/>
          </a:bodyPr>
          <a:lstStyle/>
          <a:p>
            <a:pPr defTabSz="685800">
              <a:buClrTx/>
            </a:pPr>
            <a:r>
              <a:rPr lang="en-US" sz="3300" b="1" kern="1200">
                <a:solidFill>
                  <a:srgbClr val="192C41"/>
                </a:solidFill>
                <a:latin typeface="GTC Aeonik" panose="020B0503030300000000" pitchFamily="34" charset="0"/>
                <a:ea typeface="+mn-ea"/>
                <a:cs typeface="+mn-cs"/>
              </a:rPr>
              <a:t>Why the Foundation?</a:t>
            </a:r>
          </a:p>
        </p:txBody>
      </p:sp>
      <p:grpSp>
        <p:nvGrpSpPr>
          <p:cNvPr id="38" name="Group 5">
            <a:extLst>
              <a:ext uri="{FF2B5EF4-FFF2-40B4-BE49-F238E27FC236}">
                <a16:creationId xmlns:a16="http://schemas.microsoft.com/office/drawing/2014/main" id="{6F8DB02A-CCF4-44C8-AD75-A56D3234A522}"/>
              </a:ext>
            </a:extLst>
          </p:cNvPr>
          <p:cNvGrpSpPr/>
          <p:nvPr/>
        </p:nvGrpSpPr>
        <p:grpSpPr>
          <a:xfrm>
            <a:off x="1151592" y="2264118"/>
            <a:ext cx="3420409" cy="2879383"/>
            <a:chOff x="0" y="0"/>
            <a:chExt cx="1492766" cy="882655"/>
          </a:xfrm>
          <a:solidFill>
            <a:schemeClr val="accent1"/>
          </a:solidFill>
        </p:grpSpPr>
        <p:sp>
          <p:nvSpPr>
            <p:cNvPr id="39" name="Freeform 6">
              <a:extLst>
                <a:ext uri="{FF2B5EF4-FFF2-40B4-BE49-F238E27FC236}">
                  <a16:creationId xmlns:a16="http://schemas.microsoft.com/office/drawing/2014/main" id="{42D2718F-8E0C-451B-9708-74A58CA56A6E}"/>
                </a:ext>
              </a:extLst>
            </p:cNvPr>
            <p:cNvSpPr/>
            <p:nvPr/>
          </p:nvSpPr>
          <p:spPr>
            <a:xfrm>
              <a:off x="0" y="0"/>
              <a:ext cx="1492766" cy="882655"/>
            </a:xfrm>
            <a:custGeom>
              <a:avLst/>
              <a:gdLst/>
              <a:ahLst/>
              <a:cxnLst/>
              <a:rect l="l" t="t" r="r" b="b"/>
              <a:pathLst>
                <a:path w="1492766" h="882655">
                  <a:moveTo>
                    <a:pt x="0" y="0"/>
                  </a:moveTo>
                  <a:lnTo>
                    <a:pt x="1492766" y="0"/>
                  </a:lnTo>
                  <a:lnTo>
                    <a:pt x="1492766" y="882655"/>
                  </a:lnTo>
                  <a:lnTo>
                    <a:pt x="0" y="882655"/>
                  </a:lnTo>
                  <a:close/>
                </a:path>
              </a:pathLst>
            </a:custGeom>
            <a:grpFill/>
          </p:spPr>
          <p:txBody>
            <a:bodyPr/>
            <a:lstStyle/>
            <a:p>
              <a:pPr defTabSz="685800">
                <a:buClrTx/>
              </a:pPr>
              <a:endParaRPr lang="en-US" sz="1350" kern="1200">
                <a:solidFill>
                  <a:srgbClr val="192C41"/>
                </a:solidFill>
                <a:ea typeface="+mn-ea"/>
                <a:cs typeface="+mn-cs"/>
              </a:endParaRPr>
            </a:p>
          </p:txBody>
        </p:sp>
      </p:grpSp>
      <p:grpSp>
        <p:nvGrpSpPr>
          <p:cNvPr id="40" name="Group 7">
            <a:extLst>
              <a:ext uri="{FF2B5EF4-FFF2-40B4-BE49-F238E27FC236}">
                <a16:creationId xmlns:a16="http://schemas.microsoft.com/office/drawing/2014/main" id="{C749C707-F4B7-44A9-80A8-E02B5266B1B8}"/>
              </a:ext>
            </a:extLst>
          </p:cNvPr>
          <p:cNvGrpSpPr/>
          <p:nvPr/>
        </p:nvGrpSpPr>
        <p:grpSpPr>
          <a:xfrm>
            <a:off x="6435988" y="1739442"/>
            <a:ext cx="2708012" cy="3566936"/>
            <a:chOff x="0" y="0"/>
            <a:chExt cx="1492766" cy="1150899"/>
          </a:xfrm>
          <a:solidFill>
            <a:schemeClr val="tx1"/>
          </a:solidFill>
        </p:grpSpPr>
        <p:sp>
          <p:nvSpPr>
            <p:cNvPr id="41" name="Freeform 8">
              <a:extLst>
                <a:ext uri="{FF2B5EF4-FFF2-40B4-BE49-F238E27FC236}">
                  <a16:creationId xmlns:a16="http://schemas.microsoft.com/office/drawing/2014/main" id="{CD76558B-EF59-4175-9F50-13B656059C0D}"/>
                </a:ext>
              </a:extLst>
            </p:cNvPr>
            <p:cNvSpPr/>
            <p:nvPr/>
          </p:nvSpPr>
          <p:spPr>
            <a:xfrm>
              <a:off x="0" y="0"/>
              <a:ext cx="1492766" cy="1150899"/>
            </a:xfrm>
            <a:custGeom>
              <a:avLst/>
              <a:gdLst/>
              <a:ahLst/>
              <a:cxnLst/>
              <a:rect l="l" t="t" r="r" b="b"/>
              <a:pathLst>
                <a:path w="1492766" h="1150899">
                  <a:moveTo>
                    <a:pt x="0" y="0"/>
                  </a:moveTo>
                  <a:lnTo>
                    <a:pt x="1492766" y="0"/>
                  </a:lnTo>
                  <a:lnTo>
                    <a:pt x="1492766" y="1150899"/>
                  </a:lnTo>
                  <a:lnTo>
                    <a:pt x="0" y="1150899"/>
                  </a:lnTo>
                  <a:close/>
                </a:path>
              </a:pathLst>
            </a:custGeom>
            <a:grpFill/>
          </p:spPr>
          <p:txBody>
            <a:bodyPr/>
            <a:lstStyle/>
            <a:p>
              <a:pPr defTabSz="685800">
                <a:buClrTx/>
              </a:pPr>
              <a:endParaRPr lang="en-US" sz="1350" kern="1200">
                <a:solidFill>
                  <a:srgbClr val="192C41"/>
                </a:solidFill>
                <a:ea typeface="+mn-ea"/>
                <a:cs typeface="+mn-cs"/>
              </a:endParaRPr>
            </a:p>
          </p:txBody>
        </p:sp>
      </p:grpSp>
      <p:sp>
        <p:nvSpPr>
          <p:cNvPr id="42" name="Freeform 17">
            <a:extLst>
              <a:ext uri="{FF2B5EF4-FFF2-40B4-BE49-F238E27FC236}">
                <a16:creationId xmlns:a16="http://schemas.microsoft.com/office/drawing/2014/main" id="{314DE673-F202-4BE0-85F0-A9513EF15C98}"/>
              </a:ext>
            </a:extLst>
          </p:cNvPr>
          <p:cNvSpPr/>
          <p:nvPr/>
        </p:nvSpPr>
        <p:spPr>
          <a:xfrm>
            <a:off x="3053412" y="1116195"/>
            <a:ext cx="3994792" cy="4027306"/>
          </a:xfrm>
          <a:custGeom>
            <a:avLst/>
            <a:gdLst/>
            <a:ahLst/>
            <a:cxnLst/>
            <a:rect l="l" t="t" r="r" b="b"/>
            <a:pathLst>
              <a:path w="12660875" h="8451134">
                <a:moveTo>
                  <a:pt x="0" y="0"/>
                </a:moveTo>
                <a:lnTo>
                  <a:pt x="12660875" y="0"/>
                </a:lnTo>
                <a:lnTo>
                  <a:pt x="12660875" y="8451134"/>
                </a:lnTo>
                <a:lnTo>
                  <a:pt x="0" y="8451134"/>
                </a:lnTo>
                <a:lnTo>
                  <a:pt x="0" y="0"/>
                </a:lnTo>
                <a:close/>
              </a:path>
            </a:pathLst>
          </a:custGeom>
          <a:blipFill>
            <a:blip r:embed="rId3"/>
            <a:stretch>
              <a:fillRect r="-51032"/>
            </a:stretch>
          </a:blipFill>
        </p:spPr>
        <p:txBody>
          <a:bodyPr/>
          <a:lstStyle/>
          <a:p>
            <a:pPr defTabSz="685800">
              <a:buClrTx/>
            </a:pPr>
            <a:endParaRPr lang="en-US" sz="1350" kern="1200">
              <a:solidFill>
                <a:srgbClr val="192C41"/>
              </a:solidFill>
              <a:ea typeface="+mn-ea"/>
              <a:cs typeface="+mn-cs"/>
            </a:endParaRPr>
          </a:p>
        </p:txBody>
      </p:sp>
      <p:grpSp>
        <p:nvGrpSpPr>
          <p:cNvPr id="43" name="Group 23">
            <a:extLst>
              <a:ext uri="{FF2B5EF4-FFF2-40B4-BE49-F238E27FC236}">
                <a16:creationId xmlns:a16="http://schemas.microsoft.com/office/drawing/2014/main" id="{B232EE9F-3BF0-42F0-BCEB-43C5B9984F92}"/>
              </a:ext>
            </a:extLst>
          </p:cNvPr>
          <p:cNvGrpSpPr/>
          <p:nvPr/>
        </p:nvGrpSpPr>
        <p:grpSpPr>
          <a:xfrm>
            <a:off x="5649278" y="231500"/>
            <a:ext cx="3236848" cy="1268196"/>
            <a:chOff x="0" y="0"/>
            <a:chExt cx="1492766" cy="772659"/>
          </a:xfrm>
          <a:solidFill>
            <a:schemeClr val="accent1"/>
          </a:solidFill>
        </p:grpSpPr>
        <p:sp>
          <p:nvSpPr>
            <p:cNvPr id="44" name="Freeform 24">
              <a:extLst>
                <a:ext uri="{FF2B5EF4-FFF2-40B4-BE49-F238E27FC236}">
                  <a16:creationId xmlns:a16="http://schemas.microsoft.com/office/drawing/2014/main" id="{7BA7D69B-0C63-4174-B09D-ABFF7A90DEA0}"/>
                </a:ext>
              </a:extLst>
            </p:cNvPr>
            <p:cNvSpPr/>
            <p:nvPr/>
          </p:nvSpPr>
          <p:spPr>
            <a:xfrm>
              <a:off x="0" y="0"/>
              <a:ext cx="1492766" cy="772659"/>
            </a:xfrm>
            <a:custGeom>
              <a:avLst/>
              <a:gdLst/>
              <a:ahLst/>
              <a:cxnLst/>
              <a:rect l="l" t="t" r="r" b="b"/>
              <a:pathLst>
                <a:path w="1492766" h="772659">
                  <a:moveTo>
                    <a:pt x="0" y="0"/>
                  </a:moveTo>
                  <a:lnTo>
                    <a:pt x="1492766" y="0"/>
                  </a:lnTo>
                  <a:lnTo>
                    <a:pt x="1492766" y="772659"/>
                  </a:lnTo>
                  <a:lnTo>
                    <a:pt x="0" y="772659"/>
                  </a:lnTo>
                  <a:close/>
                </a:path>
              </a:pathLst>
            </a:custGeom>
            <a:grpFill/>
          </p:spPr>
          <p:txBody>
            <a:bodyPr/>
            <a:lstStyle/>
            <a:p>
              <a:pPr defTabSz="685800">
                <a:buClrTx/>
              </a:pPr>
              <a:endParaRPr lang="en-US" sz="1350" kern="1200">
                <a:solidFill>
                  <a:srgbClr val="192C41"/>
                </a:solidFill>
                <a:ea typeface="+mn-ea"/>
                <a:cs typeface="+mn-cs"/>
              </a:endParaRPr>
            </a:p>
          </p:txBody>
        </p:sp>
      </p:grpSp>
      <p:sp>
        <p:nvSpPr>
          <p:cNvPr id="45" name="TextBox 44">
            <a:extLst>
              <a:ext uri="{FF2B5EF4-FFF2-40B4-BE49-F238E27FC236}">
                <a16:creationId xmlns:a16="http://schemas.microsoft.com/office/drawing/2014/main" id="{5ED99823-8228-4032-8E8E-F1D8A8EA2059}"/>
              </a:ext>
            </a:extLst>
          </p:cNvPr>
          <p:cNvSpPr txBox="1"/>
          <p:nvPr/>
        </p:nvSpPr>
        <p:spPr>
          <a:xfrm>
            <a:off x="1151592" y="1551018"/>
            <a:ext cx="3117514" cy="369332"/>
          </a:xfrm>
          <a:prstGeom prst="rect">
            <a:avLst/>
          </a:prstGeom>
          <a:noFill/>
        </p:spPr>
        <p:txBody>
          <a:bodyPr wrap="square" rtlCol="0">
            <a:spAutoFit/>
          </a:bodyPr>
          <a:lstStyle/>
          <a:p>
            <a:pPr algn="ctr" defTabSz="685800">
              <a:buClrTx/>
            </a:pPr>
            <a:r>
              <a:rPr lang="en-US" sz="1800" b="1" kern="1200">
                <a:solidFill>
                  <a:srgbClr val="FFFFFF"/>
                </a:solidFill>
                <a:latin typeface="GTC Aeonik" panose="020B0503030300000000" pitchFamily="34" charset="0"/>
                <a:ea typeface="Lato" panose="020F0502020204030203" pitchFamily="34" charset="0"/>
                <a:cs typeface="Lato" panose="020F0502020204030203" pitchFamily="34" charset="0"/>
              </a:rPr>
              <a:t>Provide Financial Support</a:t>
            </a:r>
          </a:p>
        </p:txBody>
      </p:sp>
      <p:sp>
        <p:nvSpPr>
          <p:cNvPr id="47" name="Freeform 20">
            <a:extLst>
              <a:ext uri="{FF2B5EF4-FFF2-40B4-BE49-F238E27FC236}">
                <a16:creationId xmlns:a16="http://schemas.microsoft.com/office/drawing/2014/main" id="{789248B0-803F-4C03-8804-B61AC31519CC}"/>
              </a:ext>
            </a:extLst>
          </p:cNvPr>
          <p:cNvSpPr/>
          <p:nvPr/>
        </p:nvSpPr>
        <p:spPr>
          <a:xfrm>
            <a:off x="2471695" y="1048990"/>
            <a:ext cx="477308" cy="474922"/>
          </a:xfrm>
          <a:custGeom>
            <a:avLst/>
            <a:gdLst/>
            <a:ahLst/>
            <a:cxnLst/>
            <a:rect l="l" t="t" r="r" b="b"/>
            <a:pathLst>
              <a:path w="1064899" h="1059574">
                <a:moveTo>
                  <a:pt x="0" y="0"/>
                </a:moveTo>
                <a:lnTo>
                  <a:pt x="1064898" y="0"/>
                </a:lnTo>
                <a:lnTo>
                  <a:pt x="1064898" y="1059574"/>
                </a:lnTo>
                <a:lnTo>
                  <a:pt x="0" y="105957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85800">
              <a:buClrTx/>
            </a:pPr>
            <a:endParaRPr lang="en-US" sz="1350" kern="1200">
              <a:solidFill>
                <a:srgbClr val="192C41"/>
              </a:solidFill>
              <a:ea typeface="+mn-ea"/>
              <a:cs typeface="+mn-cs"/>
            </a:endParaRPr>
          </a:p>
        </p:txBody>
      </p:sp>
      <p:sp>
        <p:nvSpPr>
          <p:cNvPr id="48" name="TextBox 47">
            <a:extLst>
              <a:ext uri="{FF2B5EF4-FFF2-40B4-BE49-F238E27FC236}">
                <a16:creationId xmlns:a16="http://schemas.microsoft.com/office/drawing/2014/main" id="{B357AEA9-04EF-424D-AE1F-4B681EB2F95A}"/>
              </a:ext>
            </a:extLst>
          </p:cNvPr>
          <p:cNvSpPr txBox="1"/>
          <p:nvPr/>
        </p:nvSpPr>
        <p:spPr>
          <a:xfrm>
            <a:off x="1306816" y="2362028"/>
            <a:ext cx="2785508" cy="2308324"/>
          </a:xfrm>
          <a:prstGeom prst="rect">
            <a:avLst/>
          </a:prstGeom>
          <a:noFill/>
        </p:spPr>
        <p:txBody>
          <a:bodyPr wrap="square" rtlCol="0">
            <a:spAutoFit/>
          </a:bodyPr>
          <a:lstStyle/>
          <a:p>
            <a:pPr defTabSz="685800">
              <a:buClrTx/>
            </a:pPr>
            <a:r>
              <a:rPr lang="en-US" sz="1050" kern="1200">
                <a:solidFill>
                  <a:srgbClr val="FFFFFF"/>
                </a:solidFill>
                <a:latin typeface="GTC Aeonik" panose="020B0503030300000000" pitchFamily="34" charset="0"/>
                <a:ea typeface="Lato" panose="020F0502020204030203" pitchFamily="34" charset="0"/>
                <a:cs typeface="Lato" panose="020F0502020204030203" pitchFamily="34" charset="0"/>
              </a:rPr>
              <a:t>• </a:t>
            </a:r>
            <a:r>
              <a:rPr lang="en-US" sz="1800" kern="1200">
                <a:solidFill>
                  <a:srgbClr val="FFFFFF"/>
                </a:solidFill>
                <a:latin typeface="GTC Aeonik" panose="020B0503030300000000" pitchFamily="34" charset="0"/>
                <a:ea typeface="Lato" panose="020F0502020204030203" pitchFamily="34" charset="0"/>
                <a:cs typeface="Lato" panose="020F0502020204030203" pitchFamily="34" charset="0"/>
              </a:rPr>
              <a:t>Scholarships and affordability remain critical factors in the decision to attend GTC </a:t>
            </a:r>
          </a:p>
          <a:p>
            <a:pPr defTabSz="685800">
              <a:buClrTx/>
            </a:pPr>
            <a:r>
              <a:rPr lang="en-US" sz="1800" kern="1200">
                <a:solidFill>
                  <a:srgbClr val="FFFFFF"/>
                </a:solidFill>
                <a:latin typeface="GTC Aeonik" panose="020B0503030300000000" pitchFamily="34" charset="0"/>
                <a:ea typeface="Lato" panose="020F0502020204030203" pitchFamily="34" charset="0"/>
                <a:cs typeface="Lato" panose="020F0502020204030203" pitchFamily="34" charset="0"/>
              </a:rPr>
              <a:t>• 68% receive financial aid</a:t>
            </a:r>
          </a:p>
          <a:p>
            <a:pPr defTabSz="685800">
              <a:buClrTx/>
            </a:pPr>
            <a:r>
              <a:rPr lang="en-US" sz="1800" kern="1200">
                <a:solidFill>
                  <a:srgbClr val="FFFFFF"/>
                </a:solidFill>
                <a:latin typeface="GTC Aeonik" panose="020B0503030300000000" pitchFamily="34" charset="0"/>
                <a:ea typeface="Lato" panose="020F0502020204030203" pitchFamily="34" charset="0"/>
                <a:cs typeface="Lato" panose="020F0502020204030203" pitchFamily="34" charset="0"/>
              </a:rPr>
              <a:t>• Support beyond </a:t>
            </a:r>
          </a:p>
          <a:p>
            <a:pPr defTabSz="685800">
              <a:buClrTx/>
            </a:pPr>
            <a:r>
              <a:rPr lang="en-US" sz="1800" kern="1200">
                <a:solidFill>
                  <a:srgbClr val="FFFFFF"/>
                </a:solidFill>
                <a:latin typeface="GTC Aeonik" panose="020B0503030300000000" pitchFamily="34" charset="0"/>
                <a:ea typeface="Lato" panose="020F0502020204030203" pitchFamily="34" charset="0"/>
                <a:cs typeface="Lato" panose="020F0502020204030203" pitchFamily="34" charset="0"/>
              </a:rPr>
              <a:t>federal, state, </a:t>
            </a:r>
          </a:p>
          <a:p>
            <a:pPr defTabSz="685800">
              <a:buClrTx/>
            </a:pPr>
            <a:r>
              <a:rPr lang="en-US" sz="1800" kern="1200">
                <a:solidFill>
                  <a:srgbClr val="FFFFFF"/>
                </a:solidFill>
                <a:latin typeface="GTC Aeonik" panose="020B0503030300000000" pitchFamily="34" charset="0"/>
                <a:ea typeface="Lato" panose="020F0502020204030203" pitchFamily="34" charset="0"/>
                <a:cs typeface="Lato" panose="020F0502020204030203" pitchFamily="34" charset="0"/>
              </a:rPr>
              <a:t>and local aid</a:t>
            </a:r>
          </a:p>
        </p:txBody>
      </p:sp>
      <p:sp>
        <p:nvSpPr>
          <p:cNvPr id="49" name="TextBox 48">
            <a:extLst>
              <a:ext uri="{FF2B5EF4-FFF2-40B4-BE49-F238E27FC236}">
                <a16:creationId xmlns:a16="http://schemas.microsoft.com/office/drawing/2014/main" id="{318EAF22-6C37-45EA-9164-5B4D09150018}"/>
              </a:ext>
            </a:extLst>
          </p:cNvPr>
          <p:cNvSpPr txBox="1"/>
          <p:nvPr/>
        </p:nvSpPr>
        <p:spPr>
          <a:xfrm>
            <a:off x="5649278" y="821264"/>
            <a:ext cx="3236848" cy="646331"/>
          </a:xfrm>
          <a:prstGeom prst="rect">
            <a:avLst/>
          </a:prstGeom>
          <a:noFill/>
        </p:spPr>
        <p:txBody>
          <a:bodyPr wrap="square" rtlCol="0">
            <a:spAutoFit/>
          </a:bodyPr>
          <a:lstStyle/>
          <a:p>
            <a:pPr algn="ctr" defTabSz="685800">
              <a:buClrTx/>
            </a:pPr>
            <a:r>
              <a:rPr lang="en-US" sz="1800" b="1" kern="1200">
                <a:solidFill>
                  <a:srgbClr val="FFFFFF"/>
                </a:solidFill>
                <a:latin typeface="GTC Aeonik" panose="020B0503030300000000" pitchFamily="34" charset="0"/>
                <a:ea typeface="Lato" panose="020F0502020204030203" pitchFamily="34" charset="0"/>
                <a:cs typeface="Lato" panose="020F0502020204030203" pitchFamily="34" charset="0"/>
              </a:rPr>
              <a:t>Diverse Student Body </a:t>
            </a:r>
          </a:p>
          <a:p>
            <a:pPr algn="ctr" defTabSz="685800">
              <a:buClrTx/>
            </a:pPr>
            <a:r>
              <a:rPr lang="en-US" sz="1800" b="1" kern="1200">
                <a:solidFill>
                  <a:srgbClr val="FFFFFF"/>
                </a:solidFill>
                <a:latin typeface="GTC Aeonik" panose="020B0503030300000000" pitchFamily="34" charset="0"/>
                <a:ea typeface="Lato" panose="020F0502020204030203" pitchFamily="34" charset="0"/>
                <a:cs typeface="Lato" panose="020F0502020204030203" pitchFamily="34" charset="0"/>
              </a:rPr>
              <a:t>with Differing Needs</a:t>
            </a:r>
          </a:p>
        </p:txBody>
      </p:sp>
      <p:sp>
        <p:nvSpPr>
          <p:cNvPr id="50" name="Freeform 25">
            <a:extLst>
              <a:ext uri="{FF2B5EF4-FFF2-40B4-BE49-F238E27FC236}">
                <a16:creationId xmlns:a16="http://schemas.microsoft.com/office/drawing/2014/main" id="{6967D14F-B951-4807-B683-6184910114F3}"/>
              </a:ext>
            </a:extLst>
          </p:cNvPr>
          <p:cNvSpPr/>
          <p:nvPr/>
        </p:nvSpPr>
        <p:spPr>
          <a:xfrm>
            <a:off x="6852452" y="322315"/>
            <a:ext cx="830500" cy="424310"/>
          </a:xfrm>
          <a:custGeom>
            <a:avLst/>
            <a:gdLst/>
            <a:ahLst/>
            <a:cxnLst/>
            <a:rect l="l" t="t" r="r" b="b"/>
            <a:pathLst>
              <a:path w="1561271" h="797668">
                <a:moveTo>
                  <a:pt x="0" y="0"/>
                </a:moveTo>
                <a:lnTo>
                  <a:pt x="1561272" y="0"/>
                </a:lnTo>
                <a:lnTo>
                  <a:pt x="1561272" y="797668"/>
                </a:lnTo>
                <a:lnTo>
                  <a:pt x="0" y="79766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85800">
              <a:buClrTx/>
            </a:pPr>
            <a:endParaRPr lang="en-US" sz="1350" kern="1200">
              <a:solidFill>
                <a:srgbClr val="192C41"/>
              </a:solidFill>
              <a:ea typeface="+mn-ea"/>
              <a:cs typeface="+mn-cs"/>
            </a:endParaRPr>
          </a:p>
        </p:txBody>
      </p:sp>
      <p:sp>
        <p:nvSpPr>
          <p:cNvPr id="51" name="TextBox 50">
            <a:extLst>
              <a:ext uri="{FF2B5EF4-FFF2-40B4-BE49-F238E27FC236}">
                <a16:creationId xmlns:a16="http://schemas.microsoft.com/office/drawing/2014/main" id="{05D6C891-D30B-4343-8602-F6F4CB39D095}"/>
              </a:ext>
            </a:extLst>
          </p:cNvPr>
          <p:cNvSpPr txBox="1"/>
          <p:nvPr/>
        </p:nvSpPr>
        <p:spPr>
          <a:xfrm>
            <a:off x="6671246" y="1767146"/>
            <a:ext cx="2439339" cy="2308324"/>
          </a:xfrm>
          <a:prstGeom prst="rect">
            <a:avLst/>
          </a:prstGeom>
          <a:noFill/>
        </p:spPr>
        <p:txBody>
          <a:bodyPr wrap="square" rtlCol="0">
            <a:spAutoFit/>
          </a:bodyPr>
          <a:lstStyle/>
          <a:p>
            <a:pPr defTabSz="685800">
              <a:buClrTx/>
            </a:pPr>
            <a:r>
              <a:rPr lang="en-US" sz="1800" kern="1200">
                <a:solidFill>
                  <a:srgbClr val="FFFFFF"/>
                </a:solidFill>
                <a:latin typeface="GTC Aeonik" panose="020B0503030300000000" pitchFamily="34" charset="0"/>
                <a:ea typeface="Lato" panose="020F0502020204030203" pitchFamily="34" charset="0"/>
                <a:cs typeface="Lato" panose="020F0502020204030203" pitchFamily="34" charset="0"/>
              </a:rPr>
              <a:t>• 23% First-generation college students </a:t>
            </a:r>
          </a:p>
          <a:p>
            <a:pPr defTabSz="685800">
              <a:buClrTx/>
            </a:pPr>
            <a:r>
              <a:rPr lang="en-US" sz="1800" kern="1200">
                <a:solidFill>
                  <a:srgbClr val="FFFFFF"/>
                </a:solidFill>
                <a:latin typeface="GTC Aeonik" panose="020B0503030300000000" pitchFamily="34" charset="0"/>
                <a:ea typeface="Lato" panose="020F0502020204030203" pitchFamily="34" charset="0"/>
                <a:cs typeface="Lato" panose="020F0502020204030203" pitchFamily="34" charset="0"/>
              </a:rPr>
              <a:t>• 57% experienced basic needs insecurity </a:t>
            </a:r>
          </a:p>
          <a:p>
            <a:pPr defTabSz="685800">
              <a:buClrTx/>
            </a:pPr>
            <a:r>
              <a:rPr lang="en-US" sz="1800" kern="1200">
                <a:solidFill>
                  <a:srgbClr val="FFFFFF"/>
                </a:solidFill>
                <a:latin typeface="GTC Aeonik" panose="020B0503030300000000" pitchFamily="34" charset="0"/>
                <a:ea typeface="Lato" panose="020F0502020204030203" pitchFamily="34" charset="0"/>
                <a:cs typeface="Lato" panose="020F0502020204030203" pitchFamily="34" charset="0"/>
              </a:rPr>
              <a:t>• 55% Pell grant eligible </a:t>
            </a:r>
          </a:p>
          <a:p>
            <a:pPr defTabSz="685800">
              <a:buClrTx/>
            </a:pPr>
            <a:r>
              <a:rPr lang="en-US" sz="1800" kern="1200">
                <a:solidFill>
                  <a:srgbClr val="FFFFFF"/>
                </a:solidFill>
                <a:latin typeface="GTC Aeonik" panose="020B0503030300000000" pitchFamily="34" charset="0"/>
                <a:ea typeface="Lato" panose="020F0502020204030203" pitchFamily="34" charset="0"/>
                <a:cs typeface="Lato" panose="020F0502020204030203" pitchFamily="34" charset="0"/>
              </a:rPr>
              <a:t>• Single parents </a:t>
            </a:r>
          </a:p>
          <a:p>
            <a:pPr defTabSz="685800">
              <a:buClrTx/>
            </a:pPr>
            <a:r>
              <a:rPr lang="en-US" sz="1800" kern="1200">
                <a:solidFill>
                  <a:srgbClr val="FFFFFF"/>
                </a:solidFill>
                <a:latin typeface="GTC Aeonik" panose="020B0503030300000000" pitchFamily="34" charset="0"/>
                <a:ea typeface="Lato" panose="020F0502020204030203" pitchFamily="34" charset="0"/>
                <a:cs typeface="Lato" panose="020F0502020204030203" pitchFamily="34" charset="0"/>
              </a:rPr>
              <a:t>• Adult career changers</a:t>
            </a:r>
          </a:p>
          <a:p>
            <a:pPr defTabSz="685800">
              <a:buClrTx/>
            </a:pPr>
            <a:r>
              <a:rPr lang="en-US" sz="1800" kern="1200">
                <a:solidFill>
                  <a:srgbClr val="FFFFFF"/>
                </a:solidFill>
                <a:latin typeface="GTC Aeonik" panose="020B0503030300000000" pitchFamily="34" charset="0"/>
                <a:ea typeface="Lato" panose="020F0502020204030203" pitchFamily="34" charset="0"/>
                <a:cs typeface="Lato" panose="020F0502020204030203" pitchFamily="34" charset="0"/>
              </a:rPr>
              <a:t> • Work while attending</a:t>
            </a:r>
          </a:p>
        </p:txBody>
      </p:sp>
    </p:spTree>
    <p:extLst>
      <p:ext uri="{BB962C8B-B14F-4D97-AF65-F5344CB8AC3E}">
        <p14:creationId xmlns:p14="http://schemas.microsoft.com/office/powerpoint/2010/main" val="20837282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46673ED-8058-4A2E-82A6-DE6D285065E4}"/>
              </a:ext>
            </a:extLst>
          </p:cNvPr>
          <p:cNvPicPr>
            <a:picLocks noChangeAspect="1"/>
          </p:cNvPicPr>
          <p:nvPr/>
        </p:nvPicPr>
        <p:blipFill>
          <a:blip r:embed="rId3"/>
          <a:stretch>
            <a:fillRect/>
          </a:stretch>
        </p:blipFill>
        <p:spPr>
          <a:xfrm>
            <a:off x="3867602" y="264508"/>
            <a:ext cx="6215898" cy="4661924"/>
          </a:xfrm>
          <a:prstGeom prst="rect">
            <a:avLst/>
          </a:prstGeom>
        </p:spPr>
      </p:pic>
      <p:sp>
        <p:nvSpPr>
          <p:cNvPr id="3" name="Footer Placeholder 2">
            <a:extLst>
              <a:ext uri="{FF2B5EF4-FFF2-40B4-BE49-F238E27FC236}">
                <a16:creationId xmlns:a16="http://schemas.microsoft.com/office/drawing/2014/main" id="{0988730B-AB44-47F7-93A3-74959521FE9F}"/>
              </a:ext>
            </a:extLst>
          </p:cNvPr>
          <p:cNvSpPr>
            <a:spLocks noGrp="1"/>
          </p:cNvSpPr>
          <p:nvPr>
            <p:ph type="ftr" sz="quarter" idx="12"/>
          </p:nvPr>
        </p:nvSpPr>
        <p:spPr/>
        <p:txBody>
          <a:bodyPr/>
          <a:lstStyle/>
          <a:p>
            <a:pPr defTabSz="685800">
              <a:buClrTx/>
            </a:pPr>
            <a:r>
              <a:rPr lang="en-US" sz="1350" kern="1200">
                <a:solidFill>
                  <a:srgbClr val="192C41"/>
                </a:solidFill>
                <a:latin typeface="Arial" panose="020B0604020202020204"/>
                <a:ea typeface="+mn-ea"/>
                <a:cs typeface="+mn-cs"/>
              </a:rPr>
              <a:t>2023 Revenue by Sources</a:t>
            </a:r>
          </a:p>
        </p:txBody>
      </p:sp>
      <p:sp>
        <p:nvSpPr>
          <p:cNvPr id="7" name="TextBox 6">
            <a:extLst>
              <a:ext uri="{FF2B5EF4-FFF2-40B4-BE49-F238E27FC236}">
                <a16:creationId xmlns:a16="http://schemas.microsoft.com/office/drawing/2014/main" id="{0BA240BF-6A06-449A-AD23-B64BE169AAE2}"/>
              </a:ext>
            </a:extLst>
          </p:cNvPr>
          <p:cNvSpPr txBox="1"/>
          <p:nvPr/>
        </p:nvSpPr>
        <p:spPr>
          <a:xfrm>
            <a:off x="1234575" y="187637"/>
            <a:ext cx="5440466" cy="1107996"/>
          </a:xfrm>
          <a:prstGeom prst="rect">
            <a:avLst/>
          </a:prstGeom>
          <a:noFill/>
        </p:spPr>
        <p:txBody>
          <a:bodyPr wrap="square" rtlCol="0">
            <a:spAutoFit/>
          </a:bodyPr>
          <a:lstStyle/>
          <a:p>
            <a:pPr defTabSz="685800">
              <a:buClrTx/>
            </a:pPr>
            <a:r>
              <a:rPr lang="en-US" sz="3300" b="1" kern="1200">
                <a:solidFill>
                  <a:srgbClr val="192C41"/>
                </a:solidFill>
                <a:latin typeface="GTC Aeonik" panose="020B0503030300000000" pitchFamily="34" charset="0"/>
                <a:ea typeface="+mn-ea"/>
                <a:cs typeface="+mn-cs"/>
              </a:rPr>
              <a:t>2023 Revenue </a:t>
            </a:r>
          </a:p>
          <a:p>
            <a:pPr defTabSz="685800">
              <a:buClrTx/>
            </a:pPr>
            <a:r>
              <a:rPr lang="en-US" sz="3300" b="1" kern="1200">
                <a:solidFill>
                  <a:srgbClr val="192C41"/>
                </a:solidFill>
                <a:latin typeface="GTC Aeonik" panose="020B0503030300000000" pitchFamily="34" charset="0"/>
                <a:ea typeface="+mn-ea"/>
                <a:cs typeface="+mn-cs"/>
              </a:rPr>
              <a:t>by Sources</a:t>
            </a:r>
          </a:p>
        </p:txBody>
      </p:sp>
      <p:sp>
        <p:nvSpPr>
          <p:cNvPr id="8" name="TextBox 7">
            <a:extLst>
              <a:ext uri="{FF2B5EF4-FFF2-40B4-BE49-F238E27FC236}">
                <a16:creationId xmlns:a16="http://schemas.microsoft.com/office/drawing/2014/main" id="{047B9B13-B218-4632-8BFD-3D358FA23D9B}"/>
              </a:ext>
            </a:extLst>
          </p:cNvPr>
          <p:cNvSpPr txBox="1"/>
          <p:nvPr/>
        </p:nvSpPr>
        <p:spPr>
          <a:xfrm>
            <a:off x="5156822" y="1891125"/>
            <a:ext cx="3202869" cy="1200329"/>
          </a:xfrm>
          <a:prstGeom prst="rect">
            <a:avLst/>
          </a:prstGeom>
          <a:noFill/>
        </p:spPr>
        <p:txBody>
          <a:bodyPr wrap="square" rtlCol="0">
            <a:spAutoFit/>
          </a:bodyPr>
          <a:lstStyle/>
          <a:p>
            <a:pPr algn="ctr" defTabSz="685800">
              <a:buClrTx/>
            </a:pPr>
            <a:r>
              <a:rPr lang="en-US" sz="2400" b="1" kern="1200">
                <a:solidFill>
                  <a:srgbClr val="192C41"/>
                </a:solidFill>
                <a:latin typeface="GTC Aeonik" panose="020B0503030300000000" pitchFamily="34" charset="0"/>
                <a:ea typeface="+mn-ea"/>
                <a:cs typeface="+mn-cs"/>
              </a:rPr>
              <a:t>TOTAL</a:t>
            </a:r>
          </a:p>
          <a:p>
            <a:pPr algn="ctr" defTabSz="685800">
              <a:buClrTx/>
            </a:pPr>
            <a:r>
              <a:rPr lang="en-US" sz="2400" b="1" kern="1200">
                <a:solidFill>
                  <a:srgbClr val="192C41"/>
                </a:solidFill>
                <a:latin typeface="GTC Aeonik" panose="020B0503030300000000" pitchFamily="34" charset="0"/>
                <a:ea typeface="+mn-ea"/>
                <a:cs typeface="+mn-cs"/>
              </a:rPr>
              <a:t>REVENUE</a:t>
            </a:r>
          </a:p>
          <a:p>
            <a:pPr algn="ctr" defTabSz="685800">
              <a:buClrTx/>
            </a:pPr>
            <a:r>
              <a:rPr lang="en-US" sz="2400" b="1" kern="1200">
                <a:solidFill>
                  <a:srgbClr val="19C680"/>
                </a:solidFill>
                <a:latin typeface="GTC Aeonik" panose="020B0503030300000000" pitchFamily="34" charset="0"/>
                <a:ea typeface="+mn-ea"/>
                <a:cs typeface="+mn-cs"/>
              </a:rPr>
              <a:t>$3,271,676.08</a:t>
            </a:r>
            <a:endParaRPr lang="en-US" sz="2400" b="1" kern="1200">
              <a:solidFill>
                <a:srgbClr val="192C41"/>
              </a:solidFill>
              <a:latin typeface="GTC Aeonik" panose="020B0503030300000000" pitchFamily="34" charset="0"/>
              <a:ea typeface="+mn-ea"/>
              <a:cs typeface="+mn-cs"/>
            </a:endParaRPr>
          </a:p>
        </p:txBody>
      </p:sp>
      <p:pic>
        <p:nvPicPr>
          <p:cNvPr id="21" name="Picture 20">
            <a:extLst>
              <a:ext uri="{FF2B5EF4-FFF2-40B4-BE49-F238E27FC236}">
                <a16:creationId xmlns:a16="http://schemas.microsoft.com/office/drawing/2014/main" id="{6944F557-192A-4B10-8586-EE613A0AB9FB}"/>
              </a:ext>
            </a:extLst>
          </p:cNvPr>
          <p:cNvPicPr>
            <a:picLocks noChangeAspect="1"/>
          </p:cNvPicPr>
          <p:nvPr/>
        </p:nvPicPr>
        <p:blipFill rotWithShape="1">
          <a:blip r:embed="rId4"/>
          <a:srcRect l="2765" r="84759" b="17228"/>
          <a:stretch/>
        </p:blipFill>
        <p:spPr>
          <a:xfrm>
            <a:off x="1066275" y="1238276"/>
            <a:ext cx="735582" cy="3660188"/>
          </a:xfrm>
          <a:prstGeom prst="rect">
            <a:avLst/>
          </a:prstGeom>
        </p:spPr>
      </p:pic>
      <p:sp>
        <p:nvSpPr>
          <p:cNvPr id="22" name="TextBox 21">
            <a:extLst>
              <a:ext uri="{FF2B5EF4-FFF2-40B4-BE49-F238E27FC236}">
                <a16:creationId xmlns:a16="http://schemas.microsoft.com/office/drawing/2014/main" id="{2FCE1850-D365-479E-BCCA-0DE06AFC9B6D}"/>
              </a:ext>
            </a:extLst>
          </p:cNvPr>
          <p:cNvSpPr txBox="1"/>
          <p:nvPr/>
        </p:nvSpPr>
        <p:spPr>
          <a:xfrm>
            <a:off x="6975551" y="833968"/>
            <a:ext cx="919722" cy="461665"/>
          </a:xfrm>
          <a:prstGeom prst="rect">
            <a:avLst/>
          </a:prstGeom>
          <a:noFill/>
        </p:spPr>
        <p:txBody>
          <a:bodyPr wrap="square" rtlCol="0">
            <a:spAutoFit/>
          </a:bodyPr>
          <a:lstStyle/>
          <a:p>
            <a:pPr defTabSz="685800">
              <a:buClrTx/>
            </a:pPr>
            <a:r>
              <a:rPr lang="en-US" sz="2400" b="1" kern="1200">
                <a:solidFill>
                  <a:srgbClr val="FFFFFF"/>
                </a:solidFill>
                <a:latin typeface="GTC Aeonik" panose="020B0503030300000000" pitchFamily="34" charset="0"/>
                <a:ea typeface="+mn-ea"/>
                <a:cs typeface="Arial" panose="020B0604020202020204" pitchFamily="34" charset="0"/>
              </a:rPr>
              <a:t>12%</a:t>
            </a:r>
          </a:p>
        </p:txBody>
      </p:sp>
      <p:sp>
        <p:nvSpPr>
          <p:cNvPr id="23" name="TextBox 22">
            <a:extLst>
              <a:ext uri="{FF2B5EF4-FFF2-40B4-BE49-F238E27FC236}">
                <a16:creationId xmlns:a16="http://schemas.microsoft.com/office/drawing/2014/main" id="{B2E09323-C77A-4B63-939E-1205E75817A4}"/>
              </a:ext>
            </a:extLst>
          </p:cNvPr>
          <p:cNvSpPr txBox="1"/>
          <p:nvPr/>
        </p:nvSpPr>
        <p:spPr>
          <a:xfrm>
            <a:off x="8036366" y="2156889"/>
            <a:ext cx="919722" cy="461665"/>
          </a:xfrm>
          <a:prstGeom prst="rect">
            <a:avLst/>
          </a:prstGeom>
          <a:noFill/>
        </p:spPr>
        <p:txBody>
          <a:bodyPr wrap="square" rtlCol="0">
            <a:spAutoFit/>
          </a:bodyPr>
          <a:lstStyle/>
          <a:p>
            <a:pPr defTabSz="685800">
              <a:buClrTx/>
            </a:pPr>
            <a:r>
              <a:rPr lang="en-US" sz="2400" b="1" kern="1200">
                <a:solidFill>
                  <a:srgbClr val="FFFFFF"/>
                </a:solidFill>
                <a:latin typeface="GTC Aeonik" panose="020B0503030300000000" pitchFamily="34" charset="0"/>
                <a:ea typeface="+mn-ea"/>
                <a:cs typeface="Arial" panose="020B0604020202020204" pitchFamily="34" charset="0"/>
              </a:rPr>
              <a:t>23%</a:t>
            </a:r>
          </a:p>
        </p:txBody>
      </p:sp>
      <p:sp>
        <p:nvSpPr>
          <p:cNvPr id="24" name="TextBox 23">
            <a:extLst>
              <a:ext uri="{FF2B5EF4-FFF2-40B4-BE49-F238E27FC236}">
                <a16:creationId xmlns:a16="http://schemas.microsoft.com/office/drawing/2014/main" id="{73EEEFD4-498D-47AD-9368-5B33D65DFE8D}"/>
              </a:ext>
            </a:extLst>
          </p:cNvPr>
          <p:cNvSpPr txBox="1"/>
          <p:nvPr/>
        </p:nvSpPr>
        <p:spPr>
          <a:xfrm>
            <a:off x="6675041" y="3870951"/>
            <a:ext cx="919722" cy="461665"/>
          </a:xfrm>
          <a:prstGeom prst="rect">
            <a:avLst/>
          </a:prstGeom>
          <a:noFill/>
        </p:spPr>
        <p:txBody>
          <a:bodyPr wrap="square" rtlCol="0">
            <a:spAutoFit/>
          </a:bodyPr>
          <a:lstStyle/>
          <a:p>
            <a:pPr defTabSz="685800">
              <a:buClrTx/>
            </a:pPr>
            <a:r>
              <a:rPr lang="en-US" sz="2400" b="1" kern="1200">
                <a:solidFill>
                  <a:srgbClr val="FFFFFF"/>
                </a:solidFill>
                <a:latin typeface="GTC Aeonik" panose="020B0503030300000000" pitchFamily="34" charset="0"/>
                <a:ea typeface="+mn-ea"/>
                <a:cs typeface="Arial" panose="020B0604020202020204" pitchFamily="34" charset="0"/>
              </a:rPr>
              <a:t>24%</a:t>
            </a:r>
          </a:p>
        </p:txBody>
      </p:sp>
      <p:sp>
        <p:nvSpPr>
          <p:cNvPr id="25" name="TextBox 24">
            <a:extLst>
              <a:ext uri="{FF2B5EF4-FFF2-40B4-BE49-F238E27FC236}">
                <a16:creationId xmlns:a16="http://schemas.microsoft.com/office/drawing/2014/main" id="{3D3E7849-6EA3-4BD4-937E-B9C075570E9C}"/>
              </a:ext>
            </a:extLst>
          </p:cNvPr>
          <p:cNvSpPr txBox="1"/>
          <p:nvPr/>
        </p:nvSpPr>
        <p:spPr>
          <a:xfrm>
            <a:off x="4821811" y="2868723"/>
            <a:ext cx="919722" cy="461665"/>
          </a:xfrm>
          <a:prstGeom prst="rect">
            <a:avLst/>
          </a:prstGeom>
          <a:noFill/>
        </p:spPr>
        <p:txBody>
          <a:bodyPr wrap="square" rtlCol="0">
            <a:spAutoFit/>
          </a:bodyPr>
          <a:lstStyle/>
          <a:p>
            <a:pPr defTabSz="685800">
              <a:buClrTx/>
            </a:pPr>
            <a:r>
              <a:rPr lang="en-US" sz="2400" b="1" kern="1200">
                <a:solidFill>
                  <a:srgbClr val="FFFFFF"/>
                </a:solidFill>
                <a:latin typeface="GTC Aeonik" panose="020B0503030300000000" pitchFamily="34" charset="0"/>
                <a:ea typeface="+mn-ea"/>
                <a:cs typeface="Arial" panose="020B0604020202020204" pitchFamily="34" charset="0"/>
              </a:rPr>
              <a:t>19%</a:t>
            </a:r>
          </a:p>
        </p:txBody>
      </p:sp>
      <p:sp>
        <p:nvSpPr>
          <p:cNvPr id="26" name="TextBox 25">
            <a:extLst>
              <a:ext uri="{FF2B5EF4-FFF2-40B4-BE49-F238E27FC236}">
                <a16:creationId xmlns:a16="http://schemas.microsoft.com/office/drawing/2014/main" id="{24656452-67E1-43E6-9A98-C795803F7328}"/>
              </a:ext>
            </a:extLst>
          </p:cNvPr>
          <p:cNvSpPr txBox="1"/>
          <p:nvPr/>
        </p:nvSpPr>
        <p:spPr>
          <a:xfrm>
            <a:off x="5281672" y="1059478"/>
            <a:ext cx="919722" cy="461665"/>
          </a:xfrm>
          <a:prstGeom prst="rect">
            <a:avLst/>
          </a:prstGeom>
          <a:noFill/>
        </p:spPr>
        <p:txBody>
          <a:bodyPr wrap="square" rtlCol="0">
            <a:spAutoFit/>
          </a:bodyPr>
          <a:lstStyle/>
          <a:p>
            <a:pPr defTabSz="685800">
              <a:buClrTx/>
            </a:pPr>
            <a:r>
              <a:rPr lang="en-US" sz="2400" b="1" kern="1200">
                <a:solidFill>
                  <a:srgbClr val="FFFFFF"/>
                </a:solidFill>
                <a:latin typeface="GTC Aeonik" panose="020B0503030300000000" pitchFamily="34" charset="0"/>
                <a:ea typeface="+mn-ea"/>
                <a:cs typeface="Arial" panose="020B0604020202020204" pitchFamily="34" charset="0"/>
              </a:rPr>
              <a:t>22%</a:t>
            </a:r>
          </a:p>
        </p:txBody>
      </p:sp>
      <p:sp>
        <p:nvSpPr>
          <p:cNvPr id="27" name="TextBox 26">
            <a:extLst>
              <a:ext uri="{FF2B5EF4-FFF2-40B4-BE49-F238E27FC236}">
                <a16:creationId xmlns:a16="http://schemas.microsoft.com/office/drawing/2014/main" id="{ECB80AC3-50B5-4CAA-B6C1-82E962A6462B}"/>
              </a:ext>
            </a:extLst>
          </p:cNvPr>
          <p:cNvSpPr txBox="1"/>
          <p:nvPr/>
        </p:nvSpPr>
        <p:spPr>
          <a:xfrm>
            <a:off x="1613691" y="1437866"/>
            <a:ext cx="3004971" cy="369332"/>
          </a:xfrm>
          <a:prstGeom prst="rect">
            <a:avLst/>
          </a:prstGeom>
          <a:noFill/>
        </p:spPr>
        <p:txBody>
          <a:bodyPr wrap="square" rtlCol="0">
            <a:spAutoFit/>
          </a:bodyPr>
          <a:lstStyle/>
          <a:p>
            <a:pPr defTabSz="685800">
              <a:buClrTx/>
            </a:pPr>
            <a:r>
              <a:rPr lang="en-US" sz="1800" kern="1200">
                <a:solidFill>
                  <a:srgbClr val="192C41"/>
                </a:solidFill>
                <a:latin typeface="GTC Aeonik" panose="020B0503030300000000" pitchFamily="34" charset="0"/>
                <a:ea typeface="Lato" panose="020F0502020204030203" pitchFamily="34" charset="0"/>
                <a:cs typeface="Lato" panose="020F0502020204030203" pitchFamily="34" charset="0"/>
              </a:rPr>
              <a:t>Gifts-In-Kind</a:t>
            </a:r>
            <a:r>
              <a:rPr lang="en-US" sz="1800" b="1" kern="1200">
                <a:solidFill>
                  <a:srgbClr val="192C41"/>
                </a:solidFill>
                <a:latin typeface="GTC Aeonik" panose="020B0503030300000000" pitchFamily="34" charset="0"/>
                <a:ea typeface="Lato" panose="020F0502020204030203" pitchFamily="34" charset="0"/>
                <a:cs typeface="Lato" panose="020F0502020204030203" pitchFamily="34" charset="0"/>
              </a:rPr>
              <a:t> $393,208.87</a:t>
            </a:r>
          </a:p>
        </p:txBody>
      </p:sp>
      <p:sp>
        <p:nvSpPr>
          <p:cNvPr id="28" name="TextBox 27">
            <a:extLst>
              <a:ext uri="{FF2B5EF4-FFF2-40B4-BE49-F238E27FC236}">
                <a16:creationId xmlns:a16="http://schemas.microsoft.com/office/drawing/2014/main" id="{80603322-917D-4F01-A5E2-4FE1970A0E41}"/>
              </a:ext>
            </a:extLst>
          </p:cNvPr>
          <p:cNvSpPr txBox="1"/>
          <p:nvPr/>
        </p:nvSpPr>
        <p:spPr>
          <a:xfrm>
            <a:off x="1613692" y="2173100"/>
            <a:ext cx="2683184" cy="369332"/>
          </a:xfrm>
          <a:prstGeom prst="rect">
            <a:avLst/>
          </a:prstGeom>
          <a:noFill/>
        </p:spPr>
        <p:txBody>
          <a:bodyPr wrap="square" rtlCol="0">
            <a:spAutoFit/>
          </a:bodyPr>
          <a:lstStyle/>
          <a:p>
            <a:pPr defTabSz="685800">
              <a:buClrTx/>
            </a:pPr>
            <a:r>
              <a:rPr lang="en-US" sz="1800" kern="1200">
                <a:solidFill>
                  <a:srgbClr val="192C41"/>
                </a:solidFill>
                <a:latin typeface="GTC Aeonik" panose="020B0503030300000000" pitchFamily="34" charset="0"/>
                <a:ea typeface="Lato" panose="020F0502020204030203" pitchFamily="34" charset="0"/>
                <a:cs typeface="Lato" panose="020F0502020204030203" pitchFamily="34" charset="0"/>
              </a:rPr>
              <a:t>Individuals</a:t>
            </a:r>
            <a:r>
              <a:rPr lang="en-US" sz="1800" b="1" kern="1200">
                <a:solidFill>
                  <a:srgbClr val="192C41"/>
                </a:solidFill>
                <a:latin typeface="GTC Aeonik" panose="020B0503030300000000" pitchFamily="34" charset="0"/>
                <a:ea typeface="Lato" panose="020F0502020204030203" pitchFamily="34" charset="0"/>
                <a:cs typeface="Lato" panose="020F0502020204030203" pitchFamily="34" charset="0"/>
              </a:rPr>
              <a:t> $763,736.31</a:t>
            </a:r>
          </a:p>
        </p:txBody>
      </p:sp>
      <p:sp>
        <p:nvSpPr>
          <p:cNvPr id="29" name="TextBox 28">
            <a:extLst>
              <a:ext uri="{FF2B5EF4-FFF2-40B4-BE49-F238E27FC236}">
                <a16:creationId xmlns:a16="http://schemas.microsoft.com/office/drawing/2014/main" id="{0513649C-7493-4E35-8A29-F81EC415CAF9}"/>
              </a:ext>
            </a:extLst>
          </p:cNvPr>
          <p:cNvSpPr txBox="1"/>
          <p:nvPr/>
        </p:nvSpPr>
        <p:spPr>
          <a:xfrm>
            <a:off x="1613691" y="3409286"/>
            <a:ext cx="3421030" cy="923330"/>
          </a:xfrm>
          <a:prstGeom prst="rect">
            <a:avLst/>
          </a:prstGeom>
          <a:noFill/>
        </p:spPr>
        <p:txBody>
          <a:bodyPr wrap="square" rtlCol="0">
            <a:spAutoFit/>
          </a:bodyPr>
          <a:lstStyle/>
          <a:p>
            <a:pPr defTabSz="685800">
              <a:buClrTx/>
            </a:pPr>
            <a:r>
              <a:rPr lang="en-US" sz="1800" kern="1200">
                <a:solidFill>
                  <a:srgbClr val="192C41"/>
                </a:solidFill>
                <a:latin typeface="GTC Aeonik" panose="020B0503030300000000" pitchFamily="34" charset="0"/>
                <a:ea typeface="Lato" panose="020F0502020204030203" pitchFamily="34" charset="0"/>
                <a:cs typeface="Lato" panose="020F0502020204030203" pitchFamily="34" charset="0"/>
              </a:rPr>
              <a:t>Professional, Civic, Governmental, Nonprofit, Organizations</a:t>
            </a:r>
            <a:r>
              <a:rPr lang="en-US" sz="1800" b="1" kern="1200">
                <a:solidFill>
                  <a:srgbClr val="192C41"/>
                </a:solidFill>
                <a:latin typeface="GTC Aeonik" panose="020B0503030300000000" pitchFamily="34" charset="0"/>
                <a:ea typeface="Lato" panose="020F0502020204030203" pitchFamily="34" charset="0"/>
                <a:cs typeface="Lato" panose="020F0502020204030203" pitchFamily="34" charset="0"/>
              </a:rPr>
              <a:t> $623,384.99</a:t>
            </a:r>
          </a:p>
        </p:txBody>
      </p:sp>
      <p:sp>
        <p:nvSpPr>
          <p:cNvPr id="30" name="TextBox 29">
            <a:extLst>
              <a:ext uri="{FF2B5EF4-FFF2-40B4-BE49-F238E27FC236}">
                <a16:creationId xmlns:a16="http://schemas.microsoft.com/office/drawing/2014/main" id="{1D5700C8-97B7-48AF-954E-039001ECA447}"/>
              </a:ext>
            </a:extLst>
          </p:cNvPr>
          <p:cNvSpPr txBox="1"/>
          <p:nvPr/>
        </p:nvSpPr>
        <p:spPr>
          <a:xfrm>
            <a:off x="1613691" y="4394747"/>
            <a:ext cx="2930279" cy="369332"/>
          </a:xfrm>
          <a:prstGeom prst="rect">
            <a:avLst/>
          </a:prstGeom>
          <a:noFill/>
        </p:spPr>
        <p:txBody>
          <a:bodyPr wrap="square" rtlCol="0">
            <a:spAutoFit/>
          </a:bodyPr>
          <a:lstStyle/>
          <a:p>
            <a:pPr defTabSz="685800">
              <a:buClrTx/>
            </a:pPr>
            <a:r>
              <a:rPr lang="en-US" sz="1800" kern="1200">
                <a:solidFill>
                  <a:srgbClr val="192C41"/>
                </a:solidFill>
                <a:latin typeface="GTC Aeonik" panose="020B0503030300000000" pitchFamily="34" charset="0"/>
                <a:ea typeface="Lato" panose="020F0502020204030203" pitchFamily="34" charset="0"/>
                <a:cs typeface="Lato" panose="020F0502020204030203" pitchFamily="34" charset="0"/>
              </a:rPr>
              <a:t>Foundations </a:t>
            </a:r>
            <a:r>
              <a:rPr lang="en-US" sz="1800" b="1" kern="1200">
                <a:solidFill>
                  <a:srgbClr val="192C41"/>
                </a:solidFill>
                <a:latin typeface="GTC Aeonik" panose="020B0503030300000000" pitchFamily="34" charset="0"/>
                <a:ea typeface="Lato" panose="020F0502020204030203" pitchFamily="34" charset="0"/>
                <a:cs typeface="Lato" panose="020F0502020204030203" pitchFamily="34" charset="0"/>
              </a:rPr>
              <a:t>$715,500.00</a:t>
            </a:r>
          </a:p>
        </p:txBody>
      </p:sp>
      <p:sp>
        <p:nvSpPr>
          <p:cNvPr id="32" name="TextBox 31">
            <a:extLst>
              <a:ext uri="{FF2B5EF4-FFF2-40B4-BE49-F238E27FC236}">
                <a16:creationId xmlns:a16="http://schemas.microsoft.com/office/drawing/2014/main" id="{BE333B0A-1568-4152-B3CD-1615CC73AA87}"/>
              </a:ext>
            </a:extLst>
          </p:cNvPr>
          <p:cNvSpPr txBox="1"/>
          <p:nvPr/>
        </p:nvSpPr>
        <p:spPr>
          <a:xfrm>
            <a:off x="1613691" y="2752774"/>
            <a:ext cx="2808034" cy="646331"/>
          </a:xfrm>
          <a:prstGeom prst="rect">
            <a:avLst/>
          </a:prstGeom>
          <a:noFill/>
        </p:spPr>
        <p:txBody>
          <a:bodyPr wrap="square" rtlCol="0">
            <a:spAutoFit/>
          </a:bodyPr>
          <a:lstStyle/>
          <a:p>
            <a:pPr defTabSz="685800">
              <a:buClrTx/>
            </a:pPr>
            <a:r>
              <a:rPr lang="en-US" sz="1800" kern="1200">
                <a:solidFill>
                  <a:srgbClr val="192C41"/>
                </a:solidFill>
                <a:latin typeface="GTC Aeonik" panose="020B0503030300000000" pitchFamily="34" charset="0"/>
                <a:ea typeface="Lato" panose="020F0502020204030203" pitchFamily="34" charset="0"/>
                <a:cs typeface="Lato" panose="020F0502020204030203" pitchFamily="34" charset="0"/>
              </a:rPr>
              <a:t>Corporations &amp; Corporate Foundations</a:t>
            </a:r>
            <a:r>
              <a:rPr lang="en-US" sz="1800" b="1" kern="1200">
                <a:solidFill>
                  <a:srgbClr val="192C41"/>
                </a:solidFill>
                <a:latin typeface="GTC Aeonik" panose="020B0503030300000000" pitchFamily="34" charset="0"/>
                <a:ea typeface="Lato" panose="020F0502020204030203" pitchFamily="34" charset="0"/>
                <a:cs typeface="Lato" panose="020F0502020204030203" pitchFamily="34" charset="0"/>
              </a:rPr>
              <a:t> $763,736.31</a:t>
            </a:r>
          </a:p>
        </p:txBody>
      </p:sp>
    </p:spTree>
    <p:extLst>
      <p:ext uri="{BB962C8B-B14F-4D97-AF65-F5344CB8AC3E}">
        <p14:creationId xmlns:p14="http://schemas.microsoft.com/office/powerpoint/2010/main" val="22890406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4683BB91-EE4D-3713-F95E-B3182F57D893}"/>
              </a:ext>
            </a:extLst>
          </p:cNvPr>
          <p:cNvSpPr>
            <a:spLocks noGrp="1"/>
          </p:cNvSpPr>
          <p:nvPr>
            <p:ph type="ftr" sz="quarter" idx="14"/>
          </p:nvPr>
        </p:nvSpPr>
        <p:spPr/>
        <p:txBody>
          <a:bodyPr/>
          <a:lstStyle/>
          <a:p>
            <a:pPr defTabSz="685800">
              <a:buClrTx/>
            </a:pPr>
            <a:r>
              <a:rPr lang="en-US" sz="1350" kern="1200">
                <a:solidFill>
                  <a:srgbClr val="192C41"/>
                </a:solidFill>
                <a:latin typeface="GTC Aeonik" panose="020B0503030300000000" pitchFamily="34" charset="0"/>
                <a:ea typeface="+mn-ea"/>
                <a:cs typeface="+mn-cs"/>
              </a:rPr>
              <a:t>Events</a:t>
            </a:r>
          </a:p>
        </p:txBody>
      </p:sp>
      <p:grpSp>
        <p:nvGrpSpPr>
          <p:cNvPr id="20" name="Group 7">
            <a:extLst>
              <a:ext uri="{FF2B5EF4-FFF2-40B4-BE49-F238E27FC236}">
                <a16:creationId xmlns:a16="http://schemas.microsoft.com/office/drawing/2014/main" id="{0D29C1EB-B97B-4920-AF2E-51742B533A8F}"/>
              </a:ext>
            </a:extLst>
          </p:cNvPr>
          <p:cNvGrpSpPr/>
          <p:nvPr/>
        </p:nvGrpSpPr>
        <p:grpSpPr>
          <a:xfrm>
            <a:off x="2422395" y="352270"/>
            <a:ext cx="2548315" cy="3669708"/>
            <a:chOff x="0" y="0"/>
            <a:chExt cx="5776187" cy="8194589"/>
          </a:xfrm>
        </p:grpSpPr>
        <p:pic>
          <p:nvPicPr>
            <p:cNvPr id="21" name="Picture 8">
              <a:extLst>
                <a:ext uri="{FF2B5EF4-FFF2-40B4-BE49-F238E27FC236}">
                  <a16:creationId xmlns:a16="http://schemas.microsoft.com/office/drawing/2014/main" id="{77F5B14D-E43E-4C06-8AAA-48FB83DFBDB8}"/>
                </a:ext>
              </a:extLst>
            </p:cNvPr>
            <p:cNvPicPr>
              <a:picLocks noChangeAspect="1"/>
            </p:cNvPicPr>
            <p:nvPr/>
          </p:nvPicPr>
          <p:blipFill>
            <a:blip r:embed="rId3"/>
            <a:srcRect t="2710" b="2710"/>
            <a:stretch>
              <a:fillRect/>
            </a:stretch>
          </p:blipFill>
          <p:spPr>
            <a:xfrm>
              <a:off x="0" y="0"/>
              <a:ext cx="5776187" cy="8194589"/>
            </a:xfrm>
            <a:prstGeom prst="rect">
              <a:avLst/>
            </a:prstGeom>
          </p:spPr>
        </p:pic>
      </p:grpSp>
      <p:grpSp>
        <p:nvGrpSpPr>
          <p:cNvPr id="22" name="Group 9">
            <a:extLst>
              <a:ext uri="{FF2B5EF4-FFF2-40B4-BE49-F238E27FC236}">
                <a16:creationId xmlns:a16="http://schemas.microsoft.com/office/drawing/2014/main" id="{84B933DF-4734-4AA5-A1FC-571A3BEA5BDE}"/>
              </a:ext>
            </a:extLst>
          </p:cNvPr>
          <p:cNvGrpSpPr/>
          <p:nvPr/>
        </p:nvGrpSpPr>
        <p:grpSpPr>
          <a:xfrm>
            <a:off x="5173416" y="352270"/>
            <a:ext cx="2548315" cy="3669708"/>
            <a:chOff x="0" y="0"/>
            <a:chExt cx="5776187" cy="8194589"/>
          </a:xfrm>
        </p:grpSpPr>
        <p:pic>
          <p:nvPicPr>
            <p:cNvPr id="23" name="Picture 10">
              <a:extLst>
                <a:ext uri="{FF2B5EF4-FFF2-40B4-BE49-F238E27FC236}">
                  <a16:creationId xmlns:a16="http://schemas.microsoft.com/office/drawing/2014/main" id="{5F77E7E3-8F63-4BFA-B9F1-E675955FDD4D}"/>
                </a:ext>
              </a:extLst>
            </p:cNvPr>
            <p:cNvPicPr>
              <a:picLocks noChangeAspect="1"/>
            </p:cNvPicPr>
            <p:nvPr/>
          </p:nvPicPr>
          <p:blipFill>
            <a:blip r:embed="rId4"/>
            <a:srcRect l="21393" r="21393"/>
            <a:stretch>
              <a:fillRect/>
            </a:stretch>
          </p:blipFill>
          <p:spPr>
            <a:xfrm>
              <a:off x="0" y="0"/>
              <a:ext cx="5776187" cy="8194589"/>
            </a:xfrm>
            <a:prstGeom prst="rect">
              <a:avLst/>
            </a:prstGeom>
          </p:spPr>
        </p:pic>
      </p:grpSp>
      <p:grpSp>
        <p:nvGrpSpPr>
          <p:cNvPr id="24" name="Group 11">
            <a:extLst>
              <a:ext uri="{FF2B5EF4-FFF2-40B4-BE49-F238E27FC236}">
                <a16:creationId xmlns:a16="http://schemas.microsoft.com/office/drawing/2014/main" id="{94AADC47-C928-4F68-B292-357A1E1F2ACD}"/>
              </a:ext>
            </a:extLst>
          </p:cNvPr>
          <p:cNvGrpSpPr/>
          <p:nvPr/>
        </p:nvGrpSpPr>
        <p:grpSpPr>
          <a:xfrm>
            <a:off x="5173416" y="3574733"/>
            <a:ext cx="2548315" cy="1216498"/>
            <a:chOff x="0" y="0"/>
            <a:chExt cx="1257777" cy="374047"/>
          </a:xfrm>
          <a:solidFill>
            <a:schemeClr val="tx1"/>
          </a:solidFill>
        </p:grpSpPr>
        <p:sp>
          <p:nvSpPr>
            <p:cNvPr id="25" name="Freeform 12">
              <a:extLst>
                <a:ext uri="{FF2B5EF4-FFF2-40B4-BE49-F238E27FC236}">
                  <a16:creationId xmlns:a16="http://schemas.microsoft.com/office/drawing/2014/main" id="{B8407AC4-1E57-4F6A-A7C4-94963AA31188}"/>
                </a:ext>
              </a:extLst>
            </p:cNvPr>
            <p:cNvSpPr/>
            <p:nvPr/>
          </p:nvSpPr>
          <p:spPr>
            <a:xfrm>
              <a:off x="0" y="0"/>
              <a:ext cx="1257777" cy="374047"/>
            </a:xfrm>
            <a:custGeom>
              <a:avLst/>
              <a:gdLst/>
              <a:ahLst/>
              <a:cxnLst/>
              <a:rect l="l" t="t" r="r" b="b"/>
              <a:pathLst>
                <a:path w="1257777" h="374047">
                  <a:moveTo>
                    <a:pt x="0" y="0"/>
                  </a:moveTo>
                  <a:lnTo>
                    <a:pt x="1257777" y="0"/>
                  </a:lnTo>
                  <a:lnTo>
                    <a:pt x="1257777" y="374047"/>
                  </a:lnTo>
                  <a:lnTo>
                    <a:pt x="0" y="374047"/>
                  </a:lnTo>
                  <a:close/>
                </a:path>
              </a:pathLst>
            </a:custGeom>
            <a:grpFill/>
          </p:spPr>
          <p:txBody>
            <a:bodyPr/>
            <a:lstStyle/>
            <a:p>
              <a:pPr defTabSz="685800">
                <a:buClrTx/>
              </a:pPr>
              <a:endParaRPr lang="en-US" sz="1350" kern="1200">
                <a:solidFill>
                  <a:srgbClr val="192C41"/>
                </a:solidFill>
                <a:ea typeface="+mn-ea"/>
                <a:cs typeface="+mn-cs"/>
              </a:endParaRPr>
            </a:p>
          </p:txBody>
        </p:sp>
      </p:grpSp>
      <p:grpSp>
        <p:nvGrpSpPr>
          <p:cNvPr id="26" name="Group 13">
            <a:extLst>
              <a:ext uri="{FF2B5EF4-FFF2-40B4-BE49-F238E27FC236}">
                <a16:creationId xmlns:a16="http://schemas.microsoft.com/office/drawing/2014/main" id="{F1302E81-FA4F-4F3A-B3CB-CA7C9B3ABE93}"/>
              </a:ext>
            </a:extLst>
          </p:cNvPr>
          <p:cNvGrpSpPr/>
          <p:nvPr/>
        </p:nvGrpSpPr>
        <p:grpSpPr>
          <a:xfrm>
            <a:off x="2422395" y="3574733"/>
            <a:ext cx="2548315" cy="1216498"/>
            <a:chOff x="0" y="0"/>
            <a:chExt cx="1257777" cy="374047"/>
          </a:xfrm>
          <a:solidFill>
            <a:schemeClr val="accent1"/>
          </a:solidFill>
        </p:grpSpPr>
        <p:sp>
          <p:nvSpPr>
            <p:cNvPr id="27" name="Freeform 14">
              <a:extLst>
                <a:ext uri="{FF2B5EF4-FFF2-40B4-BE49-F238E27FC236}">
                  <a16:creationId xmlns:a16="http://schemas.microsoft.com/office/drawing/2014/main" id="{A2EE8524-A76F-4D9A-BD98-A01818AC36FB}"/>
                </a:ext>
              </a:extLst>
            </p:cNvPr>
            <p:cNvSpPr/>
            <p:nvPr/>
          </p:nvSpPr>
          <p:spPr>
            <a:xfrm>
              <a:off x="0" y="0"/>
              <a:ext cx="1257777" cy="374047"/>
            </a:xfrm>
            <a:custGeom>
              <a:avLst/>
              <a:gdLst/>
              <a:ahLst/>
              <a:cxnLst/>
              <a:rect l="l" t="t" r="r" b="b"/>
              <a:pathLst>
                <a:path w="1257777" h="374047">
                  <a:moveTo>
                    <a:pt x="0" y="0"/>
                  </a:moveTo>
                  <a:lnTo>
                    <a:pt x="1257777" y="0"/>
                  </a:lnTo>
                  <a:lnTo>
                    <a:pt x="1257777" y="374047"/>
                  </a:lnTo>
                  <a:lnTo>
                    <a:pt x="0" y="374047"/>
                  </a:lnTo>
                  <a:close/>
                </a:path>
              </a:pathLst>
            </a:custGeom>
            <a:grpFill/>
          </p:spPr>
          <p:txBody>
            <a:bodyPr/>
            <a:lstStyle/>
            <a:p>
              <a:pPr defTabSz="685800">
                <a:buClrTx/>
              </a:pPr>
              <a:endParaRPr lang="en-US" sz="1350" kern="1200">
                <a:solidFill>
                  <a:srgbClr val="192C41"/>
                </a:solidFill>
                <a:ea typeface="+mn-ea"/>
                <a:cs typeface="+mn-cs"/>
              </a:endParaRPr>
            </a:p>
          </p:txBody>
        </p:sp>
      </p:grpSp>
      <p:sp>
        <p:nvSpPr>
          <p:cNvPr id="28" name="TextBox 28">
            <a:extLst>
              <a:ext uri="{FF2B5EF4-FFF2-40B4-BE49-F238E27FC236}">
                <a16:creationId xmlns:a16="http://schemas.microsoft.com/office/drawing/2014/main" id="{92FB9A5B-8FF2-40EF-A111-E59C06B2B2C6}"/>
              </a:ext>
            </a:extLst>
          </p:cNvPr>
          <p:cNvSpPr txBox="1"/>
          <p:nvPr/>
        </p:nvSpPr>
        <p:spPr>
          <a:xfrm>
            <a:off x="2422395" y="3664070"/>
            <a:ext cx="2548315" cy="830997"/>
          </a:xfrm>
          <a:prstGeom prst="rect">
            <a:avLst/>
          </a:prstGeom>
        </p:spPr>
        <p:txBody>
          <a:bodyPr lIns="0" tIns="0" rIns="0" bIns="0" rtlCol="0" anchor="t">
            <a:spAutoFit/>
          </a:bodyPr>
          <a:lstStyle/>
          <a:p>
            <a:pPr algn="ctr" defTabSz="685800">
              <a:buClrTx/>
            </a:pPr>
            <a:r>
              <a:rPr lang="en-US" sz="1800" b="1" kern="1200">
                <a:solidFill>
                  <a:srgbClr val="FFFFFF"/>
                </a:solidFill>
                <a:latin typeface="GTC Aeonik" panose="020B0503030300000000" pitchFamily="34" charset="0"/>
                <a:ea typeface="+mn-ea"/>
                <a:cs typeface="Segoe UI" panose="020B0502040204020203" pitchFamily="34" charset="0"/>
              </a:rPr>
              <a:t>DONOR APPRECIATION </a:t>
            </a:r>
          </a:p>
          <a:p>
            <a:pPr algn="ctr" defTabSz="685800">
              <a:buClrTx/>
            </a:pPr>
            <a:r>
              <a:rPr lang="en-US" sz="1800" b="1" kern="1200">
                <a:solidFill>
                  <a:srgbClr val="FFFFFF"/>
                </a:solidFill>
                <a:latin typeface="GTC Aeonik" panose="020B0503030300000000" pitchFamily="34" charset="0"/>
                <a:ea typeface="+mn-ea"/>
                <a:cs typeface="Segoe UI" panose="020B0502040204020203" pitchFamily="34" charset="0"/>
              </a:rPr>
              <a:t>RECEPTION</a:t>
            </a:r>
          </a:p>
          <a:p>
            <a:pPr algn="ctr" defTabSz="685800">
              <a:spcBef>
                <a:spcPct val="0"/>
              </a:spcBef>
              <a:buClrTx/>
            </a:pPr>
            <a:r>
              <a:rPr lang="en-US" sz="1800" b="1" kern="1200">
                <a:solidFill>
                  <a:srgbClr val="FFFFFF"/>
                </a:solidFill>
                <a:latin typeface="GTC Aeonik" panose="020B0503030300000000" pitchFamily="34" charset="0"/>
                <a:ea typeface="+mn-ea"/>
                <a:cs typeface="Segoe UI" panose="020B0502040204020203" pitchFamily="34" charset="0"/>
              </a:rPr>
              <a:t>APRIL 18, 2024</a:t>
            </a:r>
          </a:p>
        </p:txBody>
      </p:sp>
      <p:sp>
        <p:nvSpPr>
          <p:cNvPr id="29" name="TextBox 29">
            <a:extLst>
              <a:ext uri="{FF2B5EF4-FFF2-40B4-BE49-F238E27FC236}">
                <a16:creationId xmlns:a16="http://schemas.microsoft.com/office/drawing/2014/main" id="{6A85CF35-AB02-4E5A-BEE7-49EFE61A37A9}"/>
              </a:ext>
            </a:extLst>
          </p:cNvPr>
          <p:cNvSpPr txBox="1"/>
          <p:nvPr/>
        </p:nvSpPr>
        <p:spPr>
          <a:xfrm>
            <a:off x="5173415" y="3664070"/>
            <a:ext cx="2548315" cy="830997"/>
          </a:xfrm>
          <a:prstGeom prst="rect">
            <a:avLst/>
          </a:prstGeom>
        </p:spPr>
        <p:txBody>
          <a:bodyPr lIns="0" tIns="0" rIns="0" bIns="0" rtlCol="0" anchor="t">
            <a:spAutoFit/>
          </a:bodyPr>
          <a:lstStyle/>
          <a:p>
            <a:pPr algn="ctr" defTabSz="685800">
              <a:buClrTx/>
            </a:pPr>
            <a:r>
              <a:rPr lang="en-US" sz="1800" b="1" kern="1200">
                <a:solidFill>
                  <a:srgbClr val="FFFFFF"/>
                </a:solidFill>
                <a:latin typeface="GTC Aeonik" panose="020B0503030300000000" pitchFamily="34" charset="0"/>
                <a:ea typeface="+mn-ea"/>
                <a:cs typeface="Segoe UI" panose="020B0502040204020203" pitchFamily="34" charset="0"/>
              </a:rPr>
              <a:t>CHAMPIONS FOR STUDENT SUCCESS</a:t>
            </a:r>
          </a:p>
          <a:p>
            <a:pPr algn="ctr" defTabSz="685800">
              <a:spcBef>
                <a:spcPct val="0"/>
              </a:spcBef>
              <a:buClrTx/>
            </a:pPr>
            <a:r>
              <a:rPr lang="en-US" sz="1800" b="1" kern="1200">
                <a:solidFill>
                  <a:srgbClr val="FFFFFF"/>
                </a:solidFill>
                <a:latin typeface="GTC Aeonik" panose="020B0503030300000000" pitchFamily="34" charset="0"/>
                <a:ea typeface="+mn-ea"/>
                <a:cs typeface="Segoe UI" panose="020B0502040204020203" pitchFamily="34" charset="0"/>
              </a:rPr>
              <a:t>OCTOBER 22, 2024</a:t>
            </a:r>
          </a:p>
        </p:txBody>
      </p:sp>
      <p:sp>
        <p:nvSpPr>
          <p:cNvPr id="31" name="TextBox 30">
            <a:extLst>
              <a:ext uri="{FF2B5EF4-FFF2-40B4-BE49-F238E27FC236}">
                <a16:creationId xmlns:a16="http://schemas.microsoft.com/office/drawing/2014/main" id="{9B9760E3-E92C-4D83-BA37-9CC211E2C7B7}"/>
              </a:ext>
            </a:extLst>
          </p:cNvPr>
          <p:cNvSpPr txBox="1"/>
          <p:nvPr/>
        </p:nvSpPr>
        <p:spPr>
          <a:xfrm rot="16200000">
            <a:off x="-741108" y="2095533"/>
            <a:ext cx="4791233" cy="600164"/>
          </a:xfrm>
          <a:prstGeom prst="rect">
            <a:avLst/>
          </a:prstGeom>
          <a:noFill/>
        </p:spPr>
        <p:txBody>
          <a:bodyPr wrap="square" rtlCol="0">
            <a:spAutoFit/>
          </a:bodyPr>
          <a:lstStyle/>
          <a:p>
            <a:pPr defTabSz="685800">
              <a:buClrTx/>
            </a:pPr>
            <a:r>
              <a:rPr lang="en-US" sz="3300" b="1" kern="1200">
                <a:solidFill>
                  <a:srgbClr val="192C41"/>
                </a:solidFill>
                <a:latin typeface="GTC Aeonik" panose="020B0503030300000000" pitchFamily="34" charset="0"/>
                <a:ea typeface="+mn-ea"/>
                <a:cs typeface="+mn-cs"/>
              </a:rPr>
              <a:t>Events</a:t>
            </a:r>
          </a:p>
        </p:txBody>
      </p:sp>
    </p:spTree>
    <p:extLst>
      <p:ext uri="{BB962C8B-B14F-4D97-AF65-F5344CB8AC3E}">
        <p14:creationId xmlns:p14="http://schemas.microsoft.com/office/powerpoint/2010/main" val="5563197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3" name="TextBox 32">
            <a:extLst>
              <a:ext uri="{FF2B5EF4-FFF2-40B4-BE49-F238E27FC236}">
                <a16:creationId xmlns:a16="http://schemas.microsoft.com/office/drawing/2014/main" id="{C0B8F363-703B-B848-8AFE-C1133ECDC564}"/>
              </a:ext>
            </a:extLst>
          </p:cNvPr>
          <p:cNvSpPr txBox="1"/>
          <p:nvPr/>
        </p:nvSpPr>
        <p:spPr>
          <a:xfrm>
            <a:off x="5685474" y="159948"/>
            <a:ext cx="4320542" cy="715581"/>
          </a:xfrm>
          <a:prstGeom prst="rect">
            <a:avLst/>
          </a:prstGeom>
          <a:noFill/>
        </p:spPr>
        <p:txBody>
          <a:bodyPr wrap="square" rtlCol="0">
            <a:spAutoFit/>
          </a:bodyPr>
          <a:lstStyle/>
          <a:p>
            <a:pPr defTabSz="685800">
              <a:buClrTx/>
            </a:pPr>
            <a:r>
              <a:rPr lang="en-US" sz="4050" b="1" kern="1200">
                <a:solidFill>
                  <a:srgbClr val="192C41"/>
                </a:solidFill>
                <a:latin typeface="Aeonik" panose="02010503030300000000" pitchFamily="2" charset="0"/>
                <a:ea typeface="+mn-ea"/>
                <a:cs typeface="+mn-cs"/>
              </a:rPr>
              <a:t>Get In Touch</a:t>
            </a:r>
          </a:p>
        </p:txBody>
      </p:sp>
      <p:sp>
        <p:nvSpPr>
          <p:cNvPr id="57" name="TextBox 56">
            <a:extLst>
              <a:ext uri="{FF2B5EF4-FFF2-40B4-BE49-F238E27FC236}">
                <a16:creationId xmlns:a16="http://schemas.microsoft.com/office/drawing/2014/main" id="{A2162C77-C68F-0143-BED3-3A28887D32D0}"/>
              </a:ext>
            </a:extLst>
          </p:cNvPr>
          <p:cNvSpPr txBox="1"/>
          <p:nvPr/>
        </p:nvSpPr>
        <p:spPr>
          <a:xfrm>
            <a:off x="5685474" y="1043339"/>
            <a:ext cx="3525084" cy="3970318"/>
          </a:xfrm>
          <a:prstGeom prst="rect">
            <a:avLst/>
          </a:prstGeom>
          <a:noFill/>
        </p:spPr>
        <p:txBody>
          <a:bodyPr wrap="square" rtlCol="0">
            <a:spAutoFit/>
          </a:bodyPr>
          <a:lstStyle/>
          <a:p>
            <a:pPr defTabSz="685800">
              <a:buClrTx/>
            </a:pPr>
            <a:r>
              <a:rPr lang="en-ID" sz="1800" b="1" kern="1200">
                <a:solidFill>
                  <a:srgbClr val="FFFFFF"/>
                </a:solidFill>
                <a:latin typeface="GTC Aeonik" panose="020B0503030300000000" pitchFamily="34" charset="0"/>
                <a:ea typeface="Lato" panose="020F0502020204030203" pitchFamily="34" charset="0"/>
                <a:cs typeface="Lato" panose="020F0502020204030203" pitchFamily="34" charset="0"/>
              </a:rPr>
              <a:t>WEBSITE</a:t>
            </a:r>
          </a:p>
          <a:p>
            <a:pPr defTabSz="685800">
              <a:buClrTx/>
            </a:pPr>
            <a:r>
              <a:rPr lang="en-ID" sz="1800" b="1" kern="1200">
                <a:solidFill>
                  <a:srgbClr val="FFFFFF"/>
                </a:solidFill>
                <a:latin typeface="GTC Aeonik" panose="020B0503030300000000" pitchFamily="34" charset="0"/>
                <a:ea typeface="Lato" panose="020F0502020204030203" pitchFamily="34" charset="0"/>
                <a:cs typeface="Lato" panose="020F0502020204030203" pitchFamily="34" charset="0"/>
                <a:hlinkClick r:id="rId3">
                  <a:extLst>
                    <a:ext uri="{A12FA001-AC4F-418D-AE19-62706E023703}">
                      <ahyp:hlinkClr xmlns:ahyp="http://schemas.microsoft.com/office/drawing/2018/hyperlinkcolor" val="tx"/>
                    </a:ext>
                  </a:extLst>
                </a:hlinkClick>
              </a:rPr>
              <a:t>GreenvilleTechFoundation.org</a:t>
            </a:r>
            <a:endParaRPr lang="en-ID" sz="1800" b="1" kern="1200">
              <a:solidFill>
                <a:srgbClr val="FFFFFF"/>
              </a:solidFill>
              <a:latin typeface="GTC Aeonik" panose="020B0503030300000000" pitchFamily="34" charset="0"/>
              <a:ea typeface="Lato" panose="020F0502020204030203" pitchFamily="34" charset="0"/>
              <a:cs typeface="Lato" panose="020F0502020204030203" pitchFamily="34" charset="0"/>
            </a:endParaRPr>
          </a:p>
          <a:p>
            <a:pPr defTabSz="685800">
              <a:buClrTx/>
            </a:pPr>
            <a:endParaRPr lang="en-ID" sz="1800" b="1" kern="1200">
              <a:solidFill>
                <a:srgbClr val="FFFFFF"/>
              </a:solidFill>
              <a:latin typeface="GTC Aeonik" panose="020B0503030300000000" pitchFamily="34" charset="0"/>
              <a:ea typeface="Lato" panose="020F0502020204030203" pitchFamily="34" charset="0"/>
              <a:cs typeface="Lato" panose="020F0502020204030203" pitchFamily="34" charset="0"/>
            </a:endParaRPr>
          </a:p>
          <a:p>
            <a:pPr defTabSz="685800">
              <a:buClrTx/>
            </a:pPr>
            <a:r>
              <a:rPr lang="en-ID" sz="1800" b="1" kern="1200">
                <a:solidFill>
                  <a:srgbClr val="FFFFFF"/>
                </a:solidFill>
                <a:latin typeface="GTC Aeonik" panose="020B0503030300000000" pitchFamily="34" charset="0"/>
                <a:ea typeface="Lato" panose="020F0502020204030203" pitchFamily="34" charset="0"/>
                <a:cs typeface="Lato" panose="020F0502020204030203" pitchFamily="34" charset="0"/>
              </a:rPr>
              <a:t>ADDRESS</a:t>
            </a:r>
          </a:p>
          <a:p>
            <a:pPr defTabSz="685800">
              <a:buClrTx/>
            </a:pPr>
            <a:r>
              <a:rPr lang="en-ID" sz="1800" b="1" kern="1200">
                <a:solidFill>
                  <a:srgbClr val="FFFFFF"/>
                </a:solidFill>
                <a:latin typeface="GTC Aeonik" panose="020B0503030300000000" pitchFamily="34" charset="0"/>
                <a:ea typeface="Lato" panose="020F0502020204030203" pitchFamily="34" charset="0"/>
                <a:cs typeface="Lato" panose="020F0502020204030203" pitchFamily="34" charset="0"/>
              </a:rPr>
              <a:t>556 Perry Ave, Suite B110</a:t>
            </a:r>
          </a:p>
          <a:p>
            <a:pPr defTabSz="685800">
              <a:buClrTx/>
            </a:pPr>
            <a:r>
              <a:rPr lang="en-ID" sz="1800" b="1" kern="1200">
                <a:solidFill>
                  <a:srgbClr val="FFFFFF"/>
                </a:solidFill>
                <a:latin typeface="GTC Aeonik" panose="020B0503030300000000" pitchFamily="34" charset="0"/>
                <a:ea typeface="Lato" panose="020F0502020204030203" pitchFamily="34" charset="0"/>
                <a:cs typeface="Lato" panose="020F0502020204030203" pitchFamily="34" charset="0"/>
              </a:rPr>
              <a:t>Greenville, SC 29611</a:t>
            </a:r>
          </a:p>
          <a:p>
            <a:pPr defTabSz="685800">
              <a:buClrTx/>
            </a:pPr>
            <a:endParaRPr lang="en-ID" sz="1800" b="1" kern="1200">
              <a:solidFill>
                <a:srgbClr val="FFFFFF"/>
              </a:solidFill>
              <a:latin typeface="GTC Aeonik" panose="020B0503030300000000" pitchFamily="34" charset="0"/>
              <a:ea typeface="Lato" panose="020F0502020204030203" pitchFamily="34" charset="0"/>
              <a:cs typeface="Lato" panose="020F0502020204030203" pitchFamily="34" charset="0"/>
            </a:endParaRPr>
          </a:p>
          <a:p>
            <a:pPr defTabSz="685800">
              <a:buClrTx/>
            </a:pPr>
            <a:r>
              <a:rPr lang="en-ID" sz="1800" b="1" kern="1200">
                <a:solidFill>
                  <a:srgbClr val="FFFFFF"/>
                </a:solidFill>
                <a:latin typeface="GTC Aeonik" panose="020B0503030300000000" pitchFamily="34" charset="0"/>
                <a:ea typeface="Lato" panose="020F0502020204030203" pitchFamily="34" charset="0"/>
                <a:cs typeface="Lato" panose="020F0502020204030203" pitchFamily="34" charset="0"/>
              </a:rPr>
              <a:t>EMAIL</a:t>
            </a:r>
          </a:p>
          <a:p>
            <a:pPr defTabSz="685800">
              <a:buClrTx/>
            </a:pPr>
            <a:r>
              <a:rPr lang="en-ID" sz="1800" b="1" kern="1200">
                <a:solidFill>
                  <a:srgbClr val="FFFFFF"/>
                </a:solidFill>
                <a:latin typeface="GTC Aeonik" panose="020B0503030300000000" pitchFamily="34" charset="0"/>
                <a:ea typeface="Lato" panose="020F0502020204030203" pitchFamily="34" charset="0"/>
                <a:cs typeface="Lato" panose="020F0502020204030203" pitchFamily="34" charset="0"/>
                <a:hlinkClick r:id="rId4">
                  <a:extLst>
                    <a:ext uri="{A12FA001-AC4F-418D-AE19-62706E023703}">
                      <ahyp:hlinkClr xmlns:ahyp="http://schemas.microsoft.com/office/drawing/2018/hyperlinkcolor" val="tx"/>
                    </a:ext>
                  </a:extLst>
                </a:hlinkClick>
              </a:rPr>
              <a:t>foundation@gvltec.edu</a:t>
            </a:r>
            <a:endParaRPr lang="en-ID" sz="1800" b="1" kern="1200">
              <a:solidFill>
                <a:srgbClr val="FFFFFF"/>
              </a:solidFill>
              <a:latin typeface="GTC Aeonik" panose="020B0503030300000000" pitchFamily="34" charset="0"/>
              <a:ea typeface="Lato" panose="020F0502020204030203" pitchFamily="34" charset="0"/>
              <a:cs typeface="Lato" panose="020F0502020204030203" pitchFamily="34" charset="0"/>
            </a:endParaRPr>
          </a:p>
          <a:p>
            <a:pPr defTabSz="685800">
              <a:buClrTx/>
            </a:pPr>
            <a:endParaRPr lang="en-ID" sz="1800" b="1" kern="1200">
              <a:solidFill>
                <a:srgbClr val="FFFFFF"/>
              </a:solidFill>
              <a:latin typeface="GTC Aeonik" panose="020B0503030300000000" pitchFamily="34" charset="0"/>
              <a:ea typeface="Lato" panose="020F0502020204030203" pitchFamily="34" charset="0"/>
              <a:cs typeface="Lato" panose="020F0502020204030203" pitchFamily="34" charset="0"/>
            </a:endParaRPr>
          </a:p>
          <a:p>
            <a:pPr defTabSz="685800">
              <a:buClrTx/>
            </a:pPr>
            <a:r>
              <a:rPr lang="en-ID" sz="1800" b="1" kern="1200">
                <a:solidFill>
                  <a:srgbClr val="FFFFFF"/>
                </a:solidFill>
                <a:latin typeface="GTC Aeonik" panose="020B0503030300000000" pitchFamily="34" charset="0"/>
                <a:ea typeface="Lato" panose="020F0502020204030203" pitchFamily="34" charset="0"/>
                <a:cs typeface="Lato" panose="020F0502020204030203" pitchFamily="34" charset="0"/>
              </a:rPr>
              <a:t>Phone</a:t>
            </a:r>
          </a:p>
          <a:p>
            <a:pPr defTabSz="685800">
              <a:buClrTx/>
            </a:pPr>
            <a:r>
              <a:rPr lang="en-ID" sz="1800" b="1" kern="1200">
                <a:solidFill>
                  <a:srgbClr val="FFFFFF"/>
                </a:solidFill>
                <a:latin typeface="GTC Aeonik" panose="020B0503030300000000" pitchFamily="34" charset="0"/>
                <a:ea typeface="Lato" panose="020F0502020204030203" pitchFamily="34" charset="0"/>
                <a:cs typeface="Lato" panose="020F0502020204030203" pitchFamily="34" charset="0"/>
              </a:rPr>
              <a:t>(864) 250-8835</a:t>
            </a:r>
          </a:p>
          <a:p>
            <a:pPr defTabSz="685800">
              <a:buClrTx/>
            </a:pPr>
            <a:endParaRPr lang="en-ID" sz="1200" b="1" kern="1200">
              <a:solidFill>
                <a:srgbClr val="FFFFFF"/>
              </a:solidFill>
              <a:latin typeface="GTC Aeonik" panose="020B0503030300000000" pitchFamily="34" charset="0"/>
              <a:ea typeface="Lato" panose="020F0502020204030203" pitchFamily="34" charset="0"/>
              <a:cs typeface="Lato" panose="020F0502020204030203" pitchFamily="34" charset="0"/>
            </a:endParaRPr>
          </a:p>
          <a:p>
            <a:pPr defTabSz="685800">
              <a:buClrTx/>
            </a:pPr>
            <a:endParaRPr lang="en-ID" sz="1200" b="1" kern="1200">
              <a:solidFill>
                <a:srgbClr val="FFFFFF"/>
              </a:solidFill>
              <a:latin typeface="GTC Aeonik" panose="020B0503030300000000" pitchFamily="34" charset="0"/>
              <a:ea typeface="Lato" panose="020F0502020204030203" pitchFamily="34" charset="0"/>
              <a:cs typeface="Lato" panose="020F0502020204030203" pitchFamily="34" charset="0"/>
            </a:endParaRPr>
          </a:p>
          <a:p>
            <a:pPr defTabSz="685800">
              <a:buClrTx/>
            </a:pPr>
            <a:endParaRPr lang="en-ID" sz="1200" b="1" kern="1200">
              <a:solidFill>
                <a:srgbClr val="FFFFFF"/>
              </a:solidFill>
              <a:latin typeface="GTC Aeonik" panose="020B0503030300000000" pitchFamily="34" charset="0"/>
              <a:ea typeface="Lato" panose="020F0502020204030203" pitchFamily="34" charset="0"/>
              <a:cs typeface="Lato" panose="020F0502020204030203" pitchFamily="34" charset="0"/>
            </a:endParaRPr>
          </a:p>
        </p:txBody>
      </p:sp>
      <p:grpSp>
        <p:nvGrpSpPr>
          <p:cNvPr id="6" name="Group 5">
            <a:extLst>
              <a:ext uri="{FF2B5EF4-FFF2-40B4-BE49-F238E27FC236}">
                <a16:creationId xmlns:a16="http://schemas.microsoft.com/office/drawing/2014/main" id="{D0A78A1D-AB71-41D4-B448-C6E6028E8204}"/>
              </a:ext>
            </a:extLst>
          </p:cNvPr>
          <p:cNvGrpSpPr/>
          <p:nvPr/>
        </p:nvGrpSpPr>
        <p:grpSpPr>
          <a:xfrm>
            <a:off x="-249547" y="0"/>
            <a:ext cx="5786655" cy="5143500"/>
            <a:chOff x="7536769" y="0"/>
            <a:chExt cx="11573309" cy="10287000"/>
          </a:xfrm>
        </p:grpSpPr>
        <p:grpSp>
          <p:nvGrpSpPr>
            <p:cNvPr id="16" name="Group 2">
              <a:extLst>
                <a:ext uri="{FF2B5EF4-FFF2-40B4-BE49-F238E27FC236}">
                  <a16:creationId xmlns:a16="http://schemas.microsoft.com/office/drawing/2014/main" id="{71E769C0-DC81-4C65-9873-78FCF13E1249}"/>
                </a:ext>
              </a:extLst>
            </p:cNvPr>
            <p:cNvGrpSpPr/>
            <p:nvPr/>
          </p:nvGrpSpPr>
          <p:grpSpPr>
            <a:xfrm>
              <a:off x="12184458" y="0"/>
              <a:ext cx="6925620" cy="10287000"/>
              <a:chOff x="0" y="0"/>
              <a:chExt cx="4275074" cy="6350000"/>
            </a:xfrm>
          </p:grpSpPr>
          <p:sp>
            <p:nvSpPr>
              <p:cNvPr id="17" name="Freeform 3">
                <a:extLst>
                  <a:ext uri="{FF2B5EF4-FFF2-40B4-BE49-F238E27FC236}">
                    <a16:creationId xmlns:a16="http://schemas.microsoft.com/office/drawing/2014/main" id="{CCED838E-5433-4E88-9B6B-DCB5B1C62902}"/>
                  </a:ext>
                </a:extLst>
              </p:cNvPr>
              <p:cNvSpPr/>
              <p:nvPr/>
            </p:nvSpPr>
            <p:spPr>
              <a:xfrm>
                <a:off x="0" y="0"/>
                <a:ext cx="4275074" cy="6350000"/>
              </a:xfrm>
              <a:custGeom>
                <a:avLst/>
                <a:gdLst/>
                <a:ahLst/>
                <a:cxnLst/>
                <a:rect l="l" t="t" r="r" b="b"/>
                <a:pathLst>
                  <a:path w="4275074" h="6350000">
                    <a:moveTo>
                      <a:pt x="4275074" y="0"/>
                    </a:moveTo>
                    <a:lnTo>
                      <a:pt x="2736723" y="6350000"/>
                    </a:lnTo>
                    <a:lnTo>
                      <a:pt x="0" y="6350000"/>
                    </a:lnTo>
                    <a:lnTo>
                      <a:pt x="1520444" y="0"/>
                    </a:lnTo>
                    <a:lnTo>
                      <a:pt x="4275074" y="0"/>
                    </a:lnTo>
                    <a:close/>
                  </a:path>
                </a:pathLst>
              </a:custGeom>
              <a:blipFill>
                <a:blip r:embed="rId5"/>
                <a:stretch>
                  <a:fillRect l="-88633" r="-34170"/>
                </a:stretch>
              </a:blipFill>
            </p:spPr>
            <p:txBody>
              <a:bodyPr/>
              <a:lstStyle/>
              <a:p>
                <a:pPr defTabSz="685800">
                  <a:buClrTx/>
                </a:pPr>
                <a:endParaRPr lang="en-US" sz="1350" kern="1200">
                  <a:solidFill>
                    <a:srgbClr val="192C41"/>
                  </a:solidFill>
                  <a:ea typeface="+mn-ea"/>
                  <a:cs typeface="+mn-cs"/>
                </a:endParaRPr>
              </a:p>
            </p:txBody>
          </p:sp>
        </p:grpSp>
        <p:grpSp>
          <p:nvGrpSpPr>
            <p:cNvPr id="18" name="Group 4">
              <a:extLst>
                <a:ext uri="{FF2B5EF4-FFF2-40B4-BE49-F238E27FC236}">
                  <a16:creationId xmlns:a16="http://schemas.microsoft.com/office/drawing/2014/main" id="{C0BBC933-6B61-472A-B999-1A1E2C3B37AD}"/>
                </a:ext>
              </a:extLst>
            </p:cNvPr>
            <p:cNvGrpSpPr/>
            <p:nvPr/>
          </p:nvGrpSpPr>
          <p:grpSpPr>
            <a:xfrm>
              <a:off x="7536769" y="0"/>
              <a:ext cx="6925620" cy="10287000"/>
              <a:chOff x="0" y="0"/>
              <a:chExt cx="4275074" cy="6350000"/>
            </a:xfrm>
          </p:grpSpPr>
          <p:sp>
            <p:nvSpPr>
              <p:cNvPr id="19" name="Freeform 5">
                <a:extLst>
                  <a:ext uri="{FF2B5EF4-FFF2-40B4-BE49-F238E27FC236}">
                    <a16:creationId xmlns:a16="http://schemas.microsoft.com/office/drawing/2014/main" id="{F17BD685-CC81-4468-B9B7-D091C4616661}"/>
                  </a:ext>
                </a:extLst>
              </p:cNvPr>
              <p:cNvSpPr/>
              <p:nvPr/>
            </p:nvSpPr>
            <p:spPr>
              <a:xfrm>
                <a:off x="0" y="0"/>
                <a:ext cx="4275074" cy="6350000"/>
              </a:xfrm>
              <a:custGeom>
                <a:avLst/>
                <a:gdLst/>
                <a:ahLst/>
                <a:cxnLst/>
                <a:rect l="l" t="t" r="r" b="b"/>
                <a:pathLst>
                  <a:path w="4275074" h="6350000">
                    <a:moveTo>
                      <a:pt x="4275074" y="0"/>
                    </a:moveTo>
                    <a:lnTo>
                      <a:pt x="2736723" y="6350000"/>
                    </a:lnTo>
                    <a:lnTo>
                      <a:pt x="0" y="6350000"/>
                    </a:lnTo>
                    <a:lnTo>
                      <a:pt x="1520444" y="0"/>
                    </a:lnTo>
                    <a:lnTo>
                      <a:pt x="4275074" y="0"/>
                    </a:lnTo>
                    <a:close/>
                  </a:path>
                </a:pathLst>
              </a:custGeom>
              <a:blipFill>
                <a:blip r:embed="rId5"/>
                <a:stretch>
                  <a:fillRect l="-21792" r="-101011"/>
                </a:stretch>
              </a:blipFill>
            </p:spPr>
            <p:txBody>
              <a:bodyPr/>
              <a:lstStyle/>
              <a:p>
                <a:pPr defTabSz="685800">
                  <a:buClrTx/>
                </a:pPr>
                <a:endParaRPr lang="en-US" sz="1350" kern="1200">
                  <a:solidFill>
                    <a:srgbClr val="192C41"/>
                  </a:solidFill>
                  <a:ea typeface="+mn-ea"/>
                  <a:cs typeface="+mn-cs"/>
                </a:endParaRPr>
              </a:p>
            </p:txBody>
          </p:sp>
        </p:grpSp>
      </p:grpSp>
      <p:grpSp>
        <p:nvGrpSpPr>
          <p:cNvPr id="24" name="Group 21">
            <a:extLst>
              <a:ext uri="{FF2B5EF4-FFF2-40B4-BE49-F238E27FC236}">
                <a16:creationId xmlns:a16="http://schemas.microsoft.com/office/drawing/2014/main" id="{0468F13E-BEAF-4CCD-8390-5D9226819AA5}"/>
              </a:ext>
            </a:extLst>
          </p:cNvPr>
          <p:cNvGrpSpPr/>
          <p:nvPr/>
        </p:nvGrpSpPr>
        <p:grpSpPr>
          <a:xfrm>
            <a:off x="4583055" y="4663791"/>
            <a:ext cx="1059293" cy="321469"/>
            <a:chOff x="0" y="0"/>
            <a:chExt cx="1883187" cy="571500"/>
          </a:xfrm>
        </p:grpSpPr>
        <p:sp>
          <p:nvSpPr>
            <p:cNvPr id="25" name="Freeform 22">
              <a:extLst>
                <a:ext uri="{FF2B5EF4-FFF2-40B4-BE49-F238E27FC236}">
                  <a16:creationId xmlns:a16="http://schemas.microsoft.com/office/drawing/2014/main" id="{C24BFDE6-4061-481D-A1E3-A852C6D486FE}"/>
                </a:ext>
              </a:extLst>
            </p:cNvPr>
            <p:cNvSpPr/>
            <p:nvPr/>
          </p:nvSpPr>
          <p:spPr>
            <a:xfrm>
              <a:off x="0" y="0"/>
              <a:ext cx="306467" cy="571500"/>
            </a:xfrm>
            <a:custGeom>
              <a:avLst/>
              <a:gdLst/>
              <a:ahLst/>
              <a:cxnLst/>
              <a:rect l="l" t="t" r="r" b="b"/>
              <a:pathLst>
                <a:path w="306467" h="571500">
                  <a:moveTo>
                    <a:pt x="0" y="0"/>
                  </a:moveTo>
                  <a:lnTo>
                    <a:pt x="306467" y="0"/>
                  </a:lnTo>
                  <a:lnTo>
                    <a:pt x="306467" y="571500"/>
                  </a:lnTo>
                  <a:lnTo>
                    <a:pt x="0" y="5715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85800">
                <a:buClrTx/>
              </a:pPr>
              <a:endParaRPr lang="en-US" sz="1350" kern="1200">
                <a:solidFill>
                  <a:srgbClr val="192C41"/>
                </a:solidFill>
                <a:ea typeface="+mn-ea"/>
                <a:cs typeface="+mn-cs"/>
              </a:endParaRPr>
            </a:p>
          </p:txBody>
        </p:sp>
        <p:sp>
          <p:nvSpPr>
            <p:cNvPr id="26" name="Freeform 23">
              <a:extLst>
                <a:ext uri="{FF2B5EF4-FFF2-40B4-BE49-F238E27FC236}">
                  <a16:creationId xmlns:a16="http://schemas.microsoft.com/office/drawing/2014/main" id="{733E1AF4-1C13-44F6-9E64-D30D74CF7651}"/>
                </a:ext>
              </a:extLst>
            </p:cNvPr>
            <p:cNvSpPr/>
            <p:nvPr/>
          </p:nvSpPr>
          <p:spPr>
            <a:xfrm>
              <a:off x="487591" y="0"/>
              <a:ext cx="571500" cy="571500"/>
            </a:xfrm>
            <a:custGeom>
              <a:avLst/>
              <a:gdLst/>
              <a:ahLst/>
              <a:cxnLst/>
              <a:rect l="l" t="t" r="r" b="b"/>
              <a:pathLst>
                <a:path w="571500" h="571500">
                  <a:moveTo>
                    <a:pt x="0" y="0"/>
                  </a:moveTo>
                  <a:lnTo>
                    <a:pt x="571500" y="0"/>
                  </a:lnTo>
                  <a:lnTo>
                    <a:pt x="571500" y="571500"/>
                  </a:lnTo>
                  <a:lnTo>
                    <a:pt x="0" y="5715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85800">
                <a:buClrTx/>
              </a:pPr>
              <a:endParaRPr lang="en-US" sz="1350" kern="1200">
                <a:solidFill>
                  <a:srgbClr val="192C41"/>
                </a:solidFill>
                <a:ea typeface="+mn-ea"/>
                <a:cs typeface="+mn-cs"/>
              </a:endParaRPr>
            </a:p>
          </p:txBody>
        </p:sp>
        <p:sp>
          <p:nvSpPr>
            <p:cNvPr id="27" name="Freeform 24">
              <a:extLst>
                <a:ext uri="{FF2B5EF4-FFF2-40B4-BE49-F238E27FC236}">
                  <a16:creationId xmlns:a16="http://schemas.microsoft.com/office/drawing/2014/main" id="{CBC9F04C-2D9E-450F-84FB-0244BF6C9BDA}"/>
                </a:ext>
              </a:extLst>
            </p:cNvPr>
            <p:cNvSpPr/>
            <p:nvPr/>
          </p:nvSpPr>
          <p:spPr>
            <a:xfrm>
              <a:off x="1311687" y="0"/>
              <a:ext cx="571500" cy="571500"/>
            </a:xfrm>
            <a:custGeom>
              <a:avLst/>
              <a:gdLst/>
              <a:ahLst/>
              <a:cxnLst/>
              <a:rect l="l" t="t" r="r" b="b"/>
              <a:pathLst>
                <a:path w="571500" h="571500">
                  <a:moveTo>
                    <a:pt x="0" y="0"/>
                  </a:moveTo>
                  <a:lnTo>
                    <a:pt x="571500" y="0"/>
                  </a:lnTo>
                  <a:lnTo>
                    <a:pt x="571500" y="571500"/>
                  </a:lnTo>
                  <a:lnTo>
                    <a:pt x="0" y="5715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85800">
                <a:buClrTx/>
              </a:pPr>
              <a:endParaRPr lang="en-US" sz="1350" kern="1200">
                <a:solidFill>
                  <a:srgbClr val="192C41"/>
                </a:solidFill>
                <a:ea typeface="+mn-ea"/>
                <a:cs typeface="+mn-cs"/>
              </a:endParaRPr>
            </a:p>
          </p:txBody>
        </p:sp>
      </p:grpSp>
      <p:sp>
        <p:nvSpPr>
          <p:cNvPr id="28" name="Freeform 14">
            <a:extLst>
              <a:ext uri="{FF2B5EF4-FFF2-40B4-BE49-F238E27FC236}">
                <a16:creationId xmlns:a16="http://schemas.microsoft.com/office/drawing/2014/main" id="{34C04AD6-983D-4FA3-A3FA-EECA1CB44EF3}"/>
              </a:ext>
            </a:extLst>
          </p:cNvPr>
          <p:cNvSpPr/>
          <p:nvPr/>
        </p:nvSpPr>
        <p:spPr>
          <a:xfrm>
            <a:off x="5272239" y="1206787"/>
            <a:ext cx="337627" cy="337627"/>
          </a:xfrm>
          <a:custGeom>
            <a:avLst/>
            <a:gdLst/>
            <a:ahLst/>
            <a:cxnLst/>
            <a:rect l="l" t="t" r="r" b="b"/>
            <a:pathLst>
              <a:path w="450169" h="450169">
                <a:moveTo>
                  <a:pt x="0" y="0"/>
                </a:moveTo>
                <a:lnTo>
                  <a:pt x="450169" y="0"/>
                </a:lnTo>
                <a:lnTo>
                  <a:pt x="450169" y="450169"/>
                </a:lnTo>
                <a:lnTo>
                  <a:pt x="0" y="45016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685800">
              <a:buClrTx/>
            </a:pPr>
            <a:endParaRPr lang="en-US" sz="1350" kern="1200">
              <a:solidFill>
                <a:srgbClr val="192C41"/>
              </a:solidFill>
              <a:ea typeface="+mn-ea"/>
              <a:cs typeface="+mn-cs"/>
            </a:endParaRPr>
          </a:p>
        </p:txBody>
      </p:sp>
      <p:sp>
        <p:nvSpPr>
          <p:cNvPr id="29" name="Freeform 15">
            <a:extLst>
              <a:ext uri="{FF2B5EF4-FFF2-40B4-BE49-F238E27FC236}">
                <a16:creationId xmlns:a16="http://schemas.microsoft.com/office/drawing/2014/main" id="{40B96757-9A31-4B8F-988C-E22B07251FC3}"/>
              </a:ext>
            </a:extLst>
          </p:cNvPr>
          <p:cNvSpPr/>
          <p:nvPr/>
        </p:nvSpPr>
        <p:spPr>
          <a:xfrm>
            <a:off x="5273717" y="2055502"/>
            <a:ext cx="334670" cy="456887"/>
          </a:xfrm>
          <a:custGeom>
            <a:avLst/>
            <a:gdLst/>
            <a:ahLst/>
            <a:cxnLst/>
            <a:rect l="l" t="t" r="r" b="b"/>
            <a:pathLst>
              <a:path w="446226" h="609183">
                <a:moveTo>
                  <a:pt x="0" y="0"/>
                </a:moveTo>
                <a:lnTo>
                  <a:pt x="446226" y="0"/>
                </a:lnTo>
                <a:lnTo>
                  <a:pt x="446226" y="609183"/>
                </a:lnTo>
                <a:lnTo>
                  <a:pt x="0" y="60918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defTabSz="685800">
              <a:buClrTx/>
            </a:pPr>
            <a:endParaRPr lang="en-US" sz="1350" kern="1200">
              <a:solidFill>
                <a:srgbClr val="192C41"/>
              </a:solidFill>
              <a:ea typeface="+mn-ea"/>
              <a:cs typeface="+mn-cs"/>
            </a:endParaRPr>
          </a:p>
        </p:txBody>
      </p:sp>
      <p:sp>
        <p:nvSpPr>
          <p:cNvPr id="30" name="Freeform 16">
            <a:extLst>
              <a:ext uri="{FF2B5EF4-FFF2-40B4-BE49-F238E27FC236}">
                <a16:creationId xmlns:a16="http://schemas.microsoft.com/office/drawing/2014/main" id="{6D210418-2664-4135-B7C9-159C78CC5BCD}"/>
              </a:ext>
            </a:extLst>
          </p:cNvPr>
          <p:cNvSpPr/>
          <p:nvPr/>
        </p:nvSpPr>
        <p:spPr>
          <a:xfrm>
            <a:off x="5248196" y="3127186"/>
            <a:ext cx="385712" cy="275302"/>
          </a:xfrm>
          <a:custGeom>
            <a:avLst/>
            <a:gdLst/>
            <a:ahLst/>
            <a:cxnLst/>
            <a:rect l="l" t="t" r="r" b="b"/>
            <a:pathLst>
              <a:path w="514282" h="367069">
                <a:moveTo>
                  <a:pt x="0" y="0"/>
                </a:moveTo>
                <a:lnTo>
                  <a:pt x="514282" y="0"/>
                </a:lnTo>
                <a:lnTo>
                  <a:pt x="514282" y="367069"/>
                </a:lnTo>
                <a:lnTo>
                  <a:pt x="0" y="367069"/>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defTabSz="685800">
              <a:buClrTx/>
            </a:pPr>
            <a:endParaRPr lang="en-US" sz="1350" kern="1200">
              <a:solidFill>
                <a:srgbClr val="192C41"/>
              </a:solidFill>
              <a:ea typeface="+mn-ea"/>
              <a:cs typeface="+mn-cs"/>
            </a:endParaRPr>
          </a:p>
        </p:txBody>
      </p:sp>
      <p:sp>
        <p:nvSpPr>
          <p:cNvPr id="31" name="Freeform 17">
            <a:extLst>
              <a:ext uri="{FF2B5EF4-FFF2-40B4-BE49-F238E27FC236}">
                <a16:creationId xmlns:a16="http://schemas.microsoft.com/office/drawing/2014/main" id="{6695BC82-F403-4665-AB01-E50C1FADC62C}"/>
              </a:ext>
            </a:extLst>
          </p:cNvPr>
          <p:cNvSpPr/>
          <p:nvPr/>
        </p:nvSpPr>
        <p:spPr>
          <a:xfrm>
            <a:off x="5241583" y="3915626"/>
            <a:ext cx="398939" cy="465235"/>
          </a:xfrm>
          <a:custGeom>
            <a:avLst/>
            <a:gdLst/>
            <a:ahLst/>
            <a:cxnLst/>
            <a:rect l="l" t="t" r="r" b="b"/>
            <a:pathLst>
              <a:path w="531918" h="620313">
                <a:moveTo>
                  <a:pt x="0" y="0"/>
                </a:moveTo>
                <a:lnTo>
                  <a:pt x="531918" y="0"/>
                </a:lnTo>
                <a:lnTo>
                  <a:pt x="531918" y="620313"/>
                </a:lnTo>
                <a:lnTo>
                  <a:pt x="0" y="620313"/>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defTabSz="685800">
              <a:buClrTx/>
            </a:pPr>
            <a:endParaRPr lang="en-US" sz="1350" kern="1200">
              <a:solidFill>
                <a:srgbClr val="192C41"/>
              </a:solidFill>
              <a:ea typeface="+mn-ea"/>
              <a:cs typeface="+mn-cs"/>
            </a:endParaRPr>
          </a:p>
        </p:txBody>
      </p:sp>
      <p:sp>
        <p:nvSpPr>
          <p:cNvPr id="32" name="TextBox 31">
            <a:extLst>
              <a:ext uri="{FF2B5EF4-FFF2-40B4-BE49-F238E27FC236}">
                <a16:creationId xmlns:a16="http://schemas.microsoft.com/office/drawing/2014/main" id="{7B476F7C-3CDB-4493-BCA9-A8FEF1D669BC}"/>
              </a:ext>
            </a:extLst>
          </p:cNvPr>
          <p:cNvSpPr txBox="1"/>
          <p:nvPr/>
        </p:nvSpPr>
        <p:spPr>
          <a:xfrm>
            <a:off x="5685474" y="4442804"/>
            <a:ext cx="3598544" cy="1107996"/>
          </a:xfrm>
          <a:prstGeom prst="rect">
            <a:avLst/>
          </a:prstGeom>
          <a:noFill/>
        </p:spPr>
        <p:txBody>
          <a:bodyPr wrap="square" rtlCol="0">
            <a:spAutoFit/>
          </a:bodyPr>
          <a:lstStyle/>
          <a:p>
            <a:pPr defTabSz="685800">
              <a:buClrTx/>
            </a:pPr>
            <a:endParaRPr lang="en-ID" sz="1200" b="1" kern="1200">
              <a:solidFill>
                <a:srgbClr val="FFFFFF"/>
              </a:solidFill>
              <a:latin typeface="GTC Aeonik" panose="020B0503030300000000" pitchFamily="34" charset="0"/>
              <a:ea typeface="Lato" panose="020F0502020204030203" pitchFamily="34" charset="0"/>
              <a:cs typeface="Lato" panose="020F0502020204030203" pitchFamily="34" charset="0"/>
            </a:endParaRPr>
          </a:p>
          <a:p>
            <a:pPr defTabSz="685800">
              <a:buClrTx/>
            </a:pPr>
            <a:r>
              <a:rPr lang="en-ID" sz="1800" b="1" kern="1200">
                <a:solidFill>
                  <a:srgbClr val="FFFFFF"/>
                </a:solidFill>
                <a:latin typeface="GTC Aeonik" panose="020B0503030300000000" pitchFamily="34" charset="0"/>
                <a:ea typeface="Lato" panose="020F0502020204030203" pitchFamily="34" charset="0"/>
                <a:cs typeface="Lato" panose="020F0502020204030203" pitchFamily="34" charset="0"/>
              </a:rPr>
              <a:t>@</a:t>
            </a:r>
            <a:r>
              <a:rPr lang="en-ID" sz="1800" b="1" kern="1200" err="1">
                <a:solidFill>
                  <a:srgbClr val="FFFFFF"/>
                </a:solidFill>
                <a:latin typeface="GTC Aeonik" panose="020B0503030300000000" pitchFamily="34" charset="0"/>
                <a:ea typeface="Lato" panose="020F0502020204030203" pitchFamily="34" charset="0"/>
                <a:cs typeface="Lato" panose="020F0502020204030203" pitchFamily="34" charset="0"/>
              </a:rPr>
              <a:t>greenvillerechfoundation</a:t>
            </a:r>
            <a:endParaRPr lang="en-ID" sz="1800" b="1" kern="1200">
              <a:solidFill>
                <a:srgbClr val="FFFFFF"/>
              </a:solidFill>
              <a:latin typeface="GTC Aeonik" panose="020B0503030300000000" pitchFamily="34" charset="0"/>
              <a:ea typeface="Lato" panose="020F0502020204030203" pitchFamily="34" charset="0"/>
              <a:cs typeface="Lato" panose="020F0502020204030203" pitchFamily="34" charset="0"/>
            </a:endParaRPr>
          </a:p>
          <a:p>
            <a:pPr defTabSz="685800">
              <a:buClrTx/>
            </a:pPr>
            <a:endParaRPr lang="en-ID" sz="1200" b="1" kern="1200">
              <a:solidFill>
                <a:srgbClr val="FFFFFF"/>
              </a:solidFill>
              <a:latin typeface="GTC Aeonik" panose="020B0503030300000000" pitchFamily="34" charset="0"/>
              <a:ea typeface="Lato" panose="020F0502020204030203" pitchFamily="34" charset="0"/>
              <a:cs typeface="Lato" panose="020F0502020204030203" pitchFamily="34" charset="0"/>
            </a:endParaRPr>
          </a:p>
          <a:p>
            <a:pPr defTabSz="685800">
              <a:buClrTx/>
            </a:pPr>
            <a:endParaRPr lang="en-ID" sz="1200" b="1" kern="1200">
              <a:solidFill>
                <a:srgbClr val="FFFFFF"/>
              </a:solidFill>
              <a:latin typeface="GTC Aeonik" panose="020B0503030300000000" pitchFamily="34" charset="0"/>
              <a:ea typeface="Lato" panose="020F0502020204030203" pitchFamily="34" charset="0"/>
              <a:cs typeface="Lato" panose="020F0502020204030203" pitchFamily="34" charset="0"/>
            </a:endParaRPr>
          </a:p>
          <a:p>
            <a:pPr defTabSz="685800">
              <a:buClrTx/>
            </a:pPr>
            <a:endParaRPr lang="en-ID" sz="1200" b="1" kern="1200">
              <a:solidFill>
                <a:srgbClr val="FFFFFF"/>
              </a:solidFill>
              <a:latin typeface="GTC Aeonik" panose="020B0503030300000000"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19783189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4B213-DE1A-12EB-07B1-69B441CC0DA2}"/>
              </a:ext>
            </a:extLst>
          </p:cNvPr>
          <p:cNvSpPr>
            <a:spLocks noGrp="1"/>
          </p:cNvSpPr>
          <p:nvPr>
            <p:ph type="title"/>
          </p:nvPr>
        </p:nvSpPr>
        <p:spPr>
          <a:xfrm>
            <a:off x="435894" y="526617"/>
            <a:ext cx="8272212" cy="760350"/>
          </a:xfrm>
        </p:spPr>
        <p:txBody>
          <a:bodyPr>
            <a:normAutofit/>
          </a:bodyPr>
          <a:lstStyle/>
          <a:p>
            <a:r>
              <a:rPr lang="en-US" dirty="0">
                <a:solidFill>
                  <a:srgbClr val="FFFEFF"/>
                </a:solidFill>
              </a:rPr>
              <a:t>What We’ll Learn Today</a:t>
            </a:r>
          </a:p>
        </p:txBody>
      </p:sp>
      <p:graphicFrame>
        <p:nvGraphicFramePr>
          <p:cNvPr id="5" name="Content Placeholder 2">
            <a:extLst>
              <a:ext uri="{FF2B5EF4-FFF2-40B4-BE49-F238E27FC236}">
                <a16:creationId xmlns:a16="http://schemas.microsoft.com/office/drawing/2014/main" id="{05DFE9CA-CE22-31BD-FCFE-26A268022742}"/>
              </a:ext>
            </a:extLst>
          </p:cNvPr>
          <p:cNvGraphicFramePr>
            <a:graphicFrameLocks noGrp="1"/>
          </p:cNvGraphicFramePr>
          <p:nvPr>
            <p:ph idx="1"/>
          </p:nvPr>
        </p:nvGraphicFramePr>
        <p:xfrm>
          <a:off x="435769" y="1635919"/>
          <a:ext cx="8272463" cy="27586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943148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A1A31-F51C-ED6D-3F21-8F524421E91E}"/>
              </a:ext>
            </a:extLst>
          </p:cNvPr>
          <p:cNvSpPr>
            <a:spLocks noGrp="1"/>
          </p:cNvSpPr>
          <p:nvPr>
            <p:ph type="title"/>
          </p:nvPr>
        </p:nvSpPr>
        <p:spPr>
          <a:xfrm>
            <a:off x="435894" y="526617"/>
            <a:ext cx="8272212" cy="760350"/>
          </a:xfrm>
        </p:spPr>
        <p:txBody>
          <a:bodyPr>
            <a:normAutofit/>
          </a:bodyPr>
          <a:lstStyle/>
          <a:p>
            <a:r>
              <a:rPr lang="en-US" dirty="0">
                <a:solidFill>
                  <a:srgbClr val="FFFEFF"/>
                </a:solidFill>
              </a:rPr>
              <a:t>Two Key Purposes of Intellectual Property</a:t>
            </a:r>
          </a:p>
        </p:txBody>
      </p:sp>
      <p:graphicFrame>
        <p:nvGraphicFramePr>
          <p:cNvPr id="19" name="Content Placeholder 2">
            <a:extLst>
              <a:ext uri="{FF2B5EF4-FFF2-40B4-BE49-F238E27FC236}">
                <a16:creationId xmlns:a16="http://schemas.microsoft.com/office/drawing/2014/main" id="{1633EDF9-6130-D354-026F-C3215D3CF193}"/>
              </a:ext>
            </a:extLst>
          </p:cNvPr>
          <p:cNvGraphicFramePr>
            <a:graphicFrameLocks noGrp="1"/>
          </p:cNvGraphicFramePr>
          <p:nvPr>
            <p:ph idx="1"/>
          </p:nvPr>
        </p:nvGraphicFramePr>
        <p:xfrm>
          <a:off x="435769" y="1635919"/>
          <a:ext cx="8272463" cy="27586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606716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C4F7F-9A89-AB63-F0BA-C0257A1C249F}"/>
              </a:ext>
            </a:extLst>
          </p:cNvPr>
          <p:cNvSpPr>
            <a:spLocks noGrp="1"/>
          </p:cNvSpPr>
          <p:nvPr>
            <p:ph type="title"/>
          </p:nvPr>
        </p:nvSpPr>
        <p:spPr>
          <a:xfrm>
            <a:off x="435894" y="526617"/>
            <a:ext cx="8272212" cy="760350"/>
          </a:xfrm>
        </p:spPr>
        <p:txBody>
          <a:bodyPr>
            <a:normAutofit/>
          </a:bodyPr>
          <a:lstStyle/>
          <a:p>
            <a:r>
              <a:rPr lang="en-US" dirty="0">
                <a:solidFill>
                  <a:srgbClr val="FFFEFF"/>
                </a:solidFill>
              </a:rPr>
              <a:t>Two Types of Intellectual Property</a:t>
            </a:r>
          </a:p>
        </p:txBody>
      </p:sp>
      <p:graphicFrame>
        <p:nvGraphicFramePr>
          <p:cNvPr id="6" name="Content Placeholder 2">
            <a:extLst>
              <a:ext uri="{FF2B5EF4-FFF2-40B4-BE49-F238E27FC236}">
                <a16:creationId xmlns:a16="http://schemas.microsoft.com/office/drawing/2014/main" id="{B0872DDF-3F8E-BD1D-7F55-B5F6E03840B7}"/>
              </a:ext>
            </a:extLst>
          </p:cNvPr>
          <p:cNvGraphicFramePr>
            <a:graphicFrameLocks noGrp="1"/>
          </p:cNvGraphicFramePr>
          <p:nvPr>
            <p:ph idx="1"/>
          </p:nvPr>
        </p:nvGraphicFramePr>
        <p:xfrm>
          <a:off x="435895" y="1635373"/>
          <a:ext cx="8272211" cy="27587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838322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9EAAF9-1D2A-B74E-10DA-BEBCBB4BC8DD}"/>
              </a:ext>
            </a:extLst>
          </p:cNvPr>
          <p:cNvSpPr>
            <a:spLocks noGrp="1"/>
          </p:cNvSpPr>
          <p:nvPr>
            <p:ph type="title"/>
          </p:nvPr>
        </p:nvSpPr>
        <p:spPr>
          <a:xfrm>
            <a:off x="435894" y="526617"/>
            <a:ext cx="8272212" cy="760350"/>
          </a:xfrm>
        </p:spPr>
        <p:txBody>
          <a:bodyPr>
            <a:normAutofit/>
          </a:bodyPr>
          <a:lstStyle/>
          <a:p>
            <a:r>
              <a:rPr lang="en-US" dirty="0">
                <a:solidFill>
                  <a:srgbClr val="FFFEFF"/>
                </a:solidFill>
              </a:rPr>
              <a:t>Forms of Intellectual Property</a:t>
            </a:r>
          </a:p>
        </p:txBody>
      </p:sp>
      <p:graphicFrame>
        <p:nvGraphicFramePr>
          <p:cNvPr id="5" name="Content Placeholder 2">
            <a:extLst>
              <a:ext uri="{FF2B5EF4-FFF2-40B4-BE49-F238E27FC236}">
                <a16:creationId xmlns:a16="http://schemas.microsoft.com/office/drawing/2014/main" id="{AE660B09-F636-5A54-5454-DE433AB3B4A6}"/>
              </a:ext>
            </a:extLst>
          </p:cNvPr>
          <p:cNvGraphicFramePr>
            <a:graphicFrameLocks noGrp="1"/>
          </p:cNvGraphicFramePr>
          <p:nvPr>
            <p:ph idx="1"/>
          </p:nvPr>
        </p:nvGraphicFramePr>
        <p:xfrm>
          <a:off x="435769" y="1635919"/>
          <a:ext cx="8272463" cy="27586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2263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078A52F-85EA-4C0B-962B-D9D9DD4DD7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901" y="342900"/>
            <a:ext cx="2777490" cy="7124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342900">
              <a:buClrTx/>
            </a:pPr>
            <a:endParaRPr lang="en-US" sz="1350" kern="1200" dirty="0">
              <a:solidFill>
                <a:srgbClr val="FFFFFF"/>
              </a:solidFill>
              <a:latin typeface="Gill Sans MT" panose="020B0502020104020203"/>
            </a:endParaRPr>
          </a:p>
        </p:txBody>
      </p:sp>
      <p:sp>
        <p:nvSpPr>
          <p:cNvPr id="11" name="Rectangle 10">
            <a:extLst>
              <a:ext uri="{FF2B5EF4-FFF2-40B4-BE49-F238E27FC236}">
                <a16:creationId xmlns:a16="http://schemas.microsoft.com/office/drawing/2014/main" id="{919797D5-5700-4683-B30A-5B4D56CB82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31610" y="340232"/>
            <a:ext cx="2777490" cy="73916"/>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342900">
              <a:buClrTx/>
            </a:pPr>
            <a:endParaRPr lang="en-US" sz="1350" kern="1200" dirty="0">
              <a:solidFill>
                <a:srgbClr val="FFFFFF"/>
              </a:solidFill>
              <a:latin typeface="Gill Sans MT" panose="020B0502020104020203"/>
            </a:endParaRPr>
          </a:p>
        </p:txBody>
      </p:sp>
      <p:sp>
        <p:nvSpPr>
          <p:cNvPr id="13" name="Rectangle 12">
            <a:extLst>
              <a:ext uri="{FF2B5EF4-FFF2-40B4-BE49-F238E27FC236}">
                <a16:creationId xmlns:a16="http://schemas.microsoft.com/office/drawing/2014/main" id="{4856A7B9-9801-42EC-A4C9-7E22A56EF5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81373" y="342900"/>
            <a:ext cx="2777490" cy="6858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342900">
              <a:buClrTx/>
            </a:pPr>
            <a:endParaRPr lang="en-US" sz="1350" kern="1200" dirty="0">
              <a:solidFill>
                <a:srgbClr val="FFFFFF"/>
              </a:solidFill>
              <a:latin typeface="Gill Sans MT" panose="020B0502020104020203"/>
            </a:endParaRPr>
          </a:p>
        </p:txBody>
      </p:sp>
      <p:sp>
        <p:nvSpPr>
          <p:cNvPr id="15" name="Rectangle 14">
            <a:extLst>
              <a:ext uri="{FF2B5EF4-FFF2-40B4-BE49-F238E27FC236}">
                <a16:creationId xmlns:a16="http://schemas.microsoft.com/office/drawing/2014/main" id="{8AD54DB8-C150-4290-85D6-F5B0262BFE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900" y="2314324"/>
            <a:ext cx="8447150" cy="24786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342900">
              <a:buClrTx/>
            </a:pPr>
            <a:endParaRPr lang="en-US" sz="1350" kern="1200" dirty="0">
              <a:solidFill>
                <a:srgbClr val="FFFFFF"/>
              </a:solidFill>
              <a:latin typeface="Gill Sans MT" panose="020B0502020104020203"/>
            </a:endParaRPr>
          </a:p>
        </p:txBody>
      </p:sp>
      <p:sp useBgFill="1">
        <p:nvSpPr>
          <p:cNvPr id="6" name="Rectangle 5">
            <a:extLst>
              <a:ext uri="{FF2B5EF4-FFF2-40B4-BE49-F238E27FC236}">
                <a16:creationId xmlns:a16="http://schemas.microsoft.com/office/drawing/2014/main" id="{379F11E2-8BA5-4C5C-AE7C-361E5EA011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9143999"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buClrTx/>
            </a:pPr>
            <a:endParaRPr lang="en-US" sz="1350" kern="1200" dirty="0">
              <a:solidFill>
                <a:srgbClr val="FFFFFF"/>
              </a:solidFill>
              <a:latin typeface="Gill Sans MT" panose="020B0502020104020203"/>
            </a:endParaRPr>
          </a:p>
        </p:txBody>
      </p:sp>
      <p:pic>
        <p:nvPicPr>
          <p:cNvPr id="4" name="Content Placeholder 3" descr="A round black bomb with a lit flame&#10;&#10;Description automatically generated">
            <a:extLst>
              <a:ext uri="{FF2B5EF4-FFF2-40B4-BE49-F238E27FC236}">
                <a16:creationId xmlns:a16="http://schemas.microsoft.com/office/drawing/2014/main" id="{DBE257DA-53E5-A9AA-2010-82A6E9E8CD2A}"/>
              </a:ext>
            </a:extLst>
          </p:cNvPr>
          <p:cNvPicPr>
            <a:picLocks noGrp="1" noChangeAspect="1"/>
          </p:cNvPicPr>
          <p:nvPr>
            <p:ph idx="1"/>
          </p:nvPr>
        </p:nvPicPr>
        <p:blipFill rotWithShape="1">
          <a:blip r:embed="rId2"/>
          <a:srcRect l="1838" r="3387" b="-1"/>
          <a:stretch/>
        </p:blipFill>
        <p:spPr>
          <a:xfrm>
            <a:off x="334901" y="542925"/>
            <a:ext cx="5623962" cy="4257676"/>
          </a:xfrm>
          <a:prstGeom prst="rect">
            <a:avLst/>
          </a:prstGeom>
        </p:spPr>
      </p:pic>
      <p:sp>
        <p:nvSpPr>
          <p:cNvPr id="19" name="Rectangle 18">
            <a:extLst>
              <a:ext uri="{FF2B5EF4-FFF2-40B4-BE49-F238E27FC236}">
                <a16:creationId xmlns:a16="http://schemas.microsoft.com/office/drawing/2014/main" id="{7C00E1DA-EC7C-40FC-95E3-11FDCD2E42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31610" y="542924"/>
            <a:ext cx="2777490" cy="4250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342900">
              <a:buClrTx/>
            </a:pPr>
            <a:endParaRPr lang="en-US" sz="1350" kern="1200" dirty="0">
              <a:solidFill>
                <a:srgbClr val="FFFFFF"/>
              </a:solidFill>
              <a:latin typeface="Gill Sans MT" panose="020B0502020104020203"/>
            </a:endParaRPr>
          </a:p>
        </p:txBody>
      </p:sp>
      <p:sp>
        <p:nvSpPr>
          <p:cNvPr id="2" name="Title 1">
            <a:extLst>
              <a:ext uri="{FF2B5EF4-FFF2-40B4-BE49-F238E27FC236}">
                <a16:creationId xmlns:a16="http://schemas.microsoft.com/office/drawing/2014/main" id="{FB7F743F-A0F4-6B52-499E-2F9B35591969}"/>
              </a:ext>
            </a:extLst>
          </p:cNvPr>
          <p:cNvSpPr>
            <a:spLocks noGrp="1"/>
          </p:cNvSpPr>
          <p:nvPr>
            <p:ph type="title"/>
          </p:nvPr>
        </p:nvSpPr>
        <p:spPr>
          <a:xfrm>
            <a:off x="6222206" y="1064419"/>
            <a:ext cx="2311182" cy="1564402"/>
          </a:xfrm>
        </p:spPr>
        <p:txBody>
          <a:bodyPr vert="horz" lIns="68580" tIns="34290" rIns="68580" bIns="34290" rtlCol="0" anchor="b">
            <a:normAutofit/>
          </a:bodyPr>
          <a:lstStyle/>
          <a:p>
            <a:r>
              <a:rPr lang="en-US" sz="2700" cap="all" dirty="0">
                <a:solidFill>
                  <a:srgbClr val="FFFFFF"/>
                </a:solidFill>
                <a:latin typeface="+mj-lt"/>
                <a:ea typeface="+mj-ea"/>
                <a:cs typeface="+mj-cs"/>
              </a:rPr>
              <a:t>The </a:t>
            </a:r>
            <a:r>
              <a:rPr lang="en-US" sz="2700" i="1" cap="all" dirty="0">
                <a:solidFill>
                  <a:srgbClr val="FF0000"/>
                </a:solidFill>
                <a:latin typeface="+mj-lt"/>
                <a:ea typeface="+mj-ea"/>
                <a:cs typeface="+mj-cs"/>
              </a:rPr>
              <a:t>BEST WAY</a:t>
            </a:r>
            <a:r>
              <a:rPr lang="en-US" sz="2700" cap="all" dirty="0">
                <a:solidFill>
                  <a:srgbClr val="FF0000"/>
                </a:solidFill>
                <a:latin typeface="+mj-lt"/>
                <a:ea typeface="+mj-ea"/>
                <a:cs typeface="+mj-cs"/>
              </a:rPr>
              <a:t> </a:t>
            </a:r>
            <a:r>
              <a:rPr lang="en-US" sz="2700" cap="all" dirty="0">
                <a:solidFill>
                  <a:srgbClr val="FFFFFF"/>
                </a:solidFill>
                <a:latin typeface="+mj-lt"/>
                <a:ea typeface="+mj-ea"/>
                <a:cs typeface="+mj-cs"/>
              </a:rPr>
              <a:t>to think of IP Timing</a:t>
            </a:r>
          </a:p>
        </p:txBody>
      </p:sp>
      <p:grpSp>
        <p:nvGrpSpPr>
          <p:cNvPr id="21" name="Group 20">
            <a:extLst>
              <a:ext uri="{FF2B5EF4-FFF2-40B4-BE49-F238E27FC236}">
                <a16:creationId xmlns:a16="http://schemas.microsoft.com/office/drawing/2014/main" id="{9A421166-2996-41A7-B094-AE5316F347D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4901" y="340232"/>
            <a:ext cx="8474200" cy="73916"/>
            <a:chOff x="446534" y="453643"/>
            <a:chExt cx="11298933" cy="98554"/>
          </a:xfrm>
        </p:grpSpPr>
        <p:sp>
          <p:nvSpPr>
            <p:cNvPr id="22" name="Rectangle 21">
              <a:extLst>
                <a:ext uri="{FF2B5EF4-FFF2-40B4-BE49-F238E27FC236}">
                  <a16:creationId xmlns:a16="http://schemas.microsoft.com/office/drawing/2014/main" id="{FDBB1B92-A3EB-43E4-8FAB-D20E8ED14C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342900">
                <a:buClrTx/>
              </a:pPr>
              <a:endParaRPr lang="en-US" sz="1350" kern="1200" dirty="0">
                <a:solidFill>
                  <a:srgbClr val="FFFFFF"/>
                </a:solidFill>
                <a:latin typeface="Gill Sans MT" panose="020B0502020104020203"/>
              </a:endParaRPr>
            </a:p>
          </p:txBody>
        </p:sp>
        <p:sp>
          <p:nvSpPr>
            <p:cNvPr id="23" name="Rectangle 22">
              <a:extLst>
                <a:ext uri="{FF2B5EF4-FFF2-40B4-BE49-F238E27FC236}">
                  <a16:creationId xmlns:a16="http://schemas.microsoft.com/office/drawing/2014/main" id="{3F3972F4-FE7E-48EA-AAD8-9BE5750A66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342900">
                <a:buClrTx/>
              </a:pPr>
              <a:endParaRPr lang="en-US" sz="1350" kern="1200" dirty="0">
                <a:solidFill>
                  <a:srgbClr val="FFFFFF"/>
                </a:solidFill>
                <a:latin typeface="Gill Sans MT" panose="020B0502020104020203"/>
              </a:endParaRPr>
            </a:p>
          </p:txBody>
        </p:sp>
        <p:sp>
          <p:nvSpPr>
            <p:cNvPr id="24" name="Rectangle 23">
              <a:extLst>
                <a:ext uri="{FF2B5EF4-FFF2-40B4-BE49-F238E27FC236}">
                  <a16:creationId xmlns:a16="http://schemas.microsoft.com/office/drawing/2014/main" id="{221614E5-870B-4D5E-A43B-8FF7E53234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342900">
                <a:buClrTx/>
              </a:pPr>
              <a:endParaRPr lang="en-US" sz="1350" kern="1200" dirty="0">
                <a:solidFill>
                  <a:srgbClr val="FFFFFF"/>
                </a:solidFill>
                <a:latin typeface="Gill Sans MT" panose="020B0502020104020203"/>
              </a:endParaRPr>
            </a:p>
          </p:txBody>
        </p:sp>
      </p:grpSp>
    </p:spTree>
    <p:extLst>
      <p:ext uri="{BB962C8B-B14F-4D97-AF65-F5344CB8AC3E}">
        <p14:creationId xmlns:p14="http://schemas.microsoft.com/office/powerpoint/2010/main" val="14362830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0E1D7-93ED-7626-1463-8885A48A46E7}"/>
              </a:ext>
            </a:extLst>
          </p:cNvPr>
          <p:cNvSpPr>
            <a:spLocks noGrp="1"/>
          </p:cNvSpPr>
          <p:nvPr>
            <p:ph type="title"/>
          </p:nvPr>
        </p:nvSpPr>
        <p:spPr>
          <a:xfrm>
            <a:off x="435894" y="526617"/>
            <a:ext cx="8272212" cy="760350"/>
          </a:xfrm>
        </p:spPr>
        <p:txBody>
          <a:bodyPr>
            <a:normAutofit/>
          </a:bodyPr>
          <a:lstStyle/>
          <a:p>
            <a:r>
              <a:rPr lang="en-US" dirty="0">
                <a:solidFill>
                  <a:srgbClr val="FFFEFF"/>
                </a:solidFill>
              </a:rPr>
              <a:t>“Squaring Away” Your IP</a:t>
            </a:r>
          </a:p>
        </p:txBody>
      </p:sp>
      <p:graphicFrame>
        <p:nvGraphicFramePr>
          <p:cNvPr id="5" name="Content Placeholder 2">
            <a:extLst>
              <a:ext uri="{FF2B5EF4-FFF2-40B4-BE49-F238E27FC236}">
                <a16:creationId xmlns:a16="http://schemas.microsoft.com/office/drawing/2014/main" id="{03B72407-4462-0E1B-EF34-F6FDDF23108D}"/>
              </a:ext>
            </a:extLst>
          </p:cNvPr>
          <p:cNvGraphicFramePr>
            <a:graphicFrameLocks noGrp="1"/>
          </p:cNvGraphicFramePr>
          <p:nvPr>
            <p:ph idx="1"/>
          </p:nvPr>
        </p:nvGraphicFramePr>
        <p:xfrm>
          <a:off x="435769" y="1635919"/>
          <a:ext cx="8272463" cy="27586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462113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1A59258C-AAC2-41CD-973C-7439B122A3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algn="ctr" defTabSz="342900">
              <a:buClr>
                <a:srgbClr val="1A3260"/>
              </a:buClr>
              <a:buFont typeface="Arial" panose="020B0604020202020204" pitchFamily="34" charset="0"/>
              <a:buChar char="•"/>
            </a:pPr>
            <a:endParaRPr lang="en-US" sz="1350" kern="1200" dirty="0">
              <a:solidFill>
                <a:srgbClr val="FFFFFF"/>
              </a:solidFill>
              <a:latin typeface="Gill Sans MT" panose="020B0502020104020203"/>
            </a:endParaRPr>
          </a:p>
        </p:txBody>
      </p:sp>
      <p:sp>
        <p:nvSpPr>
          <p:cNvPr id="21" name="Rectangle 20">
            <a:extLst>
              <a:ext uri="{FF2B5EF4-FFF2-40B4-BE49-F238E27FC236}">
                <a16:creationId xmlns:a16="http://schemas.microsoft.com/office/drawing/2014/main" id="{54516B72-0116-42B2-82A2-B11218A366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84893"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buClrTx/>
            </a:pPr>
            <a:endParaRPr lang="en-US" sz="1350" kern="1200" dirty="0">
              <a:solidFill>
                <a:srgbClr val="FFFFFF"/>
              </a:solidFill>
              <a:latin typeface="Gill Sans MT" panose="020B0502020104020203"/>
            </a:endParaRPr>
          </a:p>
        </p:txBody>
      </p:sp>
      <p:sp>
        <p:nvSpPr>
          <p:cNvPr id="2" name="Title 1">
            <a:extLst>
              <a:ext uri="{FF2B5EF4-FFF2-40B4-BE49-F238E27FC236}">
                <a16:creationId xmlns:a16="http://schemas.microsoft.com/office/drawing/2014/main" id="{0767E4D4-85ED-3D7E-82E8-D41DAEC06C8C}"/>
              </a:ext>
            </a:extLst>
          </p:cNvPr>
          <p:cNvSpPr>
            <a:spLocks noGrp="1"/>
          </p:cNvSpPr>
          <p:nvPr>
            <p:ph type="title"/>
          </p:nvPr>
        </p:nvSpPr>
        <p:spPr>
          <a:xfrm>
            <a:off x="482601" y="775042"/>
            <a:ext cx="3619692" cy="3619057"/>
          </a:xfrm>
        </p:spPr>
        <p:txBody>
          <a:bodyPr anchor="ctr">
            <a:normAutofit/>
          </a:bodyPr>
          <a:lstStyle/>
          <a:p>
            <a:r>
              <a:rPr lang="en-US" sz="4050" dirty="0">
                <a:solidFill>
                  <a:srgbClr val="FFFFFF"/>
                </a:solidFill>
              </a:rPr>
              <a:t>“Squaring Away” Your IP</a:t>
            </a:r>
          </a:p>
        </p:txBody>
      </p:sp>
      <p:sp>
        <p:nvSpPr>
          <p:cNvPr id="12" name="Rectangle 11">
            <a:extLst>
              <a:ext uri="{FF2B5EF4-FFF2-40B4-BE49-F238E27FC236}">
                <a16:creationId xmlns:a16="http://schemas.microsoft.com/office/drawing/2014/main" id="{7CDB507F-21B7-4C27-B0FC-D9C465C6DB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934" y="345651"/>
            <a:ext cx="3621024" cy="83741"/>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342900">
              <a:buClrTx/>
            </a:pPr>
            <a:endParaRPr lang="en-US" sz="1350" kern="1200" dirty="0">
              <a:solidFill>
                <a:srgbClr val="FFFFFF"/>
              </a:solidFill>
              <a:latin typeface="Gill Sans MT" panose="020B0502020104020203"/>
            </a:endParaRPr>
          </a:p>
        </p:txBody>
      </p:sp>
      <p:sp>
        <p:nvSpPr>
          <p:cNvPr id="14" name="Rectangle 13">
            <a:extLst>
              <a:ext uri="{FF2B5EF4-FFF2-40B4-BE49-F238E27FC236}">
                <a16:creationId xmlns:a16="http://schemas.microsoft.com/office/drawing/2014/main" id="{7AB1AE17-B7A3-4363-95CD-25441E2FF1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87081" y="345651"/>
            <a:ext cx="3621024" cy="8374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342900">
              <a:buClrTx/>
            </a:pPr>
            <a:endParaRPr lang="en-US" sz="1350" kern="1200" dirty="0">
              <a:solidFill>
                <a:srgbClr val="FFFFFF"/>
              </a:solidFill>
              <a:latin typeface="Gill Sans MT" panose="020B0502020104020203"/>
            </a:endParaRPr>
          </a:p>
        </p:txBody>
      </p:sp>
      <p:sp>
        <p:nvSpPr>
          <p:cNvPr id="3" name="Content Placeholder 2">
            <a:extLst>
              <a:ext uri="{FF2B5EF4-FFF2-40B4-BE49-F238E27FC236}">
                <a16:creationId xmlns:a16="http://schemas.microsoft.com/office/drawing/2014/main" id="{D066C2DD-E6E6-D93C-107D-C88A881D4865}"/>
              </a:ext>
            </a:extLst>
          </p:cNvPr>
          <p:cNvSpPr>
            <a:spLocks noGrp="1"/>
          </p:cNvSpPr>
          <p:nvPr>
            <p:ph idx="1"/>
          </p:nvPr>
        </p:nvSpPr>
        <p:spPr>
          <a:xfrm>
            <a:off x="5066827" y="775043"/>
            <a:ext cx="3641278" cy="3619057"/>
          </a:xfrm>
          <a:ln w="57150">
            <a:noFill/>
          </a:ln>
        </p:spPr>
        <p:txBody>
          <a:bodyPr anchor="ctr">
            <a:normAutofit lnSpcReduction="10000"/>
          </a:bodyPr>
          <a:lstStyle/>
          <a:p>
            <a:pPr defTabSz="685800">
              <a:lnSpc>
                <a:spcPct val="90000"/>
              </a:lnSpc>
              <a:spcBef>
                <a:spcPts val="1500"/>
              </a:spcBef>
              <a:spcAft>
                <a:spcPts val="0"/>
              </a:spcAft>
              <a:buNone/>
              <a:defRPr/>
            </a:pPr>
            <a:r>
              <a:rPr lang="en-US" sz="1275" b="1" dirty="0">
                <a:solidFill>
                  <a:schemeClr val="accent2">
                    <a:lumMod val="50000"/>
                  </a:schemeClr>
                </a:solidFill>
                <a:latin typeface="Helvetica" panose="020B0604020202020204" pitchFamily="34" charset="0"/>
                <a:cs typeface="Helvetica" panose="020B0604020202020204" pitchFamily="34" charset="0"/>
              </a:rPr>
              <a:t>Trade Secrets</a:t>
            </a:r>
          </a:p>
          <a:p>
            <a:pPr marL="433388" lvl="1" indent="-221456" defTabSz="685800">
              <a:lnSpc>
                <a:spcPct val="90000"/>
              </a:lnSpc>
              <a:spcBef>
                <a:spcPts val="450"/>
              </a:spcBef>
              <a:spcAft>
                <a:spcPts val="0"/>
              </a:spcAft>
              <a:buFont typeface="Wingdings 2" pitchFamily="18" charset="2"/>
              <a:buChar char=""/>
              <a:defRPr/>
            </a:pPr>
            <a:r>
              <a:rPr lang="en-US" sz="1275" dirty="0">
                <a:solidFill>
                  <a:schemeClr val="accent2">
                    <a:lumMod val="50000"/>
                  </a:schemeClr>
                </a:solidFill>
                <a:latin typeface="Helvetica" panose="020B0604020202020204" pitchFamily="34" charset="0"/>
                <a:cs typeface="Helvetica" panose="020B0604020202020204" pitchFamily="34" charset="0"/>
              </a:rPr>
              <a:t>Use nondisclosure agreements, </a:t>
            </a:r>
            <a:r>
              <a:rPr lang="en-US" sz="1275" b="1" i="1" dirty="0">
                <a:solidFill>
                  <a:schemeClr val="accent2">
                    <a:lumMod val="50000"/>
                  </a:schemeClr>
                </a:solidFill>
                <a:latin typeface="Helvetica" panose="020B0604020202020204" pitchFamily="34" charset="0"/>
                <a:cs typeface="Helvetica" panose="020B0604020202020204" pitchFamily="34" charset="0"/>
              </a:rPr>
              <a:t>even with prospective buyers</a:t>
            </a:r>
            <a:r>
              <a:rPr lang="en-US" sz="1275" dirty="0">
                <a:solidFill>
                  <a:schemeClr val="accent2">
                    <a:lumMod val="50000"/>
                  </a:schemeClr>
                </a:solidFill>
                <a:latin typeface="Helvetica" panose="020B0604020202020204" pitchFamily="34" charset="0"/>
                <a:cs typeface="Helvetica" panose="020B0604020202020204" pitchFamily="34" charset="0"/>
              </a:rPr>
              <a:t>, do not say/show anything without protecting yourself</a:t>
            </a:r>
          </a:p>
          <a:p>
            <a:pPr marL="433388" lvl="1" indent="-221456" defTabSz="685800">
              <a:lnSpc>
                <a:spcPct val="90000"/>
              </a:lnSpc>
              <a:spcBef>
                <a:spcPts val="450"/>
              </a:spcBef>
              <a:spcAft>
                <a:spcPts val="0"/>
              </a:spcAft>
              <a:buFont typeface="Wingdings 2" pitchFamily="18" charset="2"/>
              <a:buChar char=""/>
              <a:defRPr/>
            </a:pPr>
            <a:r>
              <a:rPr lang="en-US" sz="1275" dirty="0">
                <a:solidFill>
                  <a:schemeClr val="accent2">
                    <a:lumMod val="50000"/>
                  </a:schemeClr>
                </a:solidFill>
                <a:latin typeface="Helvetica" panose="020B0604020202020204" pitchFamily="34" charset="0"/>
                <a:cs typeface="Helvetica" panose="020B0604020202020204" pitchFamily="34" charset="0"/>
              </a:rPr>
              <a:t>Show a buyer how you protect Trade Secrets;</a:t>
            </a:r>
          </a:p>
          <a:p>
            <a:pPr marL="645319" lvl="2" indent="-211931" defTabSz="685800">
              <a:lnSpc>
                <a:spcPct val="90000"/>
              </a:lnSpc>
              <a:spcBef>
                <a:spcPts val="450"/>
              </a:spcBef>
              <a:spcAft>
                <a:spcPts val="0"/>
              </a:spcAft>
              <a:buFont typeface="Wingdings 2" pitchFamily="18" charset="2"/>
              <a:buChar char=""/>
              <a:defRPr/>
            </a:pPr>
            <a:r>
              <a:rPr lang="en-US" sz="1275" dirty="0">
                <a:solidFill>
                  <a:schemeClr val="accent2">
                    <a:lumMod val="50000"/>
                  </a:schemeClr>
                </a:solidFill>
                <a:latin typeface="Helvetica" panose="020B0604020202020204" pitchFamily="34" charset="0"/>
                <a:cs typeface="Helvetica" panose="020B0604020202020204" pitchFamily="34" charset="0"/>
              </a:rPr>
              <a:t>Physical Security</a:t>
            </a:r>
          </a:p>
          <a:p>
            <a:pPr marL="857250" lvl="3" indent="-211931" defTabSz="685800">
              <a:lnSpc>
                <a:spcPct val="90000"/>
              </a:lnSpc>
              <a:spcBef>
                <a:spcPts val="450"/>
              </a:spcBef>
              <a:spcAft>
                <a:spcPts val="0"/>
              </a:spcAft>
              <a:buFont typeface="Wingdings 2" pitchFamily="18" charset="2"/>
              <a:buChar char=""/>
              <a:defRPr/>
            </a:pPr>
            <a:r>
              <a:rPr lang="en-US" sz="1275" dirty="0">
                <a:solidFill>
                  <a:schemeClr val="accent2">
                    <a:lumMod val="50000"/>
                  </a:schemeClr>
                </a:solidFill>
                <a:latin typeface="Helvetica" panose="020B0604020202020204" pitchFamily="34" charset="0"/>
                <a:cs typeface="Helvetica" panose="020B0604020202020204" pitchFamily="34" charset="0"/>
              </a:rPr>
              <a:t>Passwords;</a:t>
            </a:r>
          </a:p>
          <a:p>
            <a:pPr marL="857250" lvl="3" indent="-211931" defTabSz="685800">
              <a:lnSpc>
                <a:spcPct val="90000"/>
              </a:lnSpc>
              <a:spcBef>
                <a:spcPts val="450"/>
              </a:spcBef>
              <a:spcAft>
                <a:spcPts val="0"/>
              </a:spcAft>
              <a:buFont typeface="Wingdings 2" pitchFamily="18" charset="2"/>
              <a:buChar char=""/>
              <a:defRPr/>
            </a:pPr>
            <a:r>
              <a:rPr lang="en-US" sz="1275" dirty="0">
                <a:solidFill>
                  <a:schemeClr val="accent2">
                    <a:lumMod val="50000"/>
                  </a:schemeClr>
                </a:solidFill>
                <a:latin typeface="Helvetica" panose="020B0604020202020204" pitchFamily="34" charset="0"/>
                <a:cs typeface="Helvetica" panose="020B0604020202020204" pitchFamily="34" charset="0"/>
              </a:rPr>
              <a:t>Locked Rooms;</a:t>
            </a:r>
          </a:p>
          <a:p>
            <a:pPr marL="857250" lvl="3" indent="-211931" defTabSz="685800">
              <a:lnSpc>
                <a:spcPct val="90000"/>
              </a:lnSpc>
              <a:spcBef>
                <a:spcPts val="450"/>
              </a:spcBef>
              <a:spcAft>
                <a:spcPts val="0"/>
              </a:spcAft>
              <a:buFont typeface="Wingdings 2" pitchFamily="18" charset="2"/>
              <a:buChar char=""/>
              <a:defRPr/>
            </a:pPr>
            <a:r>
              <a:rPr lang="en-US" sz="1275" dirty="0">
                <a:solidFill>
                  <a:schemeClr val="accent2">
                    <a:lumMod val="50000"/>
                  </a:schemeClr>
                </a:solidFill>
                <a:latin typeface="Helvetica" panose="020B0604020202020204" pitchFamily="34" charset="0"/>
                <a:cs typeface="Helvetica" panose="020B0604020202020204" pitchFamily="34" charset="0"/>
              </a:rPr>
              <a:t>Limited Access</a:t>
            </a:r>
          </a:p>
          <a:p>
            <a:pPr marL="645319" lvl="2" indent="-211931" defTabSz="685800">
              <a:lnSpc>
                <a:spcPct val="90000"/>
              </a:lnSpc>
              <a:spcBef>
                <a:spcPts val="450"/>
              </a:spcBef>
              <a:spcAft>
                <a:spcPts val="0"/>
              </a:spcAft>
              <a:buFont typeface="Wingdings 2" pitchFamily="18" charset="2"/>
              <a:buChar char=""/>
              <a:defRPr/>
            </a:pPr>
            <a:r>
              <a:rPr lang="en-US" sz="1275" dirty="0">
                <a:solidFill>
                  <a:schemeClr val="accent2">
                    <a:lumMod val="50000"/>
                  </a:schemeClr>
                </a:solidFill>
                <a:latin typeface="Helvetica" panose="020B0604020202020204" pitchFamily="34" charset="0"/>
                <a:cs typeface="Helvetica" panose="020B0604020202020204" pitchFamily="34" charset="0"/>
              </a:rPr>
              <a:t>Documentation</a:t>
            </a:r>
          </a:p>
          <a:p>
            <a:pPr marL="857250" lvl="3" indent="-211931" defTabSz="685800">
              <a:lnSpc>
                <a:spcPct val="90000"/>
              </a:lnSpc>
              <a:spcBef>
                <a:spcPts val="450"/>
              </a:spcBef>
              <a:spcAft>
                <a:spcPts val="0"/>
              </a:spcAft>
              <a:buFont typeface="Wingdings 2" pitchFamily="18" charset="2"/>
              <a:buChar char=""/>
              <a:defRPr/>
            </a:pPr>
            <a:r>
              <a:rPr lang="en-US" sz="1275" dirty="0">
                <a:solidFill>
                  <a:schemeClr val="accent2">
                    <a:lumMod val="50000"/>
                  </a:schemeClr>
                </a:solidFill>
                <a:latin typeface="Helvetica" panose="020B0604020202020204" pitchFamily="34" charset="0"/>
                <a:cs typeface="Helvetica" panose="020B0604020202020204" pitchFamily="34" charset="0"/>
              </a:rPr>
              <a:t>The files you retain </a:t>
            </a:r>
            <a:r>
              <a:rPr lang="en-US" sz="1275" b="1" i="1" dirty="0">
                <a:solidFill>
                  <a:schemeClr val="accent2">
                    <a:lumMod val="50000"/>
                  </a:schemeClr>
                </a:solidFill>
                <a:latin typeface="Helvetica" panose="020B0604020202020204" pitchFamily="34" charset="0"/>
                <a:cs typeface="Helvetica" panose="020B0604020202020204" pitchFamily="34" charset="0"/>
              </a:rPr>
              <a:t>showing you actually do preserve</a:t>
            </a:r>
            <a:r>
              <a:rPr lang="en-US" sz="1275" dirty="0">
                <a:solidFill>
                  <a:schemeClr val="accent2">
                    <a:lumMod val="50000"/>
                  </a:schemeClr>
                </a:solidFill>
                <a:latin typeface="Helvetica" panose="020B0604020202020204" pitchFamily="34" charset="0"/>
                <a:cs typeface="Helvetica" panose="020B0604020202020204" pitchFamily="34" charset="0"/>
              </a:rPr>
              <a:t> the documents used to protect your trade secrets</a:t>
            </a:r>
          </a:p>
          <a:p>
            <a:pPr marL="1069181" lvl="4" indent="-211931" defTabSz="685800">
              <a:lnSpc>
                <a:spcPct val="90000"/>
              </a:lnSpc>
              <a:spcBef>
                <a:spcPts val="450"/>
              </a:spcBef>
              <a:spcAft>
                <a:spcPts val="0"/>
              </a:spcAft>
              <a:buFont typeface="Wingdings 2" pitchFamily="18" charset="2"/>
              <a:buChar char=""/>
              <a:defRPr/>
            </a:pPr>
            <a:r>
              <a:rPr lang="en-US" sz="1275" dirty="0">
                <a:solidFill>
                  <a:schemeClr val="accent2">
                    <a:lumMod val="50000"/>
                  </a:schemeClr>
                </a:solidFill>
                <a:latin typeface="Helvetica" panose="020B0604020202020204" pitchFamily="34" charset="0"/>
                <a:cs typeface="Helvetica" panose="020B0604020202020204" pitchFamily="34" charset="0"/>
              </a:rPr>
              <a:t>Signed handbooks, NDAs, non-compete agreements, licenses</a:t>
            </a:r>
          </a:p>
          <a:p>
            <a:pPr>
              <a:lnSpc>
                <a:spcPct val="90000"/>
              </a:lnSpc>
            </a:pPr>
            <a:endParaRPr lang="en-US" sz="1275" dirty="0">
              <a:solidFill>
                <a:schemeClr val="accent2">
                  <a:lumMod val="50000"/>
                </a:schemeClr>
              </a:solidFill>
            </a:endParaRPr>
          </a:p>
        </p:txBody>
      </p:sp>
    </p:spTree>
    <p:extLst>
      <p:ext uri="{BB962C8B-B14F-4D97-AF65-F5344CB8AC3E}">
        <p14:creationId xmlns:p14="http://schemas.microsoft.com/office/powerpoint/2010/main" val="954645951"/>
      </p:ext>
    </p:extLst>
  </p:cSld>
  <p:clrMapOvr>
    <a:masterClrMapping/>
  </p:clrMapOvr>
</p:sld>
</file>

<file path=ppt/theme/theme1.xml><?xml version="1.0" encoding="utf-8"?>
<a:theme xmlns:a="http://schemas.openxmlformats.org/drawingml/2006/main" name="Ophelia template">
  <a:themeElements>
    <a:clrScheme name="Custom 347">
      <a:dk1>
        <a:srgbClr val="4D4A56"/>
      </a:dk1>
      <a:lt1>
        <a:srgbClr val="FFFFFF"/>
      </a:lt1>
      <a:dk2>
        <a:srgbClr val="888394"/>
      </a:dk2>
      <a:lt2>
        <a:srgbClr val="E7E7EC"/>
      </a:lt2>
      <a:accent1>
        <a:srgbClr val="ECC1C8"/>
      </a:accent1>
      <a:accent2>
        <a:srgbClr val="E48DA3"/>
      </a:accent2>
      <a:accent3>
        <a:srgbClr val="AEA4CC"/>
      </a:accent3>
      <a:accent4>
        <a:srgbClr val="8F86AC"/>
      </a:accent4>
      <a:accent5>
        <a:srgbClr val="F0DFAE"/>
      </a:accent5>
      <a:accent6>
        <a:srgbClr val="E0B88E"/>
      </a:accent6>
      <a:hlink>
        <a:srgbClr val="4D4A56"/>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Interior">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Montserrat"/>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HEC Blue Widescreen.pptx" id="{2DC12E0D-CA4A-4CC3-AAFE-7B0F2EFD7898}" vid="{D33DE91D-A1F7-47C1-A18D-D225B65E1E2C}"/>
    </a:ext>
  </a:extLst>
</a:theme>
</file>

<file path=ppt/theme/theme3.xml><?xml version="1.0" encoding="utf-8"?>
<a:theme xmlns:a="http://schemas.openxmlformats.org/drawingml/2006/main" name="DHEC_Photos_Standard">
  <a:themeElements>
    <a:clrScheme name="DHEC colors">
      <a:dk1>
        <a:srgbClr val="00629B"/>
      </a:dk1>
      <a:lt1>
        <a:srgbClr val="FFFFFF"/>
      </a:lt1>
      <a:dk2>
        <a:srgbClr val="44546A"/>
      </a:dk2>
      <a:lt2>
        <a:srgbClr val="E7E6E6"/>
      </a:lt2>
      <a:accent1>
        <a:srgbClr val="00A9CE"/>
      </a:accent1>
      <a:accent2>
        <a:srgbClr val="84BD00"/>
      </a:accent2>
      <a:accent3>
        <a:srgbClr val="A5A5A5"/>
      </a:accent3>
      <a:accent4>
        <a:srgbClr val="FFC000"/>
      </a:accent4>
      <a:accent5>
        <a:srgbClr val="4472C4"/>
      </a:accent5>
      <a:accent6>
        <a:srgbClr val="70AD47"/>
      </a:accent6>
      <a:hlink>
        <a:srgbClr val="00A9CE"/>
      </a:hlink>
      <a:folHlink>
        <a:srgbClr val="954F72"/>
      </a:folHlink>
    </a:clrScheme>
    <a:fontScheme name="Custom 1">
      <a:majorFont>
        <a:latin typeface="Montserrat"/>
        <a:ea typeface=""/>
        <a:cs typeface=""/>
      </a:majorFont>
      <a:minorFont>
        <a:latin typeface="Open Sans"/>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A3F51287-4672-41F9-A057-8D78352F8B35}" vid="{422EF0E1-A3C6-44BA-9D96-4A2ECC02210D}"/>
    </a:ext>
  </a:extLst>
</a:theme>
</file>

<file path=ppt/theme/theme4.xml><?xml version="1.0" encoding="utf-8"?>
<a:theme xmlns:a="http://schemas.openxmlformats.org/drawingml/2006/main" name="YMCA-Green">
  <a:themeElements>
    <a:clrScheme name="Y-PowerPoint">
      <a:dk1>
        <a:srgbClr val="000000"/>
      </a:dk1>
      <a:lt1>
        <a:srgbClr val="FFFFFF"/>
      </a:lt1>
      <a:dk2>
        <a:srgbClr val="464847"/>
      </a:dk2>
      <a:lt2>
        <a:srgbClr val="FFFFFF"/>
      </a:lt2>
      <a:accent1>
        <a:srgbClr val="F47920"/>
      </a:accent1>
      <a:accent2>
        <a:srgbClr val="ED1C24"/>
      </a:accent2>
      <a:accent3>
        <a:srgbClr val="92278F"/>
      </a:accent3>
      <a:accent4>
        <a:srgbClr val="0089D0"/>
      </a:accent4>
      <a:accent5>
        <a:srgbClr val="01A490"/>
      </a:accent5>
      <a:accent6>
        <a:srgbClr val="464847"/>
      </a:accent6>
      <a:hlink>
        <a:srgbClr val="007CBC"/>
      </a:hlink>
      <a:folHlink>
        <a:srgbClr val="01A490"/>
      </a:folHlink>
    </a:clrScheme>
    <a:fontScheme name="Office Theme">
      <a:majorFont>
        <a:latin typeface="Verdana"/>
        <a:ea typeface="ＭＳ Ｐゴシック"/>
        <a:cs typeface="ＭＳ Ｐゴシック"/>
      </a:majorFont>
      <a:minorFont>
        <a:latin typeface="Verdan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Verdana" pitchFamily="64" charset="0"/>
            <a:ea typeface="ＭＳ Ｐゴシック" pitchFamily="64" charset="-128"/>
            <a:cs typeface="ＭＳ Ｐゴシック" pitchFamily="6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Verdana" pitchFamily="64" charset="0"/>
            <a:ea typeface="ＭＳ Ｐゴシック" pitchFamily="64" charset="-128"/>
            <a:cs typeface="ＭＳ Ｐゴシック" pitchFamily="64" charset="-128"/>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SCRA Title Slides">
  <a:themeElements>
    <a:clrScheme name="Investor Light">
      <a:dk1>
        <a:srgbClr val="737572"/>
      </a:dk1>
      <a:lt1>
        <a:sysClr val="window" lastClr="FFFFFF"/>
      </a:lt1>
      <a:dk2>
        <a:srgbClr val="4D6D92"/>
      </a:dk2>
      <a:lt2>
        <a:srgbClr val="FFFFFF"/>
      </a:lt2>
      <a:accent1>
        <a:srgbClr val="4D6D92"/>
      </a:accent1>
      <a:accent2>
        <a:srgbClr val="1BAAAA"/>
      </a:accent2>
      <a:accent3>
        <a:srgbClr val="7CB554"/>
      </a:accent3>
      <a:accent4>
        <a:srgbClr val="F8BF4D"/>
      </a:accent4>
      <a:accent5>
        <a:srgbClr val="F95648"/>
      </a:accent5>
      <a:accent6>
        <a:srgbClr val="C5C5C5"/>
      </a:accent6>
      <a:hlink>
        <a:srgbClr val="F95648"/>
      </a:hlink>
      <a:folHlink>
        <a:srgbClr val="F8BF4D"/>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SCRA Overview Template 2023" id="{3020FFB0-00CE-C044-BA79-9CC9860DD661}" vid="{DF8E59A5-78DC-F745-AC94-2CFFF069892E}"/>
    </a:ext>
  </a:extLst>
</a:theme>
</file>

<file path=ppt/theme/theme7.xml><?xml version="1.0" encoding="utf-8"?>
<a:theme xmlns:a="http://schemas.openxmlformats.org/drawingml/2006/main" name="Office Theme">
  <a:themeElements>
    <a:clrScheme name="GTC Color Palette">
      <a:dk1>
        <a:srgbClr val="192C41"/>
      </a:dk1>
      <a:lt1>
        <a:srgbClr val="FFFFFF"/>
      </a:lt1>
      <a:dk2>
        <a:srgbClr val="00805F"/>
      </a:dk2>
      <a:lt2>
        <a:srgbClr val="EEEEEE"/>
      </a:lt2>
      <a:accent1>
        <a:srgbClr val="19C680"/>
      </a:accent1>
      <a:accent2>
        <a:srgbClr val="23B7AD"/>
      </a:accent2>
      <a:accent3>
        <a:srgbClr val="C6BC2C"/>
      </a:accent3>
      <a:accent4>
        <a:srgbClr val="1EDA8A"/>
      </a:accent4>
      <a:accent5>
        <a:srgbClr val="64E3DA"/>
      </a:accent5>
      <a:accent6>
        <a:srgbClr val="70AD47"/>
      </a:accent6>
      <a:hlink>
        <a:srgbClr val="23B7AD"/>
      </a:hlink>
      <a:folHlink>
        <a:srgbClr val="E9D55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7" id="{589CB90E-7BCE-BC49-8E11-850EEA7473E8}" vid="{958072C2-2C63-D947-BF37-557BFF3EE8C0}"/>
    </a:ext>
  </a:extLst>
</a:theme>
</file>

<file path=ppt/theme/theme8.xml><?xml version="1.0" encoding="utf-8"?>
<a:theme xmlns:a="http://schemas.openxmlformats.org/drawingml/2006/main" name="Dividend">
  <a:themeElements>
    <a:clrScheme name="Custom 1">
      <a:dk1>
        <a:srgbClr val="000000"/>
      </a:dk1>
      <a:lt1>
        <a:srgbClr val="FFFFFF"/>
      </a:lt1>
      <a:dk2>
        <a:srgbClr val="3D3D3D"/>
      </a:dk2>
      <a:lt2>
        <a:srgbClr val="EBEBEB"/>
      </a:lt2>
      <a:accent1>
        <a:srgbClr val="1A3260"/>
      </a:accent1>
      <a:accent2>
        <a:srgbClr val="5D87A1"/>
      </a:accent2>
      <a:accent3>
        <a:srgbClr val="FFF2D3"/>
      </a:accent3>
      <a:accent4>
        <a:srgbClr val="969FA7"/>
      </a:accent4>
      <a:accent5>
        <a:srgbClr val="A2C777"/>
      </a:accent5>
      <a:accent6>
        <a:srgbClr val="42955F"/>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66F1C100-1D2B-4BEA-AD01-C4F230B3B965}"/>
    </a:ext>
  </a:extLst>
</a:theme>
</file>

<file path=ppt/theme/theme9.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BDBDC8A4DCE9D4B90E2ABFFE714037C" ma:contentTypeVersion="18" ma:contentTypeDescription="Create a new document." ma:contentTypeScope="" ma:versionID="d703077c7950ea81d1fab4c621800d2a">
  <xsd:schema xmlns:xsd="http://www.w3.org/2001/XMLSchema" xmlns:xs="http://www.w3.org/2001/XMLSchema" xmlns:p="http://schemas.microsoft.com/office/2006/metadata/properties" xmlns:ns2="1534a23f-d0cd-4ef3-b36c-f5375c80445c" xmlns:ns3="3b183aac-699a-4125-b6e7-984211f4a549" targetNamespace="http://schemas.microsoft.com/office/2006/metadata/properties" ma:root="true" ma:fieldsID="11e5b66e4c41881a3c30ff159d1aa7a4" ns2:_="" ns3:_="">
    <xsd:import namespace="1534a23f-d0cd-4ef3-b36c-f5375c80445c"/>
    <xsd:import namespace="3b183aac-699a-4125-b6e7-984211f4a54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2:MediaServiceAutoTags" minOccurs="0"/>
                <xsd:element ref="ns2:MediaServiceGenerationTime" minOccurs="0"/>
                <xsd:element ref="ns2:MediaServiceEventHashCode" minOccurs="0"/>
                <xsd:element ref="ns2:MediaServiceLocation" minOccurs="0"/>
                <xsd:element ref="ns2:MediaServiceOCR"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534a23f-d0cd-4ef3-b36c-f5375c80445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0ab49ec-2853-4106-9827-913de7df177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b183aac-699a-4125-b6e7-984211f4a549"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c8cfe6ce-0cb2-4845-ad35-55d8d8a59bb8}" ma:internalName="TaxCatchAll" ma:showField="CatchAllData" ma:web="3b183aac-699a-4125-b6e7-984211f4a54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3b183aac-699a-4125-b6e7-984211f4a549" xsi:nil="true"/>
    <lcf76f155ced4ddcb4097134ff3c332f xmlns="1534a23f-d0cd-4ef3-b36c-f5375c80445c">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EBFD0C13-4ACD-4B2F-BCF2-41D878FA53C3}">
  <ds:schemaRefs>
    <ds:schemaRef ds:uri="1534a23f-d0cd-4ef3-b36c-f5375c80445c"/>
    <ds:schemaRef ds:uri="3b183aac-699a-4125-b6e7-984211f4a54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F18E45CB-ACB7-4FE3-AF04-583765577DE0}">
  <ds:schemaRefs>
    <ds:schemaRef ds:uri="http://schemas.microsoft.com/sharepoint/v3/contenttype/forms"/>
  </ds:schemaRefs>
</ds:datastoreItem>
</file>

<file path=customXml/itemProps3.xml><?xml version="1.0" encoding="utf-8"?>
<ds:datastoreItem xmlns:ds="http://schemas.openxmlformats.org/officeDocument/2006/customXml" ds:itemID="{7059FC80-3ED2-446D-8982-C71F3585D30B}">
  <ds:schemaRefs>
    <ds:schemaRef ds:uri="1534a23f-d0cd-4ef3-b36c-f5375c80445c"/>
    <ds:schemaRef ds:uri="3b183aac-699a-4125-b6e7-984211f4a549"/>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0</TotalTime>
  <Words>1948</Words>
  <Application>Microsoft Office PowerPoint</Application>
  <PresentationFormat>On-screen Show (16:9)</PresentationFormat>
  <Paragraphs>272</Paragraphs>
  <Slides>24</Slides>
  <Notes>5</Notes>
  <HiddenSlides>0</HiddenSlides>
  <MMClips>0</MMClips>
  <ScaleCrop>false</ScaleCrop>
  <HeadingPairs>
    <vt:vector size="6" baseType="variant">
      <vt:variant>
        <vt:lpstr>Fonts Used</vt:lpstr>
      </vt:variant>
      <vt:variant>
        <vt:i4>19</vt:i4>
      </vt:variant>
      <vt:variant>
        <vt:lpstr>Theme</vt:lpstr>
      </vt:variant>
      <vt:variant>
        <vt:i4>8</vt:i4>
      </vt:variant>
      <vt:variant>
        <vt:lpstr>Slide Titles</vt:lpstr>
      </vt:variant>
      <vt:variant>
        <vt:i4>24</vt:i4>
      </vt:variant>
    </vt:vector>
  </HeadingPairs>
  <TitlesOfParts>
    <vt:vector size="51" baseType="lpstr">
      <vt:lpstr>Tinos</vt:lpstr>
      <vt:lpstr>Kollektif</vt:lpstr>
      <vt:lpstr>Kollektif Bold</vt:lpstr>
      <vt:lpstr>Calibri</vt:lpstr>
      <vt:lpstr>Montserrat</vt:lpstr>
      <vt:lpstr>Verdana</vt:lpstr>
      <vt:lpstr>Helvetica</vt:lpstr>
      <vt:lpstr>Calibri Light</vt:lpstr>
      <vt:lpstr>Gill Sans MT</vt:lpstr>
      <vt:lpstr>Playfair Display</vt:lpstr>
      <vt:lpstr>Roboto</vt:lpstr>
      <vt:lpstr>Open Sans</vt:lpstr>
      <vt:lpstr>Century Gothic</vt:lpstr>
      <vt:lpstr>Aeonik</vt:lpstr>
      <vt:lpstr>Wingdings 2</vt:lpstr>
      <vt:lpstr>Arial</vt:lpstr>
      <vt:lpstr>Roboto Light</vt:lpstr>
      <vt:lpstr>Zuume</vt:lpstr>
      <vt:lpstr>GTC Aeonik</vt:lpstr>
      <vt:lpstr>Ophelia template</vt:lpstr>
      <vt:lpstr>Interior</vt:lpstr>
      <vt:lpstr>DHEC_Photos_Standard</vt:lpstr>
      <vt:lpstr>YMCA-Green</vt:lpstr>
      <vt:lpstr>1_Office Theme</vt:lpstr>
      <vt:lpstr>SCRA Title Slides</vt:lpstr>
      <vt:lpstr>Office Theme</vt:lpstr>
      <vt:lpstr>Dividend</vt:lpstr>
      <vt:lpstr>PowerPoint Presentation</vt:lpstr>
      <vt:lpstr>UNDERSTANDING INTELLECUTAL PROPERTY AND  AVOIDING IP SCAMS</vt:lpstr>
      <vt:lpstr>What We’ll Learn Today</vt:lpstr>
      <vt:lpstr>Two Key Purposes of Intellectual Property</vt:lpstr>
      <vt:lpstr>Two Types of Intellectual Property</vt:lpstr>
      <vt:lpstr>Forms of Intellectual Property</vt:lpstr>
      <vt:lpstr>The BEST WAY to think of IP Timing</vt:lpstr>
      <vt:lpstr>“Squaring Away” Your IP</vt:lpstr>
      <vt:lpstr>“Squaring Away” Your IP</vt:lpstr>
      <vt:lpstr>What To Do With Intellectual Property?</vt:lpstr>
      <vt:lpstr>TAKE AWAY MENU </vt:lpstr>
      <vt:lpstr>IP SCAMS AND HOW TO AVOID THEM</vt:lpstr>
      <vt:lpstr>How Scammers Contact You</vt:lpstr>
      <vt:lpstr>Some “Legion of Doom” Members</vt:lpstr>
      <vt:lpstr>RECOGNIZING COMMON IP SCAMS</vt:lpstr>
      <vt:lpstr>What do you do if you are scammed?</vt:lpstr>
      <vt:lpstr>Further ways to protect your trademarks</vt:lpstr>
      <vt:lpstr>PowerPoint Presentation</vt:lpstr>
      <vt:lpstr>Hughes Investments Elevate Upstate  Community Vibrancy Grants</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Justine Allen</dc:creator>
  <cp:lastModifiedBy>Dean Hybl</cp:lastModifiedBy>
  <cp:revision>1</cp:revision>
  <dcterms:modified xsi:type="dcterms:W3CDTF">2024-07-11T18:42:15Z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0x010100EBDBDC8A4DCE9D4B90E2ABFFE714037C</vt:lpwstr>
  </property>
  <property fmtid="{D5CDD505-2E9C-101B-9397-08002B2CF9AE}" pid="3" name="MediaServiceImageTags">
    <vt:lpwstr/>
  </property>
</Properties>
</file>