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4"/>
    <p:sldMasterId id="2147483699" r:id="rId5"/>
    <p:sldMasterId id="2147483679" r:id="rId6"/>
    <p:sldMasterId id="2147483682" r:id="rId7"/>
    <p:sldMasterId id="2147483720" r:id="rId8"/>
    <p:sldMasterId id="2147483729" r:id="rId9"/>
  </p:sldMasterIdLst>
  <p:notesMasterIdLst>
    <p:notesMasterId r:id="rId16"/>
  </p:notesMasterIdLst>
  <p:sldIdLst>
    <p:sldId id="4221" r:id="rId10"/>
    <p:sldId id="256" r:id="rId11"/>
    <p:sldId id="267" r:id="rId12"/>
    <p:sldId id="268" r:id="rId13"/>
    <p:sldId id="269" r:id="rId14"/>
    <p:sldId id="270" r:id="rId15"/>
  </p:sldIdLst>
  <p:sldSz cx="9144000" cy="5143500" type="screen16x9"/>
  <p:notesSz cx="6858000" cy="9144000"/>
  <p:embeddedFontLst>
    <p:embeddedFont>
      <p:font typeface="Century Gothic" panose="020B0502020202020204" pitchFamily="34" charset="0"/>
      <p:regular r:id="rId17"/>
      <p:bold r:id="rId18"/>
      <p:italic r:id="rId19"/>
      <p:boldItalic r:id="rId20"/>
    </p:embeddedFont>
    <p:embeddedFont>
      <p:font typeface="Montserrat" panose="00000500000000000000" pitchFamily="2"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
      <p:font typeface="Playfair Display" panose="00000500000000000000" pitchFamily="2"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Roboto Light" panose="02000000000000000000" pitchFamily="2" charset="0"/>
      <p:regular r:id="rId37"/>
      <p:italic r:id="rId38"/>
    </p:embeddedFont>
    <p:embeddedFont>
      <p:font typeface="Tinos" panose="020B0604020202020204" charset="0"/>
      <p:regular r:id="rId39"/>
      <p:bold r:id="rId40"/>
      <p:italic r:id="rId41"/>
      <p:boldItalic r:id="rId42"/>
    </p:embeddedFont>
    <p:embeddedFont>
      <p:font typeface="Verdana" panose="020B060403050404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41"/>
    <a:srgbClr val="FFFFE5"/>
    <a:srgbClr val="FFFFD9"/>
    <a:srgbClr val="FFFFC5"/>
    <a:srgbClr val="FFFFC1"/>
    <a:srgbClr val="9FC357"/>
    <a:srgbClr val="B3CF7B"/>
    <a:srgbClr val="FFFFEF"/>
    <a:srgbClr val="80BC00"/>
    <a:srgbClr val="BCD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CA8338-38AD-4DEB-8CA8-B6831A20EDFE}" v="2" dt="2024-08-08T14:01:30.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notesMaster" Target="notesMasters/notesMaster1.xml"/><Relationship Id="rId29" Type="http://schemas.openxmlformats.org/officeDocument/2006/relationships/font" Target="fonts/font13.fntdata"/><Relationship Id="rId11" Type="http://schemas.openxmlformats.org/officeDocument/2006/relationships/slide" Target="slides/slide2.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font" Target="fonts/font29.fntdata"/><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font" Target="fonts/font28.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font" Target="fonts/font30.fntdata"/><Relationship Id="rId20" Type="http://schemas.openxmlformats.org/officeDocument/2006/relationships/font" Target="fonts/font4.fntdata"/><Relationship Id="rId41" Type="http://schemas.openxmlformats.org/officeDocument/2006/relationships/font" Target="fonts/font25.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a Dunham" userId="7a8e6d5e-cb96-47cf-aa9f-438249cb2abd" providerId="ADAL" clId="{68CA8338-38AD-4DEB-8CA8-B6831A20EDFE}"/>
    <pc:docChg chg="custSel delSld modSld delMainMaster">
      <pc:chgData name="Lena Dunham" userId="7a8e6d5e-cb96-47cf-aa9f-438249cb2abd" providerId="ADAL" clId="{68CA8338-38AD-4DEB-8CA8-B6831A20EDFE}" dt="2024-08-08T14:01:50.361" v="213" actId="14100"/>
      <pc:docMkLst>
        <pc:docMk/>
      </pc:docMkLst>
      <pc:sldChg chg="del">
        <pc:chgData name="Lena Dunham" userId="7a8e6d5e-cb96-47cf-aa9f-438249cb2abd" providerId="ADAL" clId="{68CA8338-38AD-4DEB-8CA8-B6831A20EDFE}" dt="2024-08-01T12:49:02.258" v="34" actId="47"/>
        <pc:sldMkLst>
          <pc:docMk/>
          <pc:sldMk cId="1753676638" sldId="256"/>
        </pc:sldMkLst>
      </pc:sldChg>
      <pc:sldChg chg="del">
        <pc:chgData name="Lena Dunham" userId="7a8e6d5e-cb96-47cf-aa9f-438249cb2abd" providerId="ADAL" clId="{68CA8338-38AD-4DEB-8CA8-B6831A20EDFE}" dt="2024-08-01T12:49:02.453" v="35" actId="47"/>
        <pc:sldMkLst>
          <pc:docMk/>
          <pc:sldMk cId="1006654036" sldId="257"/>
        </pc:sldMkLst>
      </pc:sldChg>
      <pc:sldChg chg="del">
        <pc:chgData name="Lena Dunham" userId="7a8e6d5e-cb96-47cf-aa9f-438249cb2abd" providerId="ADAL" clId="{68CA8338-38AD-4DEB-8CA8-B6831A20EDFE}" dt="2024-08-01T12:49:02.659" v="36" actId="47"/>
        <pc:sldMkLst>
          <pc:docMk/>
          <pc:sldMk cId="2181702163" sldId="258"/>
        </pc:sldMkLst>
      </pc:sldChg>
      <pc:sldChg chg="del">
        <pc:chgData name="Lena Dunham" userId="7a8e6d5e-cb96-47cf-aa9f-438249cb2abd" providerId="ADAL" clId="{68CA8338-38AD-4DEB-8CA8-B6831A20EDFE}" dt="2024-08-01T12:48:56.166" v="2" actId="47"/>
        <pc:sldMkLst>
          <pc:docMk/>
          <pc:sldMk cId="3426770039" sldId="259"/>
        </pc:sldMkLst>
      </pc:sldChg>
      <pc:sldChg chg="del">
        <pc:chgData name="Lena Dunham" userId="7a8e6d5e-cb96-47cf-aa9f-438249cb2abd" providerId="ADAL" clId="{68CA8338-38AD-4DEB-8CA8-B6831A20EDFE}" dt="2024-08-01T12:49:03.849" v="37" actId="47"/>
        <pc:sldMkLst>
          <pc:docMk/>
          <pc:sldMk cId="3702464562" sldId="260"/>
        </pc:sldMkLst>
      </pc:sldChg>
      <pc:sldChg chg="del">
        <pc:chgData name="Lena Dunham" userId="7a8e6d5e-cb96-47cf-aa9f-438249cb2abd" providerId="ADAL" clId="{68CA8338-38AD-4DEB-8CA8-B6831A20EDFE}" dt="2024-08-01T12:48:56.584" v="4" actId="47"/>
        <pc:sldMkLst>
          <pc:docMk/>
          <pc:sldMk cId="4200370724" sldId="261"/>
        </pc:sldMkLst>
      </pc:sldChg>
      <pc:sldChg chg="modSp mod">
        <pc:chgData name="Lena Dunham" userId="7a8e6d5e-cb96-47cf-aa9f-438249cb2abd" providerId="ADAL" clId="{68CA8338-38AD-4DEB-8CA8-B6831A20EDFE}" dt="2024-08-01T12:49:15.348" v="38" actId="27636"/>
        <pc:sldMkLst>
          <pc:docMk/>
          <pc:sldMk cId="1474625393" sldId="268"/>
        </pc:sldMkLst>
        <pc:spChg chg="mod">
          <ac:chgData name="Lena Dunham" userId="7a8e6d5e-cb96-47cf-aa9f-438249cb2abd" providerId="ADAL" clId="{68CA8338-38AD-4DEB-8CA8-B6831A20EDFE}" dt="2024-08-01T12:49:15.348" v="38" actId="27636"/>
          <ac:spMkLst>
            <pc:docMk/>
            <pc:sldMk cId="1474625393" sldId="268"/>
            <ac:spMk id="3" creationId="{3C4625AF-67FB-A043-E317-B96C7D45B422}"/>
          </ac:spMkLst>
        </pc:spChg>
      </pc:sldChg>
      <pc:sldChg chg="modSp mod">
        <pc:chgData name="Lena Dunham" userId="7a8e6d5e-cb96-47cf-aa9f-438249cb2abd" providerId="ADAL" clId="{68CA8338-38AD-4DEB-8CA8-B6831A20EDFE}" dt="2024-08-06T12:34:33.694" v="199" actId="207"/>
        <pc:sldMkLst>
          <pc:docMk/>
          <pc:sldMk cId="295544001" sldId="276"/>
        </pc:sldMkLst>
        <pc:spChg chg="mod">
          <ac:chgData name="Lena Dunham" userId="7a8e6d5e-cb96-47cf-aa9f-438249cb2abd" providerId="ADAL" clId="{68CA8338-38AD-4DEB-8CA8-B6831A20EDFE}" dt="2024-08-06T12:34:33.694" v="199" actId="207"/>
          <ac:spMkLst>
            <pc:docMk/>
            <pc:sldMk cId="295544001" sldId="276"/>
            <ac:spMk id="12" creationId="{55A08C31-F18B-0A45-372D-E1BDF592C971}"/>
          </ac:spMkLst>
        </pc:spChg>
      </pc:sldChg>
      <pc:sldChg chg="del">
        <pc:chgData name="Lena Dunham" userId="7a8e6d5e-cb96-47cf-aa9f-438249cb2abd" providerId="ADAL" clId="{68CA8338-38AD-4DEB-8CA8-B6831A20EDFE}" dt="2024-08-01T12:48:58.154" v="13" actId="47"/>
        <pc:sldMkLst>
          <pc:docMk/>
          <pc:sldMk cId="144737200" sldId="364"/>
        </pc:sldMkLst>
      </pc:sldChg>
      <pc:sldChg chg="del">
        <pc:chgData name="Lena Dunham" userId="7a8e6d5e-cb96-47cf-aa9f-438249cb2abd" providerId="ADAL" clId="{68CA8338-38AD-4DEB-8CA8-B6831A20EDFE}" dt="2024-08-01T12:48:57.105" v="7" actId="47"/>
        <pc:sldMkLst>
          <pc:docMk/>
          <pc:sldMk cId="3277727041" sldId="378"/>
        </pc:sldMkLst>
      </pc:sldChg>
      <pc:sldChg chg="del">
        <pc:chgData name="Lena Dunham" userId="7a8e6d5e-cb96-47cf-aa9f-438249cb2abd" providerId="ADAL" clId="{68CA8338-38AD-4DEB-8CA8-B6831A20EDFE}" dt="2024-08-01T12:48:59.513" v="20" actId="47"/>
        <pc:sldMkLst>
          <pc:docMk/>
          <pc:sldMk cId="1255488054" sldId="465"/>
        </pc:sldMkLst>
      </pc:sldChg>
      <pc:sldChg chg="del">
        <pc:chgData name="Lena Dunham" userId="7a8e6d5e-cb96-47cf-aa9f-438249cb2abd" providerId="ADAL" clId="{68CA8338-38AD-4DEB-8CA8-B6831A20EDFE}" dt="2024-08-01T12:48:56.900" v="6" actId="47"/>
        <pc:sldMkLst>
          <pc:docMk/>
          <pc:sldMk cId="2415558138" sldId="583"/>
        </pc:sldMkLst>
      </pc:sldChg>
      <pc:sldChg chg="del">
        <pc:chgData name="Lena Dunham" userId="7a8e6d5e-cb96-47cf-aa9f-438249cb2abd" providerId="ADAL" clId="{68CA8338-38AD-4DEB-8CA8-B6831A20EDFE}" dt="2024-08-01T12:48:58.417" v="14" actId="47"/>
        <pc:sldMkLst>
          <pc:docMk/>
          <pc:sldMk cId="1036725143" sldId="813"/>
        </pc:sldMkLst>
      </pc:sldChg>
      <pc:sldChg chg="del">
        <pc:chgData name="Lena Dunham" userId="7a8e6d5e-cb96-47cf-aa9f-438249cb2abd" providerId="ADAL" clId="{68CA8338-38AD-4DEB-8CA8-B6831A20EDFE}" dt="2024-08-01T12:48:59.757" v="21" actId="47"/>
        <pc:sldMkLst>
          <pc:docMk/>
          <pc:sldMk cId="2543904886" sldId="3286"/>
        </pc:sldMkLst>
      </pc:sldChg>
      <pc:sldChg chg="del">
        <pc:chgData name="Lena Dunham" userId="7a8e6d5e-cb96-47cf-aa9f-438249cb2abd" providerId="ADAL" clId="{68CA8338-38AD-4DEB-8CA8-B6831A20EDFE}" dt="2024-08-01T12:48:59.899" v="22" actId="47"/>
        <pc:sldMkLst>
          <pc:docMk/>
          <pc:sldMk cId="372940273" sldId="3291"/>
        </pc:sldMkLst>
      </pc:sldChg>
      <pc:sldChg chg="del">
        <pc:chgData name="Lena Dunham" userId="7a8e6d5e-cb96-47cf-aa9f-438249cb2abd" providerId="ADAL" clId="{68CA8338-38AD-4DEB-8CA8-B6831A20EDFE}" dt="2024-08-01T12:49:02.040" v="33" actId="47"/>
        <pc:sldMkLst>
          <pc:docMk/>
          <pc:sldMk cId="1483192446" sldId="3301"/>
        </pc:sldMkLst>
      </pc:sldChg>
      <pc:sldChg chg="del">
        <pc:chgData name="Lena Dunham" userId="7a8e6d5e-cb96-47cf-aa9f-438249cb2abd" providerId="ADAL" clId="{68CA8338-38AD-4DEB-8CA8-B6831A20EDFE}" dt="2024-08-01T12:48:57.831" v="11" actId="47"/>
        <pc:sldMkLst>
          <pc:docMk/>
          <pc:sldMk cId="989932288" sldId="3442"/>
        </pc:sldMkLst>
      </pc:sldChg>
      <pc:sldChg chg="del">
        <pc:chgData name="Lena Dunham" userId="7a8e6d5e-cb96-47cf-aa9f-438249cb2abd" providerId="ADAL" clId="{68CA8338-38AD-4DEB-8CA8-B6831A20EDFE}" dt="2024-08-01T12:48:58.720" v="16" actId="47"/>
        <pc:sldMkLst>
          <pc:docMk/>
          <pc:sldMk cId="3965405012" sldId="3445"/>
        </pc:sldMkLst>
      </pc:sldChg>
      <pc:sldChg chg="del">
        <pc:chgData name="Lena Dunham" userId="7a8e6d5e-cb96-47cf-aa9f-438249cb2abd" providerId="ADAL" clId="{68CA8338-38AD-4DEB-8CA8-B6831A20EDFE}" dt="2024-08-01T12:48:58.910" v="17" actId="47"/>
        <pc:sldMkLst>
          <pc:docMk/>
          <pc:sldMk cId="779484121" sldId="3446"/>
        </pc:sldMkLst>
      </pc:sldChg>
      <pc:sldChg chg="del">
        <pc:chgData name="Lena Dunham" userId="7a8e6d5e-cb96-47cf-aa9f-438249cb2abd" providerId="ADAL" clId="{68CA8338-38AD-4DEB-8CA8-B6831A20EDFE}" dt="2024-08-01T12:48:59.130" v="18" actId="47"/>
        <pc:sldMkLst>
          <pc:docMk/>
          <pc:sldMk cId="1663246" sldId="3447"/>
        </pc:sldMkLst>
      </pc:sldChg>
      <pc:sldChg chg="del">
        <pc:chgData name="Lena Dunham" userId="7a8e6d5e-cb96-47cf-aa9f-438249cb2abd" providerId="ADAL" clId="{68CA8338-38AD-4DEB-8CA8-B6831A20EDFE}" dt="2024-08-01T12:48:57.299" v="8" actId="47"/>
        <pc:sldMkLst>
          <pc:docMk/>
          <pc:sldMk cId="161915918" sldId="3448"/>
        </pc:sldMkLst>
      </pc:sldChg>
      <pc:sldChg chg="del">
        <pc:chgData name="Lena Dunham" userId="7a8e6d5e-cb96-47cf-aa9f-438249cb2abd" providerId="ADAL" clId="{68CA8338-38AD-4DEB-8CA8-B6831A20EDFE}" dt="2024-08-01T12:48:59.319" v="19" actId="47"/>
        <pc:sldMkLst>
          <pc:docMk/>
          <pc:sldMk cId="3963581368" sldId="3450"/>
        </pc:sldMkLst>
      </pc:sldChg>
      <pc:sldChg chg="del">
        <pc:chgData name="Lena Dunham" userId="7a8e6d5e-cb96-47cf-aa9f-438249cb2abd" providerId="ADAL" clId="{68CA8338-38AD-4DEB-8CA8-B6831A20EDFE}" dt="2024-08-01T12:48:55.902" v="1" actId="47"/>
        <pc:sldMkLst>
          <pc:docMk/>
          <pc:sldMk cId="3100947910" sldId="3454"/>
        </pc:sldMkLst>
      </pc:sldChg>
      <pc:sldChg chg="del">
        <pc:chgData name="Lena Dunham" userId="7a8e6d5e-cb96-47cf-aa9f-438249cb2abd" providerId="ADAL" clId="{68CA8338-38AD-4DEB-8CA8-B6831A20EDFE}" dt="2024-08-01T12:48:58.529" v="15" actId="47"/>
        <pc:sldMkLst>
          <pc:docMk/>
          <pc:sldMk cId="2652751301" sldId="3455"/>
        </pc:sldMkLst>
      </pc:sldChg>
      <pc:sldChg chg="del">
        <pc:chgData name="Lena Dunham" userId="7a8e6d5e-cb96-47cf-aa9f-438249cb2abd" providerId="ADAL" clId="{68CA8338-38AD-4DEB-8CA8-B6831A20EDFE}" dt="2024-08-01T12:48:57.460" v="9" actId="47"/>
        <pc:sldMkLst>
          <pc:docMk/>
          <pc:sldMk cId="463185691" sldId="3464"/>
        </pc:sldMkLst>
      </pc:sldChg>
      <pc:sldChg chg="del">
        <pc:chgData name="Lena Dunham" userId="7a8e6d5e-cb96-47cf-aa9f-438249cb2abd" providerId="ADAL" clId="{68CA8338-38AD-4DEB-8CA8-B6831A20EDFE}" dt="2024-08-01T12:48:56.747" v="5" actId="47"/>
        <pc:sldMkLst>
          <pc:docMk/>
          <pc:sldMk cId="35658527" sldId="3467"/>
        </pc:sldMkLst>
      </pc:sldChg>
      <pc:sldChg chg="del">
        <pc:chgData name="Lena Dunham" userId="7a8e6d5e-cb96-47cf-aa9f-438249cb2abd" providerId="ADAL" clId="{68CA8338-38AD-4DEB-8CA8-B6831A20EDFE}" dt="2024-08-01T12:48:56.367" v="3" actId="47"/>
        <pc:sldMkLst>
          <pc:docMk/>
          <pc:sldMk cId="3581384509" sldId="3468"/>
        </pc:sldMkLst>
      </pc:sldChg>
      <pc:sldChg chg="del">
        <pc:chgData name="Lena Dunham" userId="7a8e6d5e-cb96-47cf-aa9f-438249cb2abd" providerId="ADAL" clId="{68CA8338-38AD-4DEB-8CA8-B6831A20EDFE}" dt="2024-08-01T12:49:00.173" v="23" actId="47"/>
        <pc:sldMkLst>
          <pc:docMk/>
          <pc:sldMk cId="3675299663" sldId="3469"/>
        </pc:sldMkLst>
      </pc:sldChg>
      <pc:sldChg chg="del">
        <pc:chgData name="Lena Dunham" userId="7a8e6d5e-cb96-47cf-aa9f-438249cb2abd" providerId="ADAL" clId="{68CA8338-38AD-4DEB-8CA8-B6831A20EDFE}" dt="2024-08-01T12:49:00.242" v="24" actId="47"/>
        <pc:sldMkLst>
          <pc:docMk/>
          <pc:sldMk cId="2784160551" sldId="3471"/>
        </pc:sldMkLst>
      </pc:sldChg>
      <pc:sldChg chg="del">
        <pc:chgData name="Lena Dunham" userId="7a8e6d5e-cb96-47cf-aa9f-438249cb2abd" providerId="ADAL" clId="{68CA8338-38AD-4DEB-8CA8-B6831A20EDFE}" dt="2024-08-01T12:49:01.060" v="28" actId="47"/>
        <pc:sldMkLst>
          <pc:docMk/>
          <pc:sldMk cId="1663160609" sldId="3472"/>
        </pc:sldMkLst>
      </pc:sldChg>
      <pc:sldChg chg="del">
        <pc:chgData name="Lena Dunham" userId="7a8e6d5e-cb96-47cf-aa9f-438249cb2abd" providerId="ADAL" clId="{68CA8338-38AD-4DEB-8CA8-B6831A20EDFE}" dt="2024-08-01T12:49:01.495" v="30" actId="47"/>
        <pc:sldMkLst>
          <pc:docMk/>
          <pc:sldMk cId="2150546325" sldId="3476"/>
        </pc:sldMkLst>
      </pc:sldChg>
      <pc:sldChg chg="del">
        <pc:chgData name="Lena Dunham" userId="7a8e6d5e-cb96-47cf-aa9f-438249cb2abd" providerId="ADAL" clId="{68CA8338-38AD-4DEB-8CA8-B6831A20EDFE}" dt="2024-08-01T12:49:01.172" v="29" actId="47"/>
        <pc:sldMkLst>
          <pc:docMk/>
          <pc:sldMk cId="3889235774" sldId="3477"/>
        </pc:sldMkLst>
      </pc:sldChg>
      <pc:sldChg chg="del">
        <pc:chgData name="Lena Dunham" userId="7a8e6d5e-cb96-47cf-aa9f-438249cb2abd" providerId="ADAL" clId="{68CA8338-38AD-4DEB-8CA8-B6831A20EDFE}" dt="2024-08-01T12:49:01.836" v="32" actId="47"/>
        <pc:sldMkLst>
          <pc:docMk/>
          <pc:sldMk cId="4057167529" sldId="3487"/>
        </pc:sldMkLst>
      </pc:sldChg>
      <pc:sldChg chg="del">
        <pc:chgData name="Lena Dunham" userId="7a8e6d5e-cb96-47cf-aa9f-438249cb2abd" providerId="ADAL" clId="{68CA8338-38AD-4DEB-8CA8-B6831A20EDFE}" dt="2024-08-01T12:49:01.607" v="31" actId="47"/>
        <pc:sldMkLst>
          <pc:docMk/>
          <pc:sldMk cId="3287779003" sldId="3495"/>
        </pc:sldMkLst>
      </pc:sldChg>
      <pc:sldChg chg="del">
        <pc:chgData name="Lena Dunham" userId="7a8e6d5e-cb96-47cf-aa9f-438249cb2abd" providerId="ADAL" clId="{68CA8338-38AD-4DEB-8CA8-B6831A20EDFE}" dt="2024-08-01T12:48:57.987" v="12" actId="47"/>
        <pc:sldMkLst>
          <pc:docMk/>
          <pc:sldMk cId="3432261941" sldId="3549"/>
        </pc:sldMkLst>
      </pc:sldChg>
      <pc:sldChg chg="del">
        <pc:chgData name="Lena Dunham" userId="7a8e6d5e-cb96-47cf-aa9f-438249cb2abd" providerId="ADAL" clId="{68CA8338-38AD-4DEB-8CA8-B6831A20EDFE}" dt="2024-08-01T12:49:00.455" v="25" actId="47"/>
        <pc:sldMkLst>
          <pc:docMk/>
          <pc:sldMk cId="3094284452" sldId="3551"/>
        </pc:sldMkLst>
      </pc:sldChg>
      <pc:sldChg chg="del">
        <pc:chgData name="Lena Dunham" userId="7a8e6d5e-cb96-47cf-aa9f-438249cb2abd" providerId="ADAL" clId="{68CA8338-38AD-4DEB-8CA8-B6831A20EDFE}" dt="2024-08-01T12:49:00.607" v="26" actId="47"/>
        <pc:sldMkLst>
          <pc:docMk/>
          <pc:sldMk cId="3157088612" sldId="3553"/>
        </pc:sldMkLst>
      </pc:sldChg>
      <pc:sldChg chg="del">
        <pc:chgData name="Lena Dunham" userId="7a8e6d5e-cb96-47cf-aa9f-438249cb2abd" providerId="ADAL" clId="{68CA8338-38AD-4DEB-8CA8-B6831A20EDFE}" dt="2024-08-01T12:49:00.818" v="27" actId="47"/>
        <pc:sldMkLst>
          <pc:docMk/>
          <pc:sldMk cId="71484279" sldId="3554"/>
        </pc:sldMkLst>
      </pc:sldChg>
      <pc:sldChg chg="del">
        <pc:chgData name="Lena Dunham" userId="7a8e6d5e-cb96-47cf-aa9f-438249cb2abd" providerId="ADAL" clId="{68CA8338-38AD-4DEB-8CA8-B6831A20EDFE}" dt="2024-08-01T12:48:57.613" v="10" actId="47"/>
        <pc:sldMkLst>
          <pc:docMk/>
          <pc:sldMk cId="3298960434" sldId="3555"/>
        </pc:sldMkLst>
      </pc:sldChg>
      <pc:sldChg chg="addSp delSp modSp mod">
        <pc:chgData name="Lena Dunham" userId="7a8e6d5e-cb96-47cf-aa9f-438249cb2abd" providerId="ADAL" clId="{68CA8338-38AD-4DEB-8CA8-B6831A20EDFE}" dt="2024-08-08T14:01:50.361" v="213" actId="14100"/>
        <pc:sldMkLst>
          <pc:docMk/>
          <pc:sldMk cId="1418948050" sldId="4221"/>
        </pc:sldMkLst>
        <pc:spChg chg="mod">
          <ac:chgData name="Lena Dunham" userId="7a8e6d5e-cb96-47cf-aa9f-438249cb2abd" providerId="ADAL" clId="{68CA8338-38AD-4DEB-8CA8-B6831A20EDFE}" dt="2024-08-06T12:31:34.081" v="56" actId="20577"/>
          <ac:spMkLst>
            <pc:docMk/>
            <pc:sldMk cId="1418948050" sldId="4221"/>
            <ac:spMk id="34" creationId="{13F007C0-A1FD-D27C-C223-249E107C9B95}"/>
          </ac:spMkLst>
        </pc:spChg>
        <pc:spChg chg="mod">
          <ac:chgData name="Lena Dunham" userId="7a8e6d5e-cb96-47cf-aa9f-438249cb2abd" providerId="ADAL" clId="{68CA8338-38AD-4DEB-8CA8-B6831A20EDFE}" dt="2024-08-06T12:34:14.813" v="186" actId="20577"/>
          <ac:spMkLst>
            <pc:docMk/>
            <pc:sldMk cId="1418948050" sldId="4221"/>
            <ac:spMk id="58" creationId="{91527AE0-FE1F-ED31-BF88-82BE7455D8EF}"/>
          </ac:spMkLst>
        </pc:spChg>
        <pc:spChg chg="mod">
          <ac:chgData name="Lena Dunham" userId="7a8e6d5e-cb96-47cf-aa9f-438249cb2abd" providerId="ADAL" clId="{68CA8338-38AD-4DEB-8CA8-B6831A20EDFE}" dt="2024-08-06T12:34:22.124" v="198" actId="20577"/>
          <ac:spMkLst>
            <pc:docMk/>
            <pc:sldMk cId="1418948050" sldId="4221"/>
            <ac:spMk id="61" creationId="{16DAEBE7-6D52-D6BB-E11E-8DFC91CEF2C0}"/>
          </ac:spMkLst>
        </pc:spChg>
        <pc:picChg chg="add mod">
          <ac:chgData name="Lena Dunham" userId="7a8e6d5e-cb96-47cf-aa9f-438249cb2abd" providerId="ADAL" clId="{68CA8338-38AD-4DEB-8CA8-B6831A20EDFE}" dt="2024-08-08T14:01:50.361" v="213" actId="14100"/>
          <ac:picMkLst>
            <pc:docMk/>
            <pc:sldMk cId="1418948050" sldId="4221"/>
            <ac:picMk id="3" creationId="{CDD29E78-EE10-2604-CEC3-583444A28908}"/>
          </ac:picMkLst>
        </pc:picChg>
        <pc:picChg chg="del">
          <ac:chgData name="Lena Dunham" userId="7a8e6d5e-cb96-47cf-aa9f-438249cb2abd" providerId="ADAL" clId="{68CA8338-38AD-4DEB-8CA8-B6831A20EDFE}" dt="2024-08-08T14:01:16.903" v="200" actId="478"/>
          <ac:picMkLst>
            <pc:docMk/>
            <pc:sldMk cId="1418948050" sldId="4221"/>
            <ac:picMk id="69" creationId="{466820BC-4F7F-3D68-FC39-23F59B64C9B8}"/>
          </ac:picMkLst>
        </pc:picChg>
      </pc:sldChg>
      <pc:sldChg chg="del">
        <pc:chgData name="Lena Dunham" userId="7a8e6d5e-cb96-47cf-aa9f-438249cb2abd" providerId="ADAL" clId="{68CA8338-38AD-4DEB-8CA8-B6831A20EDFE}" dt="2024-08-01T12:48:52.645" v="0" actId="47"/>
        <pc:sldMkLst>
          <pc:docMk/>
          <pc:sldMk cId="2435131706" sldId="4222"/>
        </pc:sldMkLst>
      </pc:sldChg>
      <pc:sldMasterChg chg="delSldLayout">
        <pc:chgData name="Lena Dunham" userId="7a8e6d5e-cb96-47cf-aa9f-438249cb2abd" providerId="ADAL" clId="{68CA8338-38AD-4DEB-8CA8-B6831A20EDFE}" dt="2024-08-01T12:49:01.836" v="32" actId="47"/>
        <pc:sldMasterMkLst>
          <pc:docMk/>
          <pc:sldMasterMk cId="3307041217" sldId="2147483720"/>
        </pc:sldMasterMkLst>
        <pc:sldLayoutChg chg="del">
          <pc:chgData name="Lena Dunham" userId="7a8e6d5e-cb96-47cf-aa9f-438249cb2abd" providerId="ADAL" clId="{68CA8338-38AD-4DEB-8CA8-B6831A20EDFE}" dt="2024-08-01T12:49:01.836" v="32" actId="47"/>
          <pc:sldLayoutMkLst>
            <pc:docMk/>
            <pc:sldMasterMk cId="3307041217" sldId="2147483720"/>
            <pc:sldLayoutMk cId="316686900" sldId="2147483729"/>
          </pc:sldLayoutMkLst>
        </pc:sldLayoutChg>
        <pc:sldLayoutChg chg="del">
          <pc:chgData name="Lena Dunham" userId="7a8e6d5e-cb96-47cf-aa9f-438249cb2abd" providerId="ADAL" clId="{68CA8338-38AD-4DEB-8CA8-B6831A20EDFE}" dt="2024-08-01T12:48:55.902" v="1" actId="47"/>
          <pc:sldLayoutMkLst>
            <pc:docMk/>
            <pc:sldMasterMk cId="3307041217" sldId="2147483720"/>
            <pc:sldLayoutMk cId="3679150461" sldId="2147483730"/>
          </pc:sldLayoutMkLst>
        </pc:sldLayoutChg>
        <pc:sldLayoutChg chg="del">
          <pc:chgData name="Lena Dunham" userId="7a8e6d5e-cb96-47cf-aa9f-438249cb2abd" providerId="ADAL" clId="{68CA8338-38AD-4DEB-8CA8-B6831A20EDFE}" dt="2024-08-01T12:48:59.130" v="18" actId="47"/>
          <pc:sldLayoutMkLst>
            <pc:docMk/>
            <pc:sldMasterMk cId="3307041217" sldId="2147483720"/>
            <pc:sldLayoutMk cId="2878012036" sldId="2147483731"/>
          </pc:sldLayoutMkLst>
        </pc:sldLayoutChg>
        <pc:sldLayoutChg chg="del">
          <pc:chgData name="Lena Dunham" userId="7a8e6d5e-cb96-47cf-aa9f-438249cb2abd" providerId="ADAL" clId="{68CA8338-38AD-4DEB-8CA8-B6831A20EDFE}" dt="2024-08-01T12:48:59.513" v="20" actId="47"/>
          <pc:sldLayoutMkLst>
            <pc:docMk/>
            <pc:sldMasterMk cId="3307041217" sldId="2147483720"/>
            <pc:sldLayoutMk cId="1245203239" sldId="2147483732"/>
          </pc:sldLayoutMkLst>
        </pc:sldLayoutChg>
        <pc:sldLayoutChg chg="del">
          <pc:chgData name="Lena Dunham" userId="7a8e6d5e-cb96-47cf-aa9f-438249cb2abd" providerId="ADAL" clId="{68CA8338-38AD-4DEB-8CA8-B6831A20EDFE}" dt="2024-08-01T12:49:00.173" v="23" actId="47"/>
          <pc:sldLayoutMkLst>
            <pc:docMk/>
            <pc:sldMasterMk cId="3307041217" sldId="2147483720"/>
            <pc:sldLayoutMk cId="3416481720" sldId="2147483733"/>
          </pc:sldLayoutMkLst>
        </pc:sldLayoutChg>
        <pc:sldLayoutChg chg="del">
          <pc:chgData name="Lena Dunham" userId="7a8e6d5e-cb96-47cf-aa9f-438249cb2abd" providerId="ADAL" clId="{68CA8338-38AD-4DEB-8CA8-B6831A20EDFE}" dt="2024-08-01T12:48:57.299" v="8" actId="47"/>
          <pc:sldLayoutMkLst>
            <pc:docMk/>
            <pc:sldMasterMk cId="3307041217" sldId="2147483720"/>
            <pc:sldLayoutMk cId="1928783221" sldId="2147483734"/>
          </pc:sldLayoutMkLst>
        </pc:sldLayoutChg>
        <pc:sldLayoutChg chg="del">
          <pc:chgData name="Lena Dunham" userId="7a8e6d5e-cb96-47cf-aa9f-438249cb2abd" providerId="ADAL" clId="{68CA8338-38AD-4DEB-8CA8-B6831A20EDFE}" dt="2024-08-01T12:49:01.060" v="28" actId="47"/>
          <pc:sldLayoutMkLst>
            <pc:docMk/>
            <pc:sldMasterMk cId="3307041217" sldId="2147483720"/>
            <pc:sldLayoutMk cId="445786558" sldId="2147483735"/>
          </pc:sldLayoutMkLst>
        </pc:sldLayoutChg>
      </pc:sldMasterChg>
      <pc:sldMasterChg chg="del delSldLayout">
        <pc:chgData name="Lena Dunham" userId="7a8e6d5e-cb96-47cf-aa9f-438249cb2abd" providerId="ADAL" clId="{68CA8338-38AD-4DEB-8CA8-B6831A20EDFE}" dt="2024-08-01T12:49:03.849" v="37" actId="47"/>
        <pc:sldMasterMkLst>
          <pc:docMk/>
          <pc:sldMasterMk cId="4258407312" sldId="2147483736"/>
        </pc:sldMasterMkLst>
        <pc:sldLayoutChg chg="del">
          <pc:chgData name="Lena Dunham" userId="7a8e6d5e-cb96-47cf-aa9f-438249cb2abd" providerId="ADAL" clId="{68CA8338-38AD-4DEB-8CA8-B6831A20EDFE}" dt="2024-08-01T12:49:03.849" v="37" actId="47"/>
          <pc:sldLayoutMkLst>
            <pc:docMk/>
            <pc:sldMasterMk cId="4258407312" sldId="2147483736"/>
            <pc:sldLayoutMk cId="62204579" sldId="2147483737"/>
          </pc:sldLayoutMkLst>
        </pc:sldLayoutChg>
        <pc:sldLayoutChg chg="del">
          <pc:chgData name="Lena Dunham" userId="7a8e6d5e-cb96-47cf-aa9f-438249cb2abd" providerId="ADAL" clId="{68CA8338-38AD-4DEB-8CA8-B6831A20EDFE}" dt="2024-08-01T12:49:03.849" v="37" actId="47"/>
          <pc:sldLayoutMkLst>
            <pc:docMk/>
            <pc:sldMasterMk cId="4258407312" sldId="2147483736"/>
            <pc:sldLayoutMk cId="2957728335" sldId="2147483738"/>
          </pc:sldLayoutMkLst>
        </pc:sldLayoutChg>
        <pc:sldLayoutChg chg="del">
          <pc:chgData name="Lena Dunham" userId="7a8e6d5e-cb96-47cf-aa9f-438249cb2abd" providerId="ADAL" clId="{68CA8338-38AD-4DEB-8CA8-B6831A20EDFE}" dt="2024-08-01T12:49:03.849" v="37" actId="47"/>
          <pc:sldLayoutMkLst>
            <pc:docMk/>
            <pc:sldMasterMk cId="4258407312" sldId="2147483736"/>
            <pc:sldLayoutMk cId="1678438110" sldId="2147483739"/>
          </pc:sldLayoutMkLst>
        </pc:sldLayoutChg>
        <pc:sldLayoutChg chg="del">
          <pc:chgData name="Lena Dunham" userId="7a8e6d5e-cb96-47cf-aa9f-438249cb2abd" providerId="ADAL" clId="{68CA8338-38AD-4DEB-8CA8-B6831A20EDFE}" dt="2024-08-01T12:49:03.849" v="37" actId="47"/>
          <pc:sldLayoutMkLst>
            <pc:docMk/>
            <pc:sldMasterMk cId="4258407312" sldId="2147483736"/>
            <pc:sldLayoutMk cId="2828443784" sldId="2147483740"/>
          </pc:sldLayoutMkLst>
        </pc:sldLayoutChg>
        <pc:sldLayoutChg chg="del">
          <pc:chgData name="Lena Dunham" userId="7a8e6d5e-cb96-47cf-aa9f-438249cb2abd" providerId="ADAL" clId="{68CA8338-38AD-4DEB-8CA8-B6831A20EDFE}" dt="2024-08-01T12:49:03.849" v="37" actId="47"/>
          <pc:sldLayoutMkLst>
            <pc:docMk/>
            <pc:sldMasterMk cId="4258407312" sldId="2147483736"/>
            <pc:sldLayoutMk cId="28046135" sldId="2147483741"/>
          </pc:sldLayoutMkLst>
        </pc:sldLayoutChg>
        <pc:sldLayoutChg chg="del">
          <pc:chgData name="Lena Dunham" userId="7a8e6d5e-cb96-47cf-aa9f-438249cb2abd" providerId="ADAL" clId="{68CA8338-38AD-4DEB-8CA8-B6831A20EDFE}" dt="2024-08-01T12:49:03.849" v="37" actId="47"/>
          <pc:sldLayoutMkLst>
            <pc:docMk/>
            <pc:sldMasterMk cId="4258407312" sldId="2147483736"/>
            <pc:sldLayoutMk cId="3054536216" sldId="2147483742"/>
          </pc:sldLayoutMkLst>
        </pc:sldLayoutChg>
        <pc:sldLayoutChg chg="del">
          <pc:chgData name="Lena Dunham" userId="7a8e6d5e-cb96-47cf-aa9f-438249cb2abd" providerId="ADAL" clId="{68CA8338-38AD-4DEB-8CA8-B6831A20EDFE}" dt="2024-08-01T12:49:03.849" v="37" actId="47"/>
          <pc:sldLayoutMkLst>
            <pc:docMk/>
            <pc:sldMasterMk cId="4258407312" sldId="2147483736"/>
            <pc:sldLayoutMk cId="262961244" sldId="2147483743"/>
          </pc:sldLayoutMkLst>
        </pc:sldLayoutChg>
        <pc:sldLayoutChg chg="del">
          <pc:chgData name="Lena Dunham" userId="7a8e6d5e-cb96-47cf-aa9f-438249cb2abd" providerId="ADAL" clId="{68CA8338-38AD-4DEB-8CA8-B6831A20EDFE}" dt="2024-08-01T12:49:03.849" v="37" actId="47"/>
          <pc:sldLayoutMkLst>
            <pc:docMk/>
            <pc:sldMasterMk cId="4258407312" sldId="2147483736"/>
            <pc:sldLayoutMk cId="1103852058" sldId="2147483744"/>
          </pc:sldLayoutMkLst>
        </pc:sldLayoutChg>
        <pc:sldLayoutChg chg="del">
          <pc:chgData name="Lena Dunham" userId="7a8e6d5e-cb96-47cf-aa9f-438249cb2abd" providerId="ADAL" clId="{68CA8338-38AD-4DEB-8CA8-B6831A20EDFE}" dt="2024-08-01T12:49:03.849" v="37" actId="47"/>
          <pc:sldLayoutMkLst>
            <pc:docMk/>
            <pc:sldMasterMk cId="4258407312" sldId="2147483736"/>
            <pc:sldLayoutMk cId="2153963254" sldId="2147483745"/>
          </pc:sldLayoutMkLst>
        </pc:sldLayoutChg>
        <pc:sldLayoutChg chg="del">
          <pc:chgData name="Lena Dunham" userId="7a8e6d5e-cb96-47cf-aa9f-438249cb2abd" providerId="ADAL" clId="{68CA8338-38AD-4DEB-8CA8-B6831A20EDFE}" dt="2024-08-01T12:49:03.849" v="37" actId="47"/>
          <pc:sldLayoutMkLst>
            <pc:docMk/>
            <pc:sldMasterMk cId="4258407312" sldId="2147483736"/>
            <pc:sldLayoutMk cId="3437971400" sldId="2147483746"/>
          </pc:sldLayoutMkLst>
        </pc:sldLayoutChg>
        <pc:sldLayoutChg chg="del">
          <pc:chgData name="Lena Dunham" userId="7a8e6d5e-cb96-47cf-aa9f-438249cb2abd" providerId="ADAL" clId="{68CA8338-38AD-4DEB-8CA8-B6831A20EDFE}" dt="2024-08-01T12:49:03.849" v="37" actId="47"/>
          <pc:sldLayoutMkLst>
            <pc:docMk/>
            <pc:sldMasterMk cId="4258407312" sldId="2147483736"/>
            <pc:sldLayoutMk cId="37812189" sldId="2147483747"/>
          </pc:sldLayoutMkLst>
        </pc:sldLayoutChg>
      </pc:sldMasterChg>
    </pc:docChg>
  </pc:docChgLst>
  <pc:docChgLst>
    <pc:chgData name="Justine Allen" userId="74a19456-9297-4ccb-83db-a0ad0cec6ea4" providerId="ADAL" clId="{A4128C3F-5576-4C86-BF77-1C7B9D17E007}"/>
    <pc:docChg chg="delSld modSld delMainMaster">
      <pc:chgData name="Justine Allen" userId="74a19456-9297-4ccb-83db-a0ad0cec6ea4" providerId="ADAL" clId="{A4128C3F-5576-4C86-BF77-1C7B9D17E007}" dt="2024-08-08T15:30:09.775" v="7" actId="2696"/>
      <pc:docMkLst>
        <pc:docMk/>
      </pc:docMkLst>
      <pc:sldChg chg="del">
        <pc:chgData name="Justine Allen" userId="74a19456-9297-4ccb-83db-a0ad0cec6ea4" providerId="ADAL" clId="{A4128C3F-5576-4C86-BF77-1C7B9D17E007}" dt="2024-08-08T15:30:09.775" v="7" actId="2696"/>
        <pc:sldMkLst>
          <pc:docMk/>
          <pc:sldMk cId="295544001" sldId="276"/>
        </pc:sldMkLst>
      </pc:sldChg>
      <pc:sldChg chg="modSp mod">
        <pc:chgData name="Justine Allen" userId="74a19456-9297-4ccb-83db-a0ad0cec6ea4" providerId="ADAL" clId="{A4128C3F-5576-4C86-BF77-1C7B9D17E007}" dt="2024-08-08T15:17:36.105" v="6" actId="1076"/>
        <pc:sldMkLst>
          <pc:docMk/>
          <pc:sldMk cId="1418948050" sldId="4221"/>
        </pc:sldMkLst>
        <pc:spChg chg="mod">
          <ac:chgData name="Justine Allen" userId="74a19456-9297-4ccb-83db-a0ad0cec6ea4" providerId="ADAL" clId="{A4128C3F-5576-4C86-BF77-1C7B9D17E007}" dt="2024-08-08T15:17:27.347" v="4" actId="14100"/>
          <ac:spMkLst>
            <pc:docMk/>
            <pc:sldMk cId="1418948050" sldId="4221"/>
            <ac:spMk id="31" creationId="{9E680174-B11D-6FF6-ECC1-B9F43FB16396}"/>
          </ac:spMkLst>
        </pc:spChg>
        <pc:spChg chg="mod">
          <ac:chgData name="Justine Allen" userId="74a19456-9297-4ccb-83db-a0ad0cec6ea4" providerId="ADAL" clId="{A4128C3F-5576-4C86-BF77-1C7B9D17E007}" dt="2024-08-08T15:17:36.105" v="6" actId="1076"/>
          <ac:spMkLst>
            <pc:docMk/>
            <pc:sldMk cId="1418948050" sldId="4221"/>
            <ac:spMk id="33" creationId="{B116826E-B146-E669-FAB1-4096F36CB6B2}"/>
          </ac:spMkLst>
        </pc:spChg>
      </pc:sldChg>
      <pc:sldMasterChg chg="del delSldLayout">
        <pc:chgData name="Justine Allen" userId="74a19456-9297-4ccb-83db-a0ad0cec6ea4" providerId="ADAL" clId="{A4128C3F-5576-4C86-BF77-1C7B9D17E007}" dt="2024-08-08T15:30:09.775" v="7" actId="2696"/>
        <pc:sldMasterMkLst>
          <pc:docMk/>
          <pc:sldMasterMk cId="3561147950" sldId="2147483708"/>
        </pc:sldMasterMkLst>
        <pc:sldLayoutChg chg="del">
          <pc:chgData name="Justine Allen" userId="74a19456-9297-4ccb-83db-a0ad0cec6ea4" providerId="ADAL" clId="{A4128C3F-5576-4C86-BF77-1C7B9D17E007}" dt="2024-08-08T15:30:09.775" v="7" actId="2696"/>
          <pc:sldLayoutMkLst>
            <pc:docMk/>
            <pc:sldMasterMk cId="3561147950" sldId="2147483708"/>
            <pc:sldLayoutMk cId="2645580453" sldId="2147483709"/>
          </pc:sldLayoutMkLst>
        </pc:sldLayoutChg>
        <pc:sldLayoutChg chg="del">
          <pc:chgData name="Justine Allen" userId="74a19456-9297-4ccb-83db-a0ad0cec6ea4" providerId="ADAL" clId="{A4128C3F-5576-4C86-BF77-1C7B9D17E007}" dt="2024-08-08T15:30:09.775" v="7" actId="2696"/>
          <pc:sldLayoutMkLst>
            <pc:docMk/>
            <pc:sldMasterMk cId="3561147950" sldId="2147483708"/>
            <pc:sldLayoutMk cId="2864840892" sldId="2147483710"/>
          </pc:sldLayoutMkLst>
        </pc:sldLayoutChg>
        <pc:sldLayoutChg chg="del">
          <pc:chgData name="Justine Allen" userId="74a19456-9297-4ccb-83db-a0ad0cec6ea4" providerId="ADAL" clId="{A4128C3F-5576-4C86-BF77-1C7B9D17E007}" dt="2024-08-08T15:30:09.775" v="7" actId="2696"/>
          <pc:sldLayoutMkLst>
            <pc:docMk/>
            <pc:sldMasterMk cId="3561147950" sldId="2147483708"/>
            <pc:sldLayoutMk cId="441468009" sldId="2147483711"/>
          </pc:sldLayoutMkLst>
        </pc:sldLayoutChg>
        <pc:sldLayoutChg chg="del">
          <pc:chgData name="Justine Allen" userId="74a19456-9297-4ccb-83db-a0ad0cec6ea4" providerId="ADAL" clId="{A4128C3F-5576-4C86-BF77-1C7B9D17E007}" dt="2024-08-08T15:30:09.775" v="7" actId="2696"/>
          <pc:sldLayoutMkLst>
            <pc:docMk/>
            <pc:sldMasterMk cId="3561147950" sldId="2147483708"/>
            <pc:sldLayoutMk cId="1532796667" sldId="2147483712"/>
          </pc:sldLayoutMkLst>
        </pc:sldLayoutChg>
        <pc:sldLayoutChg chg="del">
          <pc:chgData name="Justine Allen" userId="74a19456-9297-4ccb-83db-a0ad0cec6ea4" providerId="ADAL" clId="{A4128C3F-5576-4C86-BF77-1C7B9D17E007}" dt="2024-08-08T15:30:09.775" v="7" actId="2696"/>
          <pc:sldLayoutMkLst>
            <pc:docMk/>
            <pc:sldMasterMk cId="3561147950" sldId="2147483708"/>
            <pc:sldLayoutMk cId="1101789522" sldId="2147483713"/>
          </pc:sldLayoutMkLst>
        </pc:sldLayoutChg>
        <pc:sldLayoutChg chg="del">
          <pc:chgData name="Justine Allen" userId="74a19456-9297-4ccb-83db-a0ad0cec6ea4" providerId="ADAL" clId="{A4128C3F-5576-4C86-BF77-1C7B9D17E007}" dt="2024-08-08T15:30:09.775" v="7" actId="2696"/>
          <pc:sldLayoutMkLst>
            <pc:docMk/>
            <pc:sldMasterMk cId="3561147950" sldId="2147483708"/>
            <pc:sldLayoutMk cId="4038554682" sldId="2147483714"/>
          </pc:sldLayoutMkLst>
        </pc:sldLayoutChg>
        <pc:sldLayoutChg chg="del">
          <pc:chgData name="Justine Allen" userId="74a19456-9297-4ccb-83db-a0ad0cec6ea4" providerId="ADAL" clId="{A4128C3F-5576-4C86-BF77-1C7B9D17E007}" dt="2024-08-08T15:30:09.775" v="7" actId="2696"/>
          <pc:sldLayoutMkLst>
            <pc:docMk/>
            <pc:sldMasterMk cId="3561147950" sldId="2147483708"/>
            <pc:sldLayoutMk cId="1716373757" sldId="2147483715"/>
          </pc:sldLayoutMkLst>
        </pc:sldLayoutChg>
        <pc:sldLayoutChg chg="del">
          <pc:chgData name="Justine Allen" userId="74a19456-9297-4ccb-83db-a0ad0cec6ea4" providerId="ADAL" clId="{A4128C3F-5576-4C86-BF77-1C7B9D17E007}" dt="2024-08-08T15:30:09.775" v="7" actId="2696"/>
          <pc:sldLayoutMkLst>
            <pc:docMk/>
            <pc:sldMasterMk cId="3561147950" sldId="2147483708"/>
            <pc:sldLayoutMk cId="3970737365" sldId="2147483716"/>
          </pc:sldLayoutMkLst>
        </pc:sldLayoutChg>
        <pc:sldLayoutChg chg="del">
          <pc:chgData name="Justine Allen" userId="74a19456-9297-4ccb-83db-a0ad0cec6ea4" providerId="ADAL" clId="{A4128C3F-5576-4C86-BF77-1C7B9D17E007}" dt="2024-08-08T15:30:09.775" v="7" actId="2696"/>
          <pc:sldLayoutMkLst>
            <pc:docMk/>
            <pc:sldMasterMk cId="3561147950" sldId="2147483708"/>
            <pc:sldLayoutMk cId="216293889" sldId="2147483717"/>
          </pc:sldLayoutMkLst>
        </pc:sldLayoutChg>
        <pc:sldLayoutChg chg="del">
          <pc:chgData name="Justine Allen" userId="74a19456-9297-4ccb-83db-a0ad0cec6ea4" providerId="ADAL" clId="{A4128C3F-5576-4C86-BF77-1C7B9D17E007}" dt="2024-08-08T15:30:09.775" v="7" actId="2696"/>
          <pc:sldLayoutMkLst>
            <pc:docMk/>
            <pc:sldMasterMk cId="3561147950" sldId="2147483708"/>
            <pc:sldLayoutMk cId="1827932172" sldId="2147483718"/>
          </pc:sldLayoutMkLst>
        </pc:sldLayoutChg>
        <pc:sldLayoutChg chg="del">
          <pc:chgData name="Justine Allen" userId="74a19456-9297-4ccb-83db-a0ad0cec6ea4" providerId="ADAL" clId="{A4128C3F-5576-4C86-BF77-1C7B9D17E007}" dt="2024-08-08T15:30:09.775" v="7" actId="2696"/>
          <pc:sldLayoutMkLst>
            <pc:docMk/>
            <pc:sldMasterMk cId="3561147950" sldId="2147483708"/>
            <pc:sldLayoutMk cId="1571421538" sldId="2147483719"/>
          </pc:sldLayoutMkLst>
        </pc:sldLayoutChg>
      </pc:sldMasterChg>
    </pc:docChg>
  </pc:docChgLst>
  <pc:docChgLst>
    <pc:chgData name="Lena Dunham" userId="7a8e6d5e-cb96-47cf-aa9f-438249cb2abd" providerId="ADAL" clId="{72E021DB-8971-4040-A510-06B1D8261EDC}"/>
    <pc:docChg chg="undo custSel addSld modSld">
      <pc:chgData name="Lena Dunham" userId="7a8e6d5e-cb96-47cf-aa9f-438249cb2abd" providerId="ADAL" clId="{72E021DB-8971-4040-A510-06B1D8261EDC}" dt="2024-06-13T13:36:08.405" v="319" actId="114"/>
      <pc:docMkLst>
        <pc:docMk/>
      </pc:docMkLst>
      <pc:sldChg chg="modSp mod">
        <pc:chgData name="Lena Dunham" userId="7a8e6d5e-cb96-47cf-aa9f-438249cb2abd" providerId="ADAL" clId="{72E021DB-8971-4040-A510-06B1D8261EDC}" dt="2024-06-13T13:33:57.079" v="293" actId="27636"/>
        <pc:sldMkLst>
          <pc:docMk/>
          <pc:sldMk cId="295544001" sldId="276"/>
        </pc:sldMkLst>
        <pc:spChg chg="mod">
          <ac:chgData name="Lena Dunham" userId="7a8e6d5e-cb96-47cf-aa9f-438249cb2abd" providerId="ADAL" clId="{72E021DB-8971-4040-A510-06B1D8261EDC}" dt="2024-06-13T13:33:57.079" v="293" actId="27636"/>
          <ac:spMkLst>
            <pc:docMk/>
            <pc:sldMk cId="295544001" sldId="276"/>
            <ac:spMk id="2" creationId="{00000000-0000-0000-0000-000000000000}"/>
          </ac:spMkLst>
        </pc:spChg>
      </pc:sldChg>
      <pc:sldChg chg="modSp mod">
        <pc:chgData name="Lena Dunham" userId="7a8e6d5e-cb96-47cf-aa9f-438249cb2abd" providerId="ADAL" clId="{72E021DB-8971-4040-A510-06B1D8261EDC}" dt="2024-06-13T13:34:37.082" v="294" actId="27636"/>
        <pc:sldMkLst>
          <pc:docMk/>
          <pc:sldMk cId="3100947910" sldId="3454"/>
        </pc:sldMkLst>
        <pc:spChg chg="mod">
          <ac:chgData name="Lena Dunham" userId="7a8e6d5e-cb96-47cf-aa9f-438249cb2abd" providerId="ADAL" clId="{72E021DB-8971-4040-A510-06B1D8261EDC}" dt="2024-06-13T13:34:37.082" v="294" actId="27636"/>
          <ac:spMkLst>
            <pc:docMk/>
            <pc:sldMk cId="3100947910" sldId="3454"/>
            <ac:spMk id="3" creationId="{B9284C7C-7D89-958B-E549-5B5443B5381F}"/>
          </ac:spMkLst>
        </pc:spChg>
      </pc:sldChg>
      <pc:sldChg chg="modSp mod">
        <pc:chgData name="Lena Dunham" userId="7a8e6d5e-cb96-47cf-aa9f-438249cb2abd" providerId="ADAL" clId="{72E021DB-8971-4040-A510-06B1D8261EDC}" dt="2024-06-13T13:34:37.232" v="296" actId="27636"/>
        <pc:sldMkLst>
          <pc:docMk/>
          <pc:sldMk cId="2150546325" sldId="3476"/>
        </pc:sldMkLst>
        <pc:spChg chg="mod">
          <ac:chgData name="Lena Dunham" userId="7a8e6d5e-cb96-47cf-aa9f-438249cb2abd" providerId="ADAL" clId="{72E021DB-8971-4040-A510-06B1D8261EDC}" dt="2024-06-13T13:34:37.232" v="296" actId="27636"/>
          <ac:spMkLst>
            <pc:docMk/>
            <pc:sldMk cId="2150546325" sldId="3476"/>
            <ac:spMk id="3" creationId="{9973C930-232A-7516-5666-D5729D2FE1F5}"/>
          </ac:spMkLst>
        </pc:spChg>
      </pc:sldChg>
      <pc:sldChg chg="modSp mod">
        <pc:chgData name="Lena Dunham" userId="7a8e6d5e-cb96-47cf-aa9f-438249cb2abd" providerId="ADAL" clId="{72E021DB-8971-4040-A510-06B1D8261EDC}" dt="2024-06-13T13:34:37.218" v="295" actId="27636"/>
        <pc:sldMkLst>
          <pc:docMk/>
          <pc:sldMk cId="3157088612" sldId="3553"/>
        </pc:sldMkLst>
        <pc:spChg chg="mod">
          <ac:chgData name="Lena Dunham" userId="7a8e6d5e-cb96-47cf-aa9f-438249cb2abd" providerId="ADAL" clId="{72E021DB-8971-4040-A510-06B1D8261EDC}" dt="2024-06-13T13:34:37.218" v="295" actId="27636"/>
          <ac:spMkLst>
            <pc:docMk/>
            <pc:sldMk cId="3157088612" sldId="3553"/>
            <ac:spMk id="3" creationId="{4BE94664-36FC-F132-8E0E-C8812EEBA54D}"/>
          </ac:spMkLst>
        </pc:spChg>
      </pc:sldChg>
      <pc:sldChg chg="addSp delSp modSp mod setBg">
        <pc:chgData name="Lena Dunham" userId="7a8e6d5e-cb96-47cf-aa9f-438249cb2abd" providerId="ADAL" clId="{72E021DB-8971-4040-A510-06B1D8261EDC}" dt="2024-06-13T13:36:08.405" v="319" actId="114"/>
        <pc:sldMkLst>
          <pc:docMk/>
          <pc:sldMk cId="1418948050" sldId="4221"/>
        </pc:sldMkLst>
        <pc:spChg chg="add del">
          <ac:chgData name="Lena Dunham" userId="7a8e6d5e-cb96-47cf-aa9f-438249cb2abd" providerId="ADAL" clId="{72E021DB-8971-4040-A510-06B1D8261EDC}" dt="2024-06-13T13:20:58.034" v="48" actId="478"/>
          <ac:spMkLst>
            <pc:docMk/>
            <pc:sldMk cId="1418948050" sldId="4221"/>
            <ac:spMk id="2" creationId="{4BD4FE53-E59C-CF8D-CAAD-91FC8ACB01C3}"/>
          </ac:spMkLst>
        </pc:spChg>
        <pc:spChg chg="mod">
          <ac:chgData name="Lena Dunham" userId="7a8e6d5e-cb96-47cf-aa9f-438249cb2abd" providerId="ADAL" clId="{72E021DB-8971-4040-A510-06B1D8261EDC}" dt="2024-06-13T13:22:00.441" v="58" actId="11530"/>
          <ac:spMkLst>
            <pc:docMk/>
            <pc:sldMk cId="1418948050" sldId="4221"/>
            <ac:spMk id="26" creationId="{D69F8614-73E9-5BDC-96F4-07078BCADCE5}"/>
          </ac:spMkLst>
        </pc:spChg>
        <pc:spChg chg="mod">
          <ac:chgData name="Lena Dunham" userId="7a8e6d5e-cb96-47cf-aa9f-438249cb2abd" providerId="ADAL" clId="{72E021DB-8971-4040-A510-06B1D8261EDC}" dt="2024-06-13T13:36:08.405" v="319" actId="114"/>
          <ac:spMkLst>
            <pc:docMk/>
            <pc:sldMk cId="1418948050" sldId="4221"/>
            <ac:spMk id="34" creationId="{13F007C0-A1FD-D27C-C223-249E107C9B95}"/>
          </ac:spMkLst>
        </pc:spChg>
        <pc:spChg chg="mod">
          <ac:chgData name="Lena Dunham" userId="7a8e6d5e-cb96-47cf-aa9f-438249cb2abd" providerId="ADAL" clId="{72E021DB-8971-4040-A510-06B1D8261EDC}" dt="2024-06-13T13:21:11.564" v="50" actId="14100"/>
          <ac:spMkLst>
            <pc:docMk/>
            <pc:sldMk cId="1418948050" sldId="4221"/>
            <ac:spMk id="59" creationId="{DA2DD645-24F0-66C6-7DDC-E2A19B03D4CD}"/>
          </ac:spMkLst>
        </pc:spChg>
        <pc:spChg chg="mod">
          <ac:chgData name="Lena Dunham" userId="7a8e6d5e-cb96-47cf-aa9f-438249cb2abd" providerId="ADAL" clId="{72E021DB-8971-4040-A510-06B1D8261EDC}" dt="2024-06-13T13:18:09.848" v="5" actId="207"/>
          <ac:spMkLst>
            <pc:docMk/>
            <pc:sldMk cId="1418948050" sldId="4221"/>
            <ac:spMk id="60" creationId="{763DD630-DE6B-F433-EC71-B12D79BE3534}"/>
          </ac:spMkLst>
        </pc:spChg>
        <pc:spChg chg="mod">
          <ac:chgData name="Lena Dunham" userId="7a8e6d5e-cb96-47cf-aa9f-438249cb2abd" providerId="ADAL" clId="{72E021DB-8971-4040-A510-06B1D8261EDC}" dt="2024-06-13T13:36:02.253" v="318" actId="114"/>
          <ac:spMkLst>
            <pc:docMk/>
            <pc:sldMk cId="1418948050" sldId="4221"/>
            <ac:spMk id="61" creationId="{16DAEBE7-6D52-D6BB-E11E-8DFC91CEF2C0}"/>
          </ac:spMkLst>
        </pc:spChg>
        <pc:spChg chg="del mod">
          <ac:chgData name="Lena Dunham" userId="7a8e6d5e-cb96-47cf-aa9f-438249cb2abd" providerId="ADAL" clId="{72E021DB-8971-4040-A510-06B1D8261EDC}" dt="2024-06-13T13:20:27.947" v="16" actId="478"/>
          <ac:spMkLst>
            <pc:docMk/>
            <pc:sldMk cId="1418948050" sldId="4221"/>
            <ac:spMk id="64" creationId="{B9A3BA2E-3183-2A8A-FB6C-5461A36EC22C}"/>
          </ac:spMkLst>
        </pc:spChg>
        <pc:spChg chg="del mod">
          <ac:chgData name="Lena Dunham" userId="7a8e6d5e-cb96-47cf-aa9f-438249cb2abd" providerId="ADAL" clId="{72E021DB-8971-4040-A510-06B1D8261EDC}" dt="2024-06-13T13:20:26.601" v="15" actId="478"/>
          <ac:spMkLst>
            <pc:docMk/>
            <pc:sldMk cId="1418948050" sldId="4221"/>
            <ac:spMk id="65" creationId="{BBB24B4B-AF2C-A662-D29F-C263503AE509}"/>
          </ac:spMkLst>
        </pc:spChg>
        <pc:spChg chg="del">
          <ac:chgData name="Lena Dunham" userId="7a8e6d5e-cb96-47cf-aa9f-438249cb2abd" providerId="ADAL" clId="{72E021DB-8971-4040-A510-06B1D8261EDC}" dt="2024-06-13T13:35:51.419" v="297" actId="478"/>
          <ac:spMkLst>
            <pc:docMk/>
            <pc:sldMk cId="1418948050" sldId="4221"/>
            <ac:spMk id="66" creationId="{2E26C4E5-ED1B-36DD-A0D9-37016BA5BFCD}"/>
          </ac:spMkLst>
        </pc:spChg>
        <pc:spChg chg="mod">
          <ac:chgData name="Lena Dunham" userId="7a8e6d5e-cb96-47cf-aa9f-438249cb2abd" providerId="ADAL" clId="{72E021DB-8971-4040-A510-06B1D8261EDC}" dt="2024-06-13T13:18:18.285" v="6" actId="207"/>
          <ac:spMkLst>
            <pc:docMk/>
            <pc:sldMk cId="1418948050" sldId="4221"/>
            <ac:spMk id="76" creationId="{C0171B01-514F-011F-B075-8B0E32E514C4}"/>
          </ac:spMkLst>
        </pc:spChg>
        <pc:spChg chg="mod">
          <ac:chgData name="Lena Dunham" userId="7a8e6d5e-cb96-47cf-aa9f-438249cb2abd" providerId="ADAL" clId="{72E021DB-8971-4040-A510-06B1D8261EDC}" dt="2024-06-13T13:21:29.348" v="52" actId="11530"/>
          <ac:spMkLst>
            <pc:docMk/>
            <pc:sldMk cId="1418948050" sldId="4221"/>
            <ac:spMk id="84" creationId="{7D4B3D1F-4680-A9EC-4CFF-C8829FAACB8E}"/>
          </ac:spMkLst>
        </pc:spChg>
        <pc:spChg chg="mod">
          <ac:chgData name="Lena Dunham" userId="7a8e6d5e-cb96-47cf-aa9f-438249cb2abd" providerId="ADAL" clId="{72E021DB-8971-4040-A510-06B1D8261EDC}" dt="2024-06-13T13:21:40.596" v="54" actId="11530"/>
          <ac:spMkLst>
            <pc:docMk/>
            <pc:sldMk cId="1418948050" sldId="4221"/>
            <ac:spMk id="90" creationId="{DF64CB2B-8804-B123-E5EC-49D79A935F99}"/>
          </ac:spMkLst>
        </pc:spChg>
        <pc:spChg chg="mod">
          <ac:chgData name="Lena Dunham" userId="7a8e6d5e-cb96-47cf-aa9f-438249cb2abd" providerId="ADAL" clId="{72E021DB-8971-4040-A510-06B1D8261EDC}" dt="2024-06-13T13:21:45.430" v="56" actId="1076"/>
          <ac:spMkLst>
            <pc:docMk/>
            <pc:sldMk cId="1418948050" sldId="4221"/>
            <ac:spMk id="91" creationId="{CAC19B52-A838-242A-F16C-B9A4C7EA7515}"/>
          </ac:spMkLst>
        </pc:spChg>
        <pc:spChg chg="mod">
          <ac:chgData name="Lena Dunham" userId="7a8e6d5e-cb96-47cf-aa9f-438249cb2abd" providerId="ADAL" clId="{72E021DB-8971-4040-A510-06B1D8261EDC}" dt="2024-06-13T13:18:02.097" v="4" actId="207"/>
          <ac:spMkLst>
            <pc:docMk/>
            <pc:sldMk cId="1418948050" sldId="4221"/>
            <ac:spMk id="95" creationId="{D4F4A87B-C975-A087-6AE5-795CEE351095}"/>
          </ac:spMkLst>
        </pc:spChg>
        <pc:spChg chg="del">
          <ac:chgData name="Lena Dunham" userId="7a8e6d5e-cb96-47cf-aa9f-438249cb2abd" providerId="ADAL" clId="{72E021DB-8971-4040-A510-06B1D8261EDC}" dt="2024-06-13T13:16:16.038" v="0" actId="478"/>
          <ac:spMkLst>
            <pc:docMk/>
            <pc:sldMk cId="1418948050" sldId="4221"/>
            <ac:spMk id="98" creationId="{F530F91F-6F26-A40A-BDFB-95A7A8C8BD43}"/>
          </ac:spMkLst>
        </pc:spChg>
        <pc:grpChg chg="add del mod">
          <ac:chgData name="Lena Dunham" userId="7a8e6d5e-cb96-47cf-aa9f-438249cb2abd" providerId="ADAL" clId="{72E021DB-8971-4040-A510-06B1D8261EDC}" dt="2024-06-13T13:21:51.024" v="57" actId="1076"/>
          <ac:grpSpMkLst>
            <pc:docMk/>
            <pc:sldMk cId="1418948050" sldId="4221"/>
            <ac:grpSpMk id="94" creationId="{59C32C9C-61DE-10A7-D119-02E88C9F27F5}"/>
          </ac:grpSpMkLst>
        </pc:grpChg>
      </pc:sldChg>
      <pc:sldChg chg="addSp delSp modSp add mod">
        <pc:chgData name="Lena Dunham" userId="7a8e6d5e-cb96-47cf-aa9f-438249cb2abd" providerId="ADAL" clId="{72E021DB-8971-4040-A510-06B1D8261EDC}" dt="2024-06-13T13:26:28.770" v="292" actId="1076"/>
        <pc:sldMkLst>
          <pc:docMk/>
          <pc:sldMk cId="2435131706" sldId="4222"/>
        </pc:sldMkLst>
        <pc:spChg chg="add mod">
          <ac:chgData name="Lena Dunham" userId="7a8e6d5e-cb96-47cf-aa9f-438249cb2abd" providerId="ADAL" clId="{72E021DB-8971-4040-A510-06B1D8261EDC}" dt="2024-06-13T13:26:21.882" v="291" actId="20577"/>
          <ac:spMkLst>
            <pc:docMk/>
            <pc:sldMk cId="2435131706" sldId="4222"/>
            <ac:spMk id="4" creationId="{DFC0BF9A-8870-1717-958B-A76DD8C951E6}"/>
          </ac:spMkLst>
        </pc:spChg>
        <pc:spChg chg="del mod">
          <ac:chgData name="Lena Dunham" userId="7a8e6d5e-cb96-47cf-aa9f-438249cb2abd" providerId="ADAL" clId="{72E021DB-8971-4040-A510-06B1D8261EDC}" dt="2024-06-13T13:23:38.106" v="87" actId="478"/>
          <ac:spMkLst>
            <pc:docMk/>
            <pc:sldMk cId="2435131706" sldId="4222"/>
            <ac:spMk id="26" creationId="{D69F8614-73E9-5BDC-96F4-07078BCADCE5}"/>
          </ac:spMkLst>
        </pc:spChg>
        <pc:spChg chg="del mod">
          <ac:chgData name="Lena Dunham" userId="7a8e6d5e-cb96-47cf-aa9f-438249cb2abd" providerId="ADAL" clId="{72E021DB-8971-4040-A510-06B1D8261EDC}" dt="2024-06-13T13:23:30.026" v="83" actId="478"/>
          <ac:spMkLst>
            <pc:docMk/>
            <pc:sldMk cId="2435131706" sldId="4222"/>
            <ac:spMk id="31" creationId="{9E680174-B11D-6FF6-ECC1-B9F43FB16396}"/>
          </ac:spMkLst>
        </pc:spChg>
        <pc:spChg chg="del">
          <ac:chgData name="Lena Dunham" userId="7a8e6d5e-cb96-47cf-aa9f-438249cb2abd" providerId="ADAL" clId="{72E021DB-8971-4040-A510-06B1D8261EDC}" dt="2024-06-13T13:23:28.380" v="81" actId="478"/>
          <ac:spMkLst>
            <pc:docMk/>
            <pc:sldMk cId="2435131706" sldId="4222"/>
            <ac:spMk id="33" creationId="{B116826E-B146-E669-FAB1-4096F36CB6B2}"/>
          </ac:spMkLst>
        </pc:spChg>
        <pc:spChg chg="mod">
          <ac:chgData name="Lena Dunham" userId="7a8e6d5e-cb96-47cf-aa9f-438249cb2abd" providerId="ADAL" clId="{72E021DB-8971-4040-A510-06B1D8261EDC}" dt="2024-06-13T13:26:28.770" v="292" actId="1076"/>
          <ac:spMkLst>
            <pc:docMk/>
            <pc:sldMk cId="2435131706" sldId="4222"/>
            <ac:spMk id="34" creationId="{13F007C0-A1FD-D27C-C223-249E107C9B95}"/>
          </ac:spMkLst>
        </pc:spChg>
        <pc:spChg chg="del">
          <ac:chgData name="Lena Dunham" userId="7a8e6d5e-cb96-47cf-aa9f-438249cb2abd" providerId="ADAL" clId="{72E021DB-8971-4040-A510-06B1D8261EDC}" dt="2024-06-13T13:23:07.331" v="71" actId="478"/>
          <ac:spMkLst>
            <pc:docMk/>
            <pc:sldMk cId="2435131706" sldId="4222"/>
            <ac:spMk id="58" creationId="{91527AE0-FE1F-ED31-BF88-82BE7455D8EF}"/>
          </ac:spMkLst>
        </pc:spChg>
        <pc:spChg chg="del">
          <ac:chgData name="Lena Dunham" userId="7a8e6d5e-cb96-47cf-aa9f-438249cb2abd" providerId="ADAL" clId="{72E021DB-8971-4040-A510-06B1D8261EDC}" dt="2024-06-13T13:23:09.155" v="72" actId="478"/>
          <ac:spMkLst>
            <pc:docMk/>
            <pc:sldMk cId="2435131706" sldId="4222"/>
            <ac:spMk id="59" creationId="{DA2DD645-24F0-66C6-7DDC-E2A19B03D4CD}"/>
          </ac:spMkLst>
        </pc:spChg>
        <pc:spChg chg="del">
          <ac:chgData name="Lena Dunham" userId="7a8e6d5e-cb96-47cf-aa9f-438249cb2abd" providerId="ADAL" clId="{72E021DB-8971-4040-A510-06B1D8261EDC}" dt="2024-06-13T13:23:05.732" v="70" actId="478"/>
          <ac:spMkLst>
            <pc:docMk/>
            <pc:sldMk cId="2435131706" sldId="4222"/>
            <ac:spMk id="60" creationId="{763DD630-DE6B-F433-EC71-B12D79BE3534}"/>
          </ac:spMkLst>
        </pc:spChg>
        <pc:spChg chg="del">
          <ac:chgData name="Lena Dunham" userId="7a8e6d5e-cb96-47cf-aa9f-438249cb2abd" providerId="ADAL" clId="{72E021DB-8971-4040-A510-06B1D8261EDC}" dt="2024-06-13T13:23:11.194" v="73" actId="478"/>
          <ac:spMkLst>
            <pc:docMk/>
            <pc:sldMk cId="2435131706" sldId="4222"/>
            <ac:spMk id="61" creationId="{16DAEBE7-6D52-D6BB-E11E-8DFC91CEF2C0}"/>
          </ac:spMkLst>
        </pc:spChg>
        <pc:spChg chg="del">
          <ac:chgData name="Lena Dunham" userId="7a8e6d5e-cb96-47cf-aa9f-438249cb2abd" providerId="ADAL" clId="{72E021DB-8971-4040-A510-06B1D8261EDC}" dt="2024-06-13T13:23:13.099" v="74" actId="478"/>
          <ac:spMkLst>
            <pc:docMk/>
            <pc:sldMk cId="2435131706" sldId="4222"/>
            <ac:spMk id="66" creationId="{2E26C4E5-ED1B-36DD-A0D9-37016BA5BFCD}"/>
          </ac:spMkLst>
        </pc:spChg>
        <pc:spChg chg="del">
          <ac:chgData name="Lena Dunham" userId="7a8e6d5e-cb96-47cf-aa9f-438249cb2abd" providerId="ADAL" clId="{72E021DB-8971-4040-A510-06B1D8261EDC}" dt="2024-06-13T13:22:18.882" v="61" actId="478"/>
          <ac:spMkLst>
            <pc:docMk/>
            <pc:sldMk cId="2435131706" sldId="4222"/>
            <ac:spMk id="76" creationId="{C0171B01-514F-011F-B075-8B0E32E514C4}"/>
          </ac:spMkLst>
        </pc:spChg>
        <pc:spChg chg="del mod topLvl">
          <ac:chgData name="Lena Dunham" userId="7a8e6d5e-cb96-47cf-aa9f-438249cb2abd" providerId="ADAL" clId="{72E021DB-8971-4040-A510-06B1D8261EDC}" dt="2024-06-13T13:22:29.190" v="67" actId="478"/>
          <ac:spMkLst>
            <pc:docMk/>
            <pc:sldMk cId="2435131706" sldId="4222"/>
            <ac:spMk id="84" creationId="{7D4B3D1F-4680-A9EC-4CFF-C8829FAACB8E}"/>
          </ac:spMkLst>
        </pc:spChg>
        <pc:spChg chg="del">
          <ac:chgData name="Lena Dunham" userId="7a8e6d5e-cb96-47cf-aa9f-438249cb2abd" providerId="ADAL" clId="{72E021DB-8971-4040-A510-06B1D8261EDC}" dt="2024-06-13T13:22:31.076" v="69" actId="478"/>
          <ac:spMkLst>
            <pc:docMk/>
            <pc:sldMk cId="2435131706" sldId="4222"/>
            <ac:spMk id="90" creationId="{DF64CB2B-8804-B123-E5EC-49D79A935F99}"/>
          </ac:spMkLst>
        </pc:spChg>
        <pc:spChg chg="del topLvl">
          <ac:chgData name="Lena Dunham" userId="7a8e6d5e-cb96-47cf-aa9f-438249cb2abd" providerId="ADAL" clId="{72E021DB-8971-4040-A510-06B1D8261EDC}" dt="2024-06-13T13:22:30.282" v="68" actId="478"/>
          <ac:spMkLst>
            <pc:docMk/>
            <pc:sldMk cId="2435131706" sldId="4222"/>
            <ac:spMk id="91" creationId="{CAC19B52-A838-242A-F16C-B9A4C7EA7515}"/>
          </ac:spMkLst>
        </pc:spChg>
        <pc:spChg chg="del">
          <ac:chgData name="Lena Dunham" userId="7a8e6d5e-cb96-47cf-aa9f-438249cb2abd" providerId="ADAL" clId="{72E021DB-8971-4040-A510-06B1D8261EDC}" dt="2024-06-13T13:22:21.122" v="62" actId="478"/>
          <ac:spMkLst>
            <pc:docMk/>
            <pc:sldMk cId="2435131706" sldId="4222"/>
            <ac:spMk id="95" creationId="{D4F4A87B-C975-A087-6AE5-795CEE351095}"/>
          </ac:spMkLst>
        </pc:spChg>
        <pc:spChg chg="del mod">
          <ac:chgData name="Lena Dunham" userId="7a8e6d5e-cb96-47cf-aa9f-438249cb2abd" providerId="ADAL" clId="{72E021DB-8971-4040-A510-06B1D8261EDC}" dt="2024-06-13T13:22:24.466" v="64" actId="478"/>
          <ac:spMkLst>
            <pc:docMk/>
            <pc:sldMk cId="2435131706" sldId="4222"/>
            <ac:spMk id="96" creationId="{5464B448-0064-5099-7690-B757383DAE7F}"/>
          </ac:spMkLst>
        </pc:spChg>
        <pc:spChg chg="del">
          <ac:chgData name="Lena Dunham" userId="7a8e6d5e-cb96-47cf-aa9f-438249cb2abd" providerId="ADAL" clId="{72E021DB-8971-4040-A510-06B1D8261EDC}" dt="2024-06-13T13:22:26.651" v="65" actId="478"/>
          <ac:spMkLst>
            <pc:docMk/>
            <pc:sldMk cId="2435131706" sldId="4222"/>
            <ac:spMk id="97" creationId="{C2976599-D639-BE38-FE71-CEC87C1A6508}"/>
          </ac:spMkLst>
        </pc:spChg>
        <pc:grpChg chg="del">
          <ac:chgData name="Lena Dunham" userId="7a8e6d5e-cb96-47cf-aa9f-438249cb2abd" providerId="ADAL" clId="{72E021DB-8971-4040-A510-06B1D8261EDC}" dt="2024-06-13T13:22:29.190" v="67" actId="478"/>
          <ac:grpSpMkLst>
            <pc:docMk/>
            <pc:sldMk cId="2435131706" sldId="4222"/>
            <ac:grpSpMk id="94" creationId="{59C32C9C-61DE-10A7-D119-02E88C9F27F5}"/>
          </ac:grpSpMkLst>
        </pc:grpChg>
        <pc:picChg chg="add mod">
          <ac:chgData name="Lena Dunham" userId="7a8e6d5e-cb96-47cf-aa9f-438249cb2abd" providerId="ADAL" clId="{72E021DB-8971-4040-A510-06B1D8261EDC}" dt="2024-06-13T13:23:23.043" v="80" actId="1076"/>
          <ac:picMkLst>
            <pc:docMk/>
            <pc:sldMk cId="2435131706" sldId="4222"/>
            <ac:picMk id="3" creationId="{ACFADD23-A41B-9BBC-5662-46AB939F4152}"/>
          </ac:picMkLst>
        </pc:picChg>
        <pc:picChg chg="del">
          <ac:chgData name="Lena Dunham" userId="7a8e6d5e-cb96-47cf-aa9f-438249cb2abd" providerId="ADAL" clId="{72E021DB-8971-4040-A510-06B1D8261EDC}" dt="2024-06-13T13:22:17.970" v="60" actId="478"/>
          <ac:picMkLst>
            <pc:docMk/>
            <pc:sldMk cId="2435131706" sldId="4222"/>
            <ac:picMk id="69" creationId="{466820BC-4F7F-3D68-FC39-23F59B64C9B8}"/>
          </ac:picMkLst>
        </pc:picChg>
      </pc:sldChg>
    </pc:docChg>
  </pc:docChgLst>
  <pc:docChgLst>
    <pc:chgData name="Justine Allen" userId="74a19456-9297-4ccb-83db-a0ad0cec6ea4" providerId="ADAL" clId="{CEB5CE9E-9862-4BE3-B248-C91322FF4738}"/>
    <pc:docChg chg="modSld">
      <pc:chgData name="Justine Allen" userId="74a19456-9297-4ccb-83db-a0ad0cec6ea4" providerId="ADAL" clId="{CEB5CE9E-9862-4BE3-B248-C91322FF4738}" dt="2024-06-13T18:48:10.900" v="1" actId="20577"/>
      <pc:docMkLst>
        <pc:docMk/>
      </pc:docMkLst>
      <pc:sldChg chg="modSp mod">
        <pc:chgData name="Justine Allen" userId="74a19456-9297-4ccb-83db-a0ad0cec6ea4" providerId="ADAL" clId="{CEB5CE9E-9862-4BE3-B248-C91322FF4738}" dt="2024-06-13T18:48:10.900" v="1" actId="20577"/>
        <pc:sldMkLst>
          <pc:docMk/>
          <pc:sldMk cId="1418948050" sldId="4221"/>
        </pc:sldMkLst>
        <pc:spChg chg="mod">
          <ac:chgData name="Justine Allen" userId="74a19456-9297-4ccb-83db-a0ad0cec6ea4" providerId="ADAL" clId="{CEB5CE9E-9862-4BE3-B248-C91322FF4738}" dt="2024-06-13T18:48:10.900" v="1" actId="20577"/>
          <ac:spMkLst>
            <pc:docMk/>
            <pc:sldMk cId="1418948050" sldId="4221"/>
            <ac:spMk id="61" creationId="{16DAEBE7-6D52-D6BB-E11E-8DFC91CEF2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Master" Target="../slideMasters/slideMaster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4"/>
        <p:cNvGrpSpPr/>
        <p:nvPr/>
      </p:nvGrpSpPr>
      <p:grpSpPr>
        <a:xfrm>
          <a:off x="0" y="0"/>
          <a:ext cx="0" cy="0"/>
          <a:chOff x="0" y="0"/>
          <a:chExt cx="0" cy="0"/>
        </a:xfrm>
      </p:grpSpPr>
      <p:pic>
        <p:nvPicPr>
          <p:cNvPr id="15" name="Google Shape;15;p3" descr="organic-02.png"/>
          <p:cNvPicPr preferRelativeResize="0"/>
          <p:nvPr/>
        </p:nvPicPr>
        <p:blipFill>
          <a:blip r:embed="rId2">
            <a:alphaModFix amt="24000"/>
          </a:blip>
          <a:stretch>
            <a:fillRect/>
          </a:stretch>
        </p:blipFill>
        <p:spPr>
          <a:xfrm>
            <a:off x="0" y="0"/>
            <a:ext cx="9144000" cy="5143500"/>
          </a:xfrm>
          <a:prstGeom prst="rect">
            <a:avLst/>
          </a:prstGeom>
          <a:noFill/>
          <a:ln>
            <a:noFill/>
          </a:ln>
        </p:spPr>
      </p:pic>
      <p:sp>
        <p:nvSpPr>
          <p:cNvPr id="16" name="Google Shape;16;p3"/>
          <p:cNvSpPr/>
          <p:nvPr/>
        </p:nvSpPr>
        <p:spPr>
          <a:xfrm>
            <a:off x="2022375" y="1022175"/>
            <a:ext cx="5099400" cy="3135900"/>
          </a:xfrm>
          <a:prstGeom prst="rect">
            <a:avLst/>
          </a:prstGeom>
          <a:solidFill>
            <a:schemeClr val="dk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4162050" y="756837"/>
            <a:ext cx="819900" cy="8199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2361000" y="1735750"/>
            <a:ext cx="43350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9" name="Google Shape;19;p3"/>
          <p:cNvSpPr txBox="1">
            <a:spLocks noGrp="1"/>
          </p:cNvSpPr>
          <p:nvPr>
            <p:ph type="subTitle" idx="1"/>
          </p:nvPr>
        </p:nvSpPr>
        <p:spPr>
          <a:xfrm>
            <a:off x="2361075" y="2840050"/>
            <a:ext cx="43350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None/>
              <a:defRPr sz="1800">
                <a:solidFill>
                  <a:schemeClr val="accent1"/>
                </a:solidFill>
              </a:defRPr>
            </a:lvl1pPr>
            <a:lvl2pPr lvl="1" algn="ctr" rtl="0">
              <a:spcBef>
                <a:spcPts val="0"/>
              </a:spcBef>
              <a:spcAft>
                <a:spcPts val="0"/>
              </a:spcAft>
              <a:buClr>
                <a:schemeClr val="accent1"/>
              </a:buClr>
              <a:buSzPts val="1800"/>
              <a:buNone/>
              <a:defRPr sz="1800">
                <a:solidFill>
                  <a:schemeClr val="accent1"/>
                </a:solidFill>
              </a:defRPr>
            </a:lvl2pPr>
            <a:lvl3pPr lvl="2" algn="ctr" rtl="0">
              <a:spcBef>
                <a:spcPts val="0"/>
              </a:spcBef>
              <a:spcAft>
                <a:spcPts val="0"/>
              </a:spcAft>
              <a:buClr>
                <a:schemeClr val="accent1"/>
              </a:buClr>
              <a:buSzPts val="1800"/>
              <a:buNone/>
              <a:defRPr sz="1800">
                <a:solidFill>
                  <a:schemeClr val="accent1"/>
                </a:solidFill>
              </a:defRPr>
            </a:lvl3pPr>
            <a:lvl4pPr lvl="3" algn="ctr" rtl="0">
              <a:spcBef>
                <a:spcPts val="0"/>
              </a:spcBef>
              <a:spcAft>
                <a:spcPts val="0"/>
              </a:spcAft>
              <a:buClr>
                <a:schemeClr val="accent1"/>
              </a:buClr>
              <a:buSzPts val="1800"/>
              <a:buNone/>
              <a:defRPr>
                <a:solidFill>
                  <a:schemeClr val="accent1"/>
                </a:solidFill>
              </a:defRPr>
            </a:lvl4pPr>
            <a:lvl5pPr lvl="4" algn="ctr" rtl="0">
              <a:spcBef>
                <a:spcPts val="0"/>
              </a:spcBef>
              <a:spcAft>
                <a:spcPts val="0"/>
              </a:spcAft>
              <a:buClr>
                <a:schemeClr val="accent1"/>
              </a:buClr>
              <a:buSzPts val="1800"/>
              <a:buNone/>
              <a:defRPr>
                <a:solidFill>
                  <a:schemeClr val="accent1"/>
                </a:solidFill>
              </a:defRPr>
            </a:lvl5pPr>
            <a:lvl6pPr lvl="5" algn="ctr" rtl="0">
              <a:spcBef>
                <a:spcPts val="0"/>
              </a:spcBef>
              <a:spcAft>
                <a:spcPts val="0"/>
              </a:spcAft>
              <a:buClr>
                <a:schemeClr val="accent1"/>
              </a:buClr>
              <a:buSzPts val="1800"/>
              <a:buNone/>
              <a:defRPr>
                <a:solidFill>
                  <a:schemeClr val="accent1"/>
                </a:solidFill>
              </a:defRPr>
            </a:lvl6pPr>
            <a:lvl7pPr lvl="6" algn="ctr" rtl="0">
              <a:spcBef>
                <a:spcPts val="0"/>
              </a:spcBef>
              <a:spcAft>
                <a:spcPts val="0"/>
              </a:spcAft>
              <a:buClr>
                <a:schemeClr val="accent1"/>
              </a:buClr>
              <a:buSzPts val="1800"/>
              <a:buNone/>
              <a:defRPr>
                <a:solidFill>
                  <a:schemeClr val="accent1"/>
                </a:solidFill>
              </a:defRPr>
            </a:lvl7pPr>
            <a:lvl8pPr lvl="7" algn="ctr" rtl="0">
              <a:spcBef>
                <a:spcPts val="0"/>
              </a:spcBef>
              <a:spcAft>
                <a:spcPts val="0"/>
              </a:spcAft>
              <a:buClr>
                <a:schemeClr val="accent1"/>
              </a:buClr>
              <a:buSzPts val="1800"/>
              <a:buNone/>
              <a:defRPr>
                <a:solidFill>
                  <a:schemeClr val="accent1"/>
                </a:solidFill>
              </a:defRPr>
            </a:lvl8pPr>
            <a:lvl9pPr lvl="8" algn="ctr" rtl="0">
              <a:spcBef>
                <a:spcPts val="0"/>
              </a:spcBef>
              <a:spcAft>
                <a:spcPts val="0"/>
              </a:spcAft>
              <a:buClr>
                <a:schemeClr val="accent1"/>
              </a:buClr>
              <a:buSzPts val="1800"/>
              <a:buNone/>
              <a:defRPr>
                <a:solidFill>
                  <a:schemeClr val="accent1"/>
                </a:solidFill>
              </a:defRPr>
            </a:lvl9pPr>
          </a:lstStyle>
          <a:p>
            <a:endParaRPr/>
          </a:p>
        </p:txBody>
      </p:sp>
      <p:sp>
        <p:nvSpPr>
          <p:cNvPr id="20" name="Google Shape;20;p3"/>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solidFill>
                  <a:srgbClr val="4D4A56"/>
                </a:solidFill>
              </a:defRPr>
            </a:lvl1pPr>
            <a:lvl2pPr lvl="1" algn="ctr">
              <a:buNone/>
              <a:defRPr>
                <a:solidFill>
                  <a:srgbClr val="4D4A56"/>
                </a:solidFill>
              </a:defRPr>
            </a:lvl2pPr>
            <a:lvl3pPr lvl="2" algn="ctr">
              <a:buNone/>
              <a:defRPr>
                <a:solidFill>
                  <a:srgbClr val="4D4A56"/>
                </a:solidFill>
              </a:defRPr>
            </a:lvl3pPr>
            <a:lvl4pPr lvl="3" algn="ctr">
              <a:buNone/>
              <a:defRPr>
                <a:solidFill>
                  <a:srgbClr val="4D4A56"/>
                </a:solidFill>
              </a:defRPr>
            </a:lvl4pPr>
            <a:lvl5pPr lvl="4" algn="ctr">
              <a:buNone/>
              <a:defRPr>
                <a:solidFill>
                  <a:srgbClr val="4D4A56"/>
                </a:solidFill>
              </a:defRPr>
            </a:lvl5pPr>
            <a:lvl6pPr lvl="5" algn="ctr">
              <a:buNone/>
              <a:defRPr>
                <a:solidFill>
                  <a:srgbClr val="4D4A56"/>
                </a:solidFill>
              </a:defRPr>
            </a:lvl6pPr>
            <a:lvl7pPr lvl="6" algn="ctr">
              <a:buNone/>
              <a:defRPr>
                <a:solidFill>
                  <a:srgbClr val="4D4A56"/>
                </a:solidFill>
              </a:defRPr>
            </a:lvl7pPr>
            <a:lvl8pPr lvl="7" algn="ctr">
              <a:buNone/>
              <a:defRPr>
                <a:solidFill>
                  <a:srgbClr val="4D4A56"/>
                </a:solidFill>
              </a:defRPr>
            </a:lvl8pPr>
            <a:lvl9pPr lvl="8" algn="ctr">
              <a:buNone/>
              <a:defRPr>
                <a:solidFill>
                  <a:srgbClr val="4D4A56"/>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ircles">
  <p:cSld name="BLANK_1_1_1">
    <p:bg>
      <p:bgPr>
        <a:solidFill>
          <a:schemeClr val="dk1"/>
        </a:solidFill>
        <a:effectLst/>
      </p:bgPr>
    </p:bg>
    <p:spTree>
      <p:nvGrpSpPr>
        <p:cNvPr id="1" name="Shape 83"/>
        <p:cNvGrpSpPr/>
        <p:nvPr/>
      </p:nvGrpSpPr>
      <p:grpSpPr>
        <a:xfrm>
          <a:off x="0" y="0"/>
          <a:ext cx="0" cy="0"/>
          <a:chOff x="0" y="0"/>
          <a:chExt cx="0" cy="0"/>
        </a:xfrm>
      </p:grpSpPr>
      <p:pic>
        <p:nvPicPr>
          <p:cNvPr id="84" name="Google Shape;84;p15" descr="organic-04.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85" name="Google Shape;85;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obj"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C9CB138F-5A14-49FF-BF8B-4696FF65210D}" type="datetimeFigureOut">
              <a:rPr lang="en-US"/>
              <a:t>8/8/2024</a:t>
            </a:fld>
            <a:endParaRPr lang="en-US"/>
          </a:p>
        </p:txBody>
      </p:sp>
      <p:sp>
        <p:nvSpPr>
          <p:cNvPr id="7" name="Footer Placeholder 4"/>
          <p:cNvSpPr>
            <a:spLocks noGrp="1"/>
          </p:cNvSpPr>
          <p:nvPr>
            <p:ph type="ftr" sz="quarter" idx="11"/>
          </p:nvPr>
        </p:nvSpPr>
        <p:spPr bwMode="auto"/>
        <p:txBody>
          <a:bodyPr/>
          <a:lstStyle/>
          <a:p>
            <a:pPr>
              <a:defRPr/>
            </a:pPr>
            <a:endParaRPr lang="en-US"/>
          </a:p>
        </p:txBody>
      </p:sp>
      <p:sp>
        <p:nvSpPr>
          <p:cNvPr id="8" name="Slide Number Placeholder 5"/>
          <p:cNvSpPr>
            <a:spLocks noGrp="1"/>
          </p:cNvSpPr>
          <p:nvPr>
            <p:ph type="sldNum" sz="quarter" idx="12"/>
          </p:nvPr>
        </p:nvSpPr>
        <p:spPr bwMode="auto"/>
        <p:txBody>
          <a:bodyPr/>
          <a:lstStyle/>
          <a:p>
            <a:pPr>
              <a:defRPr/>
            </a:pPr>
            <a:fld id="{CD2DB14D-9FE4-4290-8DFB-6D7A976C3B29}" type="slidenum">
              <a:rPr lang="en-US"/>
              <a:t>‹#›</a:t>
            </a:fld>
            <a:endParaRPr lang="en-US"/>
          </a:p>
        </p:txBody>
      </p:sp>
    </p:spTree>
    <p:extLst>
      <p:ext uri="{BB962C8B-B14F-4D97-AF65-F5344CB8AC3E}">
        <p14:creationId xmlns:p14="http://schemas.microsoft.com/office/powerpoint/2010/main" val="2081650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3320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79997"/>
            <a:ext cx="3886200" cy="27367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79997"/>
            <a:ext cx="3886200" cy="27367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9020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867733"/>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854761"/>
            <a:ext cx="3868340" cy="617934"/>
          </a:xfrm>
        </p:spPr>
        <p:txBody>
          <a:bodyPr anchor="b"/>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472695"/>
            <a:ext cx="3868340" cy="2763441"/>
          </a:xfrm>
        </p:spPr>
        <p:txBody>
          <a:bodyPr/>
          <a:lstStyle>
            <a:lvl1pPr>
              <a:defRPr sz="2100">
                <a:solidFill>
                  <a:srgbClr val="84BD00"/>
                </a:solidFill>
              </a:defRPr>
            </a:lvl1pPr>
            <a:lvl2pPr>
              <a:defRPr sz="1800">
                <a:solidFill>
                  <a:srgbClr val="84BD00"/>
                </a:solidFill>
              </a:defRPr>
            </a:lvl2pPr>
            <a:lvl3pPr>
              <a:defRPr sz="1500">
                <a:solidFill>
                  <a:srgbClr val="84BD00"/>
                </a:solidFill>
              </a:defRPr>
            </a:lvl3pPr>
            <a:lvl4pPr>
              <a:defRPr sz="1350">
                <a:solidFill>
                  <a:srgbClr val="84BD00"/>
                </a:solidFill>
              </a:defRPr>
            </a:lvl4pPr>
            <a:lvl5pPr>
              <a:defRPr>
                <a:solidFill>
                  <a:srgbClr val="84BD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854761"/>
            <a:ext cx="3887391" cy="617934"/>
          </a:xfrm>
        </p:spPr>
        <p:txBody>
          <a:bodyPr anchor="b"/>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472695"/>
            <a:ext cx="3887391" cy="2763441"/>
          </a:xfrm>
        </p:spPr>
        <p:txBody>
          <a:bodyPr/>
          <a:lstStyle>
            <a:lvl1pPr>
              <a:defRPr sz="2100">
                <a:solidFill>
                  <a:srgbClr val="84BD00"/>
                </a:solidFill>
              </a:defRPr>
            </a:lvl1pPr>
            <a:lvl2pPr>
              <a:defRPr>
                <a:solidFill>
                  <a:srgbClr val="84BD00"/>
                </a:solidFill>
              </a:defRPr>
            </a:lvl2pPr>
            <a:lvl3pPr>
              <a:defRPr>
                <a:solidFill>
                  <a:srgbClr val="84BD00"/>
                </a:solidFill>
              </a:defRPr>
            </a:lvl3pPr>
            <a:lvl4pPr>
              <a:defRPr>
                <a:solidFill>
                  <a:srgbClr val="84BD00"/>
                </a:solidFill>
              </a:defRPr>
            </a:lvl4pPr>
            <a:lvl5pPr>
              <a:defRPr>
                <a:solidFill>
                  <a:srgbClr val="84BD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4835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661055"/>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1058724"/>
            <a:ext cx="4629150" cy="3572194"/>
          </a:xfrm>
        </p:spPr>
        <p:txBody>
          <a:bodyPr/>
          <a:lstStyle>
            <a:lvl1pPr>
              <a:defRPr sz="2100">
                <a:solidFill>
                  <a:srgbClr val="84BD00"/>
                </a:solidFill>
              </a:defRPr>
            </a:lvl1pPr>
            <a:lvl2pPr>
              <a:defRPr sz="1800">
                <a:solidFill>
                  <a:srgbClr val="84BD00"/>
                </a:solidFill>
              </a:defRPr>
            </a:lvl2pPr>
            <a:lvl3pPr>
              <a:defRPr sz="1500">
                <a:solidFill>
                  <a:srgbClr val="84BD00"/>
                </a:solidFill>
              </a:defRPr>
            </a:lvl3pPr>
            <a:lvl4pPr>
              <a:defRPr sz="1350">
                <a:solidFill>
                  <a:srgbClr val="84BD00"/>
                </a:solidFill>
              </a:defRPr>
            </a:lvl4pPr>
            <a:lvl5pPr>
              <a:defRPr sz="1200">
                <a:solidFill>
                  <a:srgbClr val="84BD00"/>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861205"/>
            <a:ext cx="2949178" cy="2769713"/>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450166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668125"/>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1065794"/>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868275"/>
            <a:ext cx="2949178" cy="2858691"/>
          </a:xfrm>
        </p:spPr>
        <p:txBody>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858808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63375" y="452887"/>
            <a:ext cx="4382218" cy="1714500"/>
          </a:xfrm>
        </p:spPr>
        <p:txBody>
          <a:bodyPr/>
          <a:lstStyle>
            <a:lvl1pPr algn="l">
              <a:defRPr sz="3300"/>
            </a:lvl1pPr>
          </a:lstStyle>
          <a:p>
            <a:r>
              <a:rPr lang="en-US"/>
              <a:t>Click to edit Master title style</a:t>
            </a:r>
          </a:p>
        </p:txBody>
      </p:sp>
      <p:sp>
        <p:nvSpPr>
          <p:cNvPr id="3" name="Subtitle 2"/>
          <p:cNvSpPr>
            <a:spLocks noGrp="1"/>
          </p:cNvSpPr>
          <p:nvPr>
            <p:ph type="subTitle" idx="1"/>
          </p:nvPr>
        </p:nvSpPr>
        <p:spPr>
          <a:xfrm>
            <a:off x="4563375" y="2264434"/>
            <a:ext cx="4382218" cy="562874"/>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4767264"/>
            <a:ext cx="2057400" cy="273844"/>
          </a:xfrm>
          <a:prstGeom prst="rect">
            <a:avLst/>
          </a:prstGeom>
        </p:spPr>
        <p:txBody>
          <a:bodyPr/>
          <a:lstStyle>
            <a:lvl1pPr eaLnBrk="1" fontAlgn="auto" hangingPunct="1">
              <a:spcBef>
                <a:spcPts val="0"/>
              </a:spcBef>
              <a:spcAft>
                <a:spcPts val="0"/>
              </a:spcAft>
              <a:defRPr>
                <a:latin typeface="+mn-lt"/>
              </a:defRPr>
            </a:lvl1pPr>
          </a:lstStyle>
          <a:p>
            <a:pPr>
              <a:defRPr/>
            </a:pPr>
            <a:fld id="{E3D38DE4-1F2B-4C0D-ADEE-21C620B866B0}" type="datetimeFigureOut">
              <a:rPr lang="en-US"/>
              <a:pPr>
                <a:defRPr/>
              </a:pPr>
              <a:t>8/8/2024</a:t>
            </a:fld>
            <a:endParaRPr 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6D40DEFE-E6EC-4511-987E-2546E88373DE}" type="slidenum">
              <a:rPr lang="en-US"/>
              <a:pPr>
                <a:defRPr/>
              </a:pPr>
              <a:t>‹#›</a:t>
            </a:fld>
            <a:endParaRPr lang="en-US"/>
          </a:p>
        </p:txBody>
      </p:sp>
    </p:spTree>
    <p:extLst>
      <p:ext uri="{BB962C8B-B14F-4D97-AF65-F5344CB8AC3E}">
        <p14:creationId xmlns:p14="http://schemas.microsoft.com/office/powerpoint/2010/main" val="3573905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628650" y="4767264"/>
            <a:ext cx="2057400" cy="273844"/>
          </a:xfrm>
          <a:prstGeom prst="rect">
            <a:avLst/>
          </a:prstGeom>
        </p:spPr>
        <p:txBody>
          <a:bodyPr/>
          <a:lstStyle>
            <a:lvl1pPr eaLnBrk="1" fontAlgn="auto" hangingPunct="1">
              <a:spcBef>
                <a:spcPts val="0"/>
              </a:spcBef>
              <a:spcAft>
                <a:spcPts val="0"/>
              </a:spcAft>
              <a:defRPr>
                <a:latin typeface="+mn-lt"/>
              </a:defRPr>
            </a:lvl1pPr>
          </a:lstStyle>
          <a:p>
            <a:pPr>
              <a:defRPr/>
            </a:pPr>
            <a:fld id="{83D021C3-2519-4F06-A446-B38230B5787B}" type="datetimeFigureOut">
              <a:rPr lang="en-US"/>
              <a:pPr>
                <a:defRPr/>
              </a:pPr>
              <a:t>8/8/2024</a:t>
            </a:fld>
            <a:endParaRPr lang="en-US"/>
          </a:p>
        </p:txBody>
      </p:sp>
      <p:sp>
        <p:nvSpPr>
          <p:cNvPr id="4" name="Footer Placeholder 4"/>
          <p:cNvSpPr>
            <a:spLocks noGrp="1"/>
          </p:cNvSpPr>
          <p:nvPr>
            <p:ph type="ftr" sz="quarter" idx="11"/>
          </p:nvPr>
        </p:nvSpPr>
        <p:spPr>
          <a:xfrm>
            <a:off x="3028950" y="4767264"/>
            <a:ext cx="3086100" cy="273844"/>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5"/>
          <p:cNvSpPr>
            <a:spLocks noGrp="1"/>
          </p:cNvSpPr>
          <p:nvPr>
            <p:ph type="sldNum" sz="quarter" idx="12"/>
          </p:nvPr>
        </p:nvSpPr>
        <p:spPr>
          <a:xfrm>
            <a:off x="6457950" y="4767264"/>
            <a:ext cx="2057400" cy="273844"/>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5A5F5263-F606-441B-B3C1-4AB5A2399ECF}" type="slidenum">
              <a:rPr lang="en-US"/>
              <a:pPr>
                <a:defRPr/>
              </a:pPr>
              <a:t>‹#›</a:t>
            </a:fld>
            <a:endParaRPr lang="en-US"/>
          </a:p>
        </p:txBody>
      </p:sp>
    </p:spTree>
    <p:extLst>
      <p:ext uri="{BB962C8B-B14F-4D97-AF65-F5344CB8AC3E}">
        <p14:creationId xmlns:p14="http://schemas.microsoft.com/office/powerpoint/2010/main" val="1807391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AF_all_bold">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4" y="350044"/>
            <a:ext cx="1374775" cy="78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1" y="802482"/>
            <a:ext cx="1692275"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6" y="1689497"/>
            <a:ext cx="8697913" cy="1228725"/>
          </a:xfrm>
        </p:spPr>
        <p:txBody>
          <a:bodyPr/>
          <a:lstStyle>
            <a:lvl1pPr>
              <a:lnSpc>
                <a:spcPct val="80000"/>
              </a:lnSpc>
              <a:defRPr sz="4800" baseline="0"/>
            </a:lvl1pPr>
          </a:lstStyle>
          <a:p>
            <a:r>
              <a:rPr lang="en-US"/>
              <a:t>Click to edit Master title style</a:t>
            </a:r>
          </a:p>
        </p:txBody>
      </p:sp>
      <p:sp>
        <p:nvSpPr>
          <p:cNvPr id="3075" name="Rectangle 3"/>
          <p:cNvSpPr>
            <a:spLocks noGrp="1" noChangeArrowheads="1"/>
          </p:cNvSpPr>
          <p:nvPr>
            <p:ph type="subTitle" idx="1"/>
          </p:nvPr>
        </p:nvSpPr>
        <p:spPr>
          <a:xfrm>
            <a:off x="338138" y="2906316"/>
            <a:ext cx="4572000" cy="351234"/>
          </a:xfrm>
        </p:spPr>
        <p:txBody>
          <a:bodyPr/>
          <a:lstStyle>
            <a:lvl1pPr>
              <a:spcBef>
                <a:spcPts val="0"/>
              </a:spcBef>
              <a:defRPr sz="900" cap="all" baseline="0"/>
            </a:lvl1pPr>
          </a:lstStyle>
          <a:p>
            <a:r>
              <a:rPr lang="en-US"/>
              <a:t>Click to edit Master subtitle style</a:t>
            </a:r>
          </a:p>
        </p:txBody>
      </p:sp>
      <p:sp>
        <p:nvSpPr>
          <p:cNvPr id="10" name="Text Placeholder 13"/>
          <p:cNvSpPr>
            <a:spLocks noGrp="1"/>
          </p:cNvSpPr>
          <p:nvPr>
            <p:ph type="body" sz="quarter" idx="14"/>
          </p:nvPr>
        </p:nvSpPr>
        <p:spPr>
          <a:xfrm>
            <a:off x="356617" y="3243834"/>
            <a:ext cx="1901825" cy="414338"/>
          </a:xfrm>
        </p:spPr>
        <p:txBody>
          <a:bodyPr/>
          <a:lstStyle>
            <a:lvl1pPr>
              <a:defRPr sz="9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403237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 name="Shape 21"/>
        <p:cNvGrpSpPr/>
        <p:nvPr/>
      </p:nvGrpSpPr>
      <p:grpSpPr>
        <a:xfrm>
          <a:off x="0" y="0"/>
          <a:ext cx="0" cy="0"/>
          <a:chOff x="0" y="0"/>
          <a:chExt cx="0" cy="0"/>
        </a:xfrm>
      </p:grpSpPr>
      <p:pic>
        <p:nvPicPr>
          <p:cNvPr id="22" name="Google Shape;22;p4" descr="organic-04.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23" name="Google Shape;23;p4"/>
          <p:cNvSpPr/>
          <p:nvPr/>
        </p:nvSpPr>
        <p:spPr>
          <a:xfrm>
            <a:off x="880525" y="1098363"/>
            <a:ext cx="7383000" cy="31359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a:off x="4162050" y="833037"/>
            <a:ext cx="819900" cy="8199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body" idx="1"/>
          </p:nvPr>
        </p:nvSpPr>
        <p:spPr>
          <a:xfrm>
            <a:off x="1493850" y="1933200"/>
            <a:ext cx="6156300" cy="819900"/>
          </a:xfrm>
          <a:prstGeom prst="rect">
            <a:avLst/>
          </a:prstGeom>
        </p:spPr>
        <p:txBody>
          <a:bodyPr spcFirstLastPara="1" wrap="square" lIns="91425" tIns="91425" rIns="91425" bIns="91425" anchor="t" anchorCtr="0">
            <a:noAutofit/>
          </a:bodyPr>
          <a:lstStyle>
            <a:lvl1pPr marL="457200" lvl="0" indent="-381000" algn="ctr" rtl="0">
              <a:lnSpc>
                <a:spcPct val="115000"/>
              </a:lnSpc>
              <a:spcBef>
                <a:spcPts val="60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1pPr>
            <a:lvl2pPr marL="914400" lvl="1" indent="-381000" algn="ctr" rtl="0">
              <a:lnSpc>
                <a:spcPct val="115000"/>
              </a:lnSpc>
              <a:spcBef>
                <a:spcPts val="0"/>
              </a:spcBef>
              <a:spcAft>
                <a:spcPts val="0"/>
              </a:spcAft>
              <a:buClr>
                <a:srgbClr val="4D4A56"/>
              </a:buClr>
              <a:buSzPts val="2400"/>
              <a:buFont typeface="Playfair Display"/>
              <a:buChar char="▸"/>
              <a:defRPr b="1" i="1">
                <a:solidFill>
                  <a:srgbClr val="4D4A56"/>
                </a:solidFill>
                <a:latin typeface="Playfair Display"/>
                <a:ea typeface="Playfair Display"/>
                <a:cs typeface="Playfair Display"/>
                <a:sym typeface="Playfair Display"/>
              </a:defRPr>
            </a:lvl2pPr>
            <a:lvl3pPr marL="1371600" lvl="2" indent="-381000" algn="ctr" rtl="0">
              <a:lnSpc>
                <a:spcPct val="115000"/>
              </a:lnSpc>
              <a:spcBef>
                <a:spcPts val="0"/>
              </a:spcBef>
              <a:spcAft>
                <a:spcPts val="0"/>
              </a:spcAft>
              <a:buClr>
                <a:srgbClr val="4D4A56"/>
              </a:buClr>
              <a:buSzPts val="2400"/>
              <a:buFont typeface="Playfair Display"/>
              <a:buChar char="◦"/>
              <a:defRPr b="1" i="1">
                <a:solidFill>
                  <a:srgbClr val="4D4A56"/>
                </a:solidFill>
                <a:latin typeface="Playfair Display"/>
                <a:ea typeface="Playfair Display"/>
                <a:cs typeface="Playfair Display"/>
                <a:sym typeface="Playfair Display"/>
              </a:defRPr>
            </a:lvl3pPr>
            <a:lvl4pPr marL="1828800" lvl="3"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4pPr>
            <a:lvl5pPr marL="2286000" lvl="4"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5pPr>
            <a:lvl6pPr marL="2743200" lvl="5"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6pPr>
            <a:lvl7pPr marL="3200400" lvl="6"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7pPr>
            <a:lvl8pPr marL="3657600" lvl="7" indent="-381000" algn="ctr" rtl="0">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8pPr>
            <a:lvl9pPr marL="4114800" lvl="8" indent="-381000" algn="ctr">
              <a:lnSpc>
                <a:spcPct val="115000"/>
              </a:lnSpc>
              <a:spcBef>
                <a:spcPts val="0"/>
              </a:spcBef>
              <a:spcAft>
                <a:spcPts val="0"/>
              </a:spcAft>
              <a:buClr>
                <a:srgbClr val="4D4A56"/>
              </a:buClr>
              <a:buSzPts val="2400"/>
              <a:buFont typeface="Playfair Display"/>
              <a:buChar char="■"/>
              <a:defRPr sz="2400" b="1" i="1">
                <a:solidFill>
                  <a:srgbClr val="4D4A56"/>
                </a:solidFill>
                <a:latin typeface="Playfair Display"/>
                <a:ea typeface="Playfair Display"/>
                <a:cs typeface="Playfair Display"/>
                <a:sym typeface="Playfair Display"/>
              </a:defRPr>
            </a:lvl9pPr>
          </a:lstStyle>
          <a:p>
            <a:endParaRPr/>
          </a:p>
        </p:txBody>
      </p:sp>
      <p:sp>
        <p:nvSpPr>
          <p:cNvPr id="26" name="Google Shape;26;p4"/>
          <p:cNvSpPr txBox="1"/>
          <p:nvPr/>
        </p:nvSpPr>
        <p:spPr>
          <a:xfrm>
            <a:off x="3593400" y="8249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dk1"/>
                </a:solidFill>
                <a:latin typeface="Tinos"/>
                <a:ea typeface="Tinos"/>
                <a:cs typeface="Tinos"/>
                <a:sym typeface="Tinos"/>
              </a:rPr>
              <a:t>“</a:t>
            </a:r>
            <a:endParaRPr sz="6000" b="1">
              <a:solidFill>
                <a:schemeClr val="dk1"/>
              </a:solidFill>
              <a:latin typeface="Tinos"/>
              <a:ea typeface="Tinos"/>
              <a:cs typeface="Tinos"/>
              <a:sym typeface="Tinos"/>
            </a:endParaRPr>
          </a:p>
        </p:txBody>
      </p:sp>
      <p:sp>
        <p:nvSpPr>
          <p:cNvPr id="27" name="Google Shape;27;p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a:buNone/>
              <a:defRPr>
                <a:latin typeface="Playfair Display"/>
                <a:ea typeface="Playfair Display"/>
                <a:cs typeface="Playfair Display"/>
                <a:sym typeface="Playfair Display"/>
              </a:defRPr>
            </a:lvl1pPr>
            <a:lvl2pPr lvl="1" algn="ctr">
              <a:buNone/>
              <a:defRPr>
                <a:latin typeface="Playfair Display"/>
                <a:ea typeface="Playfair Display"/>
                <a:cs typeface="Playfair Display"/>
                <a:sym typeface="Playfair Display"/>
              </a:defRPr>
            </a:lvl2pPr>
            <a:lvl3pPr lvl="2" algn="ctr">
              <a:buNone/>
              <a:defRPr>
                <a:latin typeface="Playfair Display"/>
                <a:ea typeface="Playfair Display"/>
                <a:cs typeface="Playfair Display"/>
                <a:sym typeface="Playfair Display"/>
              </a:defRPr>
            </a:lvl3pPr>
            <a:lvl4pPr lvl="3" algn="ctr">
              <a:buNone/>
              <a:defRPr>
                <a:latin typeface="Playfair Display"/>
                <a:ea typeface="Playfair Display"/>
                <a:cs typeface="Playfair Display"/>
                <a:sym typeface="Playfair Display"/>
              </a:defRPr>
            </a:lvl4pPr>
            <a:lvl5pPr lvl="4" algn="ctr">
              <a:buNone/>
              <a:defRPr>
                <a:latin typeface="Playfair Display"/>
                <a:ea typeface="Playfair Display"/>
                <a:cs typeface="Playfair Display"/>
                <a:sym typeface="Playfair Display"/>
              </a:defRPr>
            </a:lvl5pPr>
            <a:lvl6pPr lvl="5" algn="ctr">
              <a:buNone/>
              <a:defRPr>
                <a:latin typeface="Playfair Display"/>
                <a:ea typeface="Playfair Display"/>
                <a:cs typeface="Playfair Display"/>
                <a:sym typeface="Playfair Display"/>
              </a:defRPr>
            </a:lvl6pPr>
            <a:lvl7pPr lvl="6" algn="ctr">
              <a:buNone/>
              <a:defRPr>
                <a:latin typeface="Playfair Display"/>
                <a:ea typeface="Playfair Display"/>
                <a:cs typeface="Playfair Display"/>
                <a:sym typeface="Playfair Display"/>
              </a:defRPr>
            </a:lvl7pPr>
            <a:lvl8pPr lvl="7" algn="ctr">
              <a:buNone/>
              <a:defRPr>
                <a:latin typeface="Playfair Display"/>
                <a:ea typeface="Playfair Display"/>
                <a:cs typeface="Playfair Display"/>
                <a:sym typeface="Playfair Display"/>
              </a:defRPr>
            </a:lvl8pPr>
            <a:lvl9pPr lvl="8" algn="ctr">
              <a:buNone/>
              <a:defRPr>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128EBD47-7D41-4C8C-8C8A-87B9A3962311}"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©2011 YMCA of the USA</a:t>
            </a:r>
          </a:p>
        </p:txBody>
      </p:sp>
    </p:spTree>
    <p:extLst>
      <p:ext uri="{BB962C8B-B14F-4D97-AF65-F5344CB8AC3E}">
        <p14:creationId xmlns:p14="http://schemas.microsoft.com/office/powerpoint/2010/main" val="1226546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or Agenda">
    <p:bg>
      <p:bgPr>
        <a:solidFill>
          <a:srgbClr val="01A4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 y="240030"/>
            <a:ext cx="8366760" cy="630936"/>
          </a:xfrm>
        </p:spPr>
        <p:txBody>
          <a:bodyPr/>
          <a:lstStyle>
            <a:lvl1pPr algn="l">
              <a:defRPr sz="1950" b="1" cap="all">
                <a:solidFill>
                  <a:schemeClr val="bg1"/>
                </a:solidFill>
              </a:defRPr>
            </a:lvl1pPr>
          </a:lstStyle>
          <a:p>
            <a:r>
              <a:rPr lang="en-US"/>
              <a:t>Click to edit Master title style</a:t>
            </a:r>
          </a:p>
        </p:txBody>
      </p:sp>
      <p:sp>
        <p:nvSpPr>
          <p:cNvPr id="6" name="Content Placeholder 2"/>
          <p:cNvSpPr>
            <a:spLocks noGrp="1"/>
          </p:cNvSpPr>
          <p:nvPr>
            <p:ph idx="1"/>
          </p:nvPr>
        </p:nvSpPr>
        <p:spPr>
          <a:xfrm>
            <a:off x="354014" y="1304925"/>
            <a:ext cx="8339137" cy="3281363"/>
          </a:xfrm>
        </p:spPr>
        <p:txBody>
          <a:bodyPr/>
          <a:lstStyle>
            <a:lvl1pPr marL="342900" indent="-342900">
              <a:spcBef>
                <a:spcPts val="396"/>
              </a:spcBef>
              <a:buFont typeface="+mj-lt"/>
              <a:buAutoNum type="arabicPeriod"/>
              <a:defRPr sz="1650" b="1" cap="all" baseline="0">
                <a:solidFill>
                  <a:schemeClr val="bg1"/>
                </a:solidFill>
              </a:defRPr>
            </a:lvl1pPr>
            <a:lvl2pPr marL="555498" indent="-212598">
              <a:spcBef>
                <a:spcPts val="396"/>
              </a:spcBef>
              <a:buSzPct val="100000"/>
              <a:buFont typeface="Verdana" pitchFamily="34" charset="0"/>
              <a:buChar char="–"/>
              <a:defRPr sz="1650" baseline="0">
                <a:solidFill>
                  <a:schemeClr val="bg1"/>
                </a:solidFill>
              </a:defRPr>
            </a:lvl2pPr>
            <a:lvl3pPr marL="857250">
              <a:spcBef>
                <a:spcPts val="396"/>
              </a:spcBef>
              <a:buFont typeface="Arial" pitchFamily="34" charset="0"/>
              <a:buChar char="•"/>
              <a:defRPr sz="1650" baseline="0">
                <a:solidFill>
                  <a:schemeClr val="bg1"/>
                </a:solidFill>
              </a:defRPr>
            </a:lvl3pPr>
            <a:lvl4pPr>
              <a:spcBef>
                <a:spcPts val="396"/>
              </a:spcBef>
              <a:defRPr sz="1650" baseline="0">
                <a:solidFill>
                  <a:schemeClr val="bg1"/>
                </a:solidFill>
              </a:defRPr>
            </a:lvl4pPr>
            <a:lvl5pPr>
              <a:spcBef>
                <a:spcPts val="396"/>
              </a:spcBef>
              <a:defRPr sz="1650" baseline="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4" name="Slide Number Placeholder 3"/>
          <p:cNvSpPr>
            <a:spLocks noGrp="1"/>
          </p:cNvSpPr>
          <p:nvPr>
            <p:ph type="sldNum" sz="quarter" idx="10"/>
          </p:nvPr>
        </p:nvSpPr>
        <p:spPr/>
        <p:txBody>
          <a:bodyPr/>
          <a:lstStyle>
            <a:lvl1pPr>
              <a:defRPr smtClean="0">
                <a:solidFill>
                  <a:schemeClr val="bg1"/>
                </a:solidFill>
              </a:defRPr>
            </a:lvl1pPr>
          </a:lstStyle>
          <a:p>
            <a:pPr>
              <a:defRPr/>
            </a:pPr>
            <a:fld id="{4BDAB349-3667-49C9-9F9B-4DC9940C328C}"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solidFill>
                  <a:schemeClr val="bg2"/>
                </a:solidFill>
                <a:latin typeface="Verdana" pitchFamily="64" charset="0"/>
                <a:ea typeface="ＭＳ Ｐゴシック" pitchFamily="64" charset="-128"/>
                <a:cs typeface="ＭＳ Ｐゴシック" pitchFamily="64" charset="-128"/>
              </a:defRPr>
            </a:lvl1pPr>
          </a:lstStyle>
          <a:p>
            <a:pPr>
              <a:defRPr/>
            </a:pPr>
            <a:r>
              <a:rPr lang="en-US"/>
              <a:t>| PRESENTATION TITLE HERE | ©2011 YMCA of the USA</a:t>
            </a:r>
          </a:p>
        </p:txBody>
      </p:sp>
    </p:spTree>
    <p:extLst>
      <p:ext uri="{BB962C8B-B14F-4D97-AF65-F5344CB8AC3E}">
        <p14:creationId xmlns:p14="http://schemas.microsoft.com/office/powerpoint/2010/main" val="1456481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1A4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2608" y="281178"/>
            <a:ext cx="8732520" cy="1227582"/>
          </a:xfrm>
        </p:spPr>
        <p:txBody>
          <a:bodyPr/>
          <a:lstStyle>
            <a:lvl1pPr algn="l">
              <a:lnSpc>
                <a:spcPct val="80000"/>
              </a:lnSpc>
              <a:defRPr sz="4800" b="1" cap="all">
                <a:solidFill>
                  <a:schemeClr val="bg1"/>
                </a:solidFill>
              </a:defRPr>
            </a:lvl1pPr>
          </a:lstStyle>
          <a:p>
            <a:r>
              <a:rPr lang="en-US"/>
              <a:t>Click to edit Master title style</a:t>
            </a:r>
          </a:p>
        </p:txBody>
      </p:sp>
    </p:spTree>
    <p:extLst>
      <p:ext uri="{BB962C8B-B14F-4D97-AF65-F5344CB8AC3E}">
        <p14:creationId xmlns:p14="http://schemas.microsoft.com/office/powerpoint/2010/main" val="2851302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with Name">
    <p:bg>
      <p:bgPr>
        <a:solidFill>
          <a:srgbClr val="01A490"/>
        </a:solidFill>
        <a:effectLst/>
      </p:bgPr>
    </p:bg>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813" y="350044"/>
            <a:ext cx="1376362" cy="78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92608" y="2067116"/>
            <a:ext cx="8732520" cy="711803"/>
          </a:xfrm>
        </p:spPr>
        <p:txBody>
          <a:bodyPr/>
          <a:lstStyle>
            <a:lvl1pPr algn="l">
              <a:lnSpc>
                <a:spcPct val="80000"/>
              </a:lnSpc>
              <a:defRPr sz="4800" b="1" cap="all">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276225" y="3350419"/>
            <a:ext cx="7048500" cy="1443038"/>
          </a:xfrm>
        </p:spPr>
        <p:txBody>
          <a:bodyPr/>
          <a:lstStyle>
            <a:lvl1pPr>
              <a:spcBef>
                <a:spcPts val="150"/>
              </a:spcBef>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02990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014" y="1304925"/>
            <a:ext cx="4092575" cy="3281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8988" y="1304925"/>
            <a:ext cx="4094162" cy="3281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pPr>
              <a:defRPr/>
            </a:pPr>
            <a:fld id="{670A9DD8-B5B8-45BF-B751-AE7B6043CF37}"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©2011 YMCA of the USA</a:t>
            </a:r>
          </a:p>
        </p:txBody>
      </p:sp>
    </p:spTree>
    <p:extLst>
      <p:ext uri="{BB962C8B-B14F-4D97-AF65-F5344CB8AC3E}">
        <p14:creationId xmlns:p14="http://schemas.microsoft.com/office/powerpoint/2010/main" val="779594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pPr>
              <a:defRPr/>
            </a:pPr>
            <a:fld id="{6048EC4F-1626-4135-8EDD-5B4EF05A84B4}" type="slidenum">
              <a:rPr lang="en-US"/>
              <a:pPr>
                <a:defRPr/>
              </a:pPr>
              <a:t>‹#›</a:t>
            </a:fld>
            <a:endParaRPr lang="en-US"/>
          </a:p>
        </p:txBody>
      </p:sp>
      <p:sp>
        <p:nvSpPr>
          <p:cNvPr id="8" name="Footer Placeholder 7"/>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©2011 YMCA of the USA</a:t>
            </a:r>
          </a:p>
        </p:txBody>
      </p:sp>
    </p:spTree>
    <p:extLst>
      <p:ext uri="{BB962C8B-B14F-4D97-AF65-F5344CB8AC3E}">
        <p14:creationId xmlns:p14="http://schemas.microsoft.com/office/powerpoint/2010/main" val="1349910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87DE29F2-2124-40A7-9370-38AC51F2ABC1}" type="slidenum">
              <a:rPr lang="en-US"/>
              <a:pPr>
                <a:defRPr/>
              </a:pPr>
              <a:t>‹#›</a:t>
            </a:fld>
            <a:endParaRPr lang="en-US"/>
          </a:p>
        </p:txBody>
      </p:sp>
      <p:sp>
        <p:nvSpPr>
          <p:cNvPr id="4" name="Footer Placeholder 3"/>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©2011 YMCA of the USA</a:t>
            </a:r>
          </a:p>
        </p:txBody>
      </p:sp>
    </p:spTree>
    <p:extLst>
      <p:ext uri="{BB962C8B-B14F-4D97-AF65-F5344CB8AC3E}">
        <p14:creationId xmlns:p14="http://schemas.microsoft.com/office/powerpoint/2010/main" val="3056700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0A656991-A4C7-4D9B-B0CA-17664F831404}" type="slidenum">
              <a:rPr lang="en-US"/>
              <a:pPr>
                <a:defRPr/>
              </a:pPr>
              <a:t>‹#›</a:t>
            </a:fld>
            <a:endParaRPr lang="en-US"/>
          </a:p>
        </p:txBody>
      </p:sp>
      <p:sp>
        <p:nvSpPr>
          <p:cNvPr id="3" name="Footer Placeholder 2"/>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©2011 YMCA of the USA</a:t>
            </a:r>
          </a:p>
        </p:txBody>
      </p:sp>
    </p:spTree>
    <p:extLst>
      <p:ext uri="{BB962C8B-B14F-4D97-AF65-F5344CB8AC3E}">
        <p14:creationId xmlns:p14="http://schemas.microsoft.com/office/powerpoint/2010/main" val="3491154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60C2551-B5D1-4998-BDE3-627E5FBCE1F3}"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©2011 YMCA of the USA</a:t>
            </a:r>
          </a:p>
        </p:txBody>
      </p:sp>
    </p:spTree>
    <p:extLst>
      <p:ext uri="{BB962C8B-B14F-4D97-AF65-F5344CB8AC3E}">
        <p14:creationId xmlns:p14="http://schemas.microsoft.com/office/powerpoint/2010/main" val="998653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62BBC829-48A4-4EFD-87DB-0616E93FF24D}" type="slidenum">
              <a:rPr lang="en-US"/>
              <a:pPr>
                <a:defRPr/>
              </a:pPr>
              <a:t>‹#›</a:t>
            </a:fld>
            <a:endParaRPr lang="en-US"/>
          </a:p>
        </p:txBody>
      </p:sp>
      <p:sp>
        <p:nvSpPr>
          <p:cNvPr id="6" name="Footer Placeholder 5"/>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©2011 YMCA of the USA</a:t>
            </a:r>
          </a:p>
        </p:txBody>
      </p:sp>
    </p:spTree>
    <p:extLst>
      <p:ext uri="{BB962C8B-B14F-4D97-AF65-F5344CB8AC3E}">
        <p14:creationId xmlns:p14="http://schemas.microsoft.com/office/powerpoint/2010/main" val="147283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dk1"/>
        </a:solidFill>
        <a:effectLst/>
      </p:bgPr>
    </p:bg>
    <p:spTree>
      <p:nvGrpSpPr>
        <p:cNvPr id="1" name="Shape 41"/>
        <p:cNvGrpSpPr/>
        <p:nvPr/>
      </p:nvGrpSpPr>
      <p:grpSpPr>
        <a:xfrm>
          <a:off x="0" y="0"/>
          <a:ext cx="0" cy="0"/>
          <a:chOff x="0" y="0"/>
          <a:chExt cx="0" cy="0"/>
        </a:xfrm>
      </p:grpSpPr>
      <p:pic>
        <p:nvPicPr>
          <p:cNvPr id="42" name="Google Shape;42;p7" descr="organic-02.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43" name="Google Shape;43;p7"/>
          <p:cNvSpPr/>
          <p:nvPr/>
        </p:nvSpPr>
        <p:spPr>
          <a:xfrm>
            <a:off x="2066125" y="715358"/>
            <a:ext cx="65967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a:off x="404975" y="441142"/>
            <a:ext cx="1980300" cy="19803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title"/>
          </p:nvPr>
        </p:nvSpPr>
        <p:spPr>
          <a:xfrm>
            <a:off x="534610" y="541179"/>
            <a:ext cx="1613400" cy="8574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800"/>
              <a:buNone/>
              <a:defRPr>
                <a:solidFill>
                  <a:schemeClr val="lt1"/>
                </a:solidFill>
              </a:defRPr>
            </a:lvl1pPr>
            <a:lvl2pPr lvl="1" algn="r">
              <a:spcBef>
                <a:spcPts val="0"/>
              </a:spcBef>
              <a:spcAft>
                <a:spcPts val="0"/>
              </a:spcAft>
              <a:buClr>
                <a:schemeClr val="lt1"/>
              </a:buClr>
              <a:buSzPts val="1800"/>
              <a:buNone/>
              <a:defRPr>
                <a:solidFill>
                  <a:schemeClr val="lt1"/>
                </a:solidFill>
              </a:defRPr>
            </a:lvl2pPr>
            <a:lvl3pPr lvl="2" algn="r">
              <a:spcBef>
                <a:spcPts val="0"/>
              </a:spcBef>
              <a:spcAft>
                <a:spcPts val="0"/>
              </a:spcAft>
              <a:buClr>
                <a:schemeClr val="lt1"/>
              </a:buClr>
              <a:buSzPts val="1800"/>
              <a:buNone/>
              <a:defRPr>
                <a:solidFill>
                  <a:schemeClr val="lt1"/>
                </a:solidFill>
              </a:defRPr>
            </a:lvl3pPr>
            <a:lvl4pPr lvl="3" algn="r">
              <a:spcBef>
                <a:spcPts val="0"/>
              </a:spcBef>
              <a:spcAft>
                <a:spcPts val="0"/>
              </a:spcAft>
              <a:buClr>
                <a:schemeClr val="lt1"/>
              </a:buClr>
              <a:buSzPts val="1800"/>
              <a:buNone/>
              <a:defRPr>
                <a:solidFill>
                  <a:schemeClr val="lt1"/>
                </a:solidFill>
              </a:defRPr>
            </a:lvl4pPr>
            <a:lvl5pPr lvl="4" algn="r">
              <a:spcBef>
                <a:spcPts val="0"/>
              </a:spcBef>
              <a:spcAft>
                <a:spcPts val="0"/>
              </a:spcAft>
              <a:buClr>
                <a:schemeClr val="lt1"/>
              </a:buClr>
              <a:buSzPts val="1800"/>
              <a:buNone/>
              <a:defRPr>
                <a:solidFill>
                  <a:schemeClr val="lt1"/>
                </a:solidFill>
              </a:defRPr>
            </a:lvl5pPr>
            <a:lvl6pPr lvl="5" algn="r">
              <a:spcBef>
                <a:spcPts val="0"/>
              </a:spcBef>
              <a:spcAft>
                <a:spcPts val="0"/>
              </a:spcAft>
              <a:buClr>
                <a:schemeClr val="lt1"/>
              </a:buClr>
              <a:buSzPts val="1800"/>
              <a:buNone/>
              <a:defRPr>
                <a:solidFill>
                  <a:schemeClr val="lt1"/>
                </a:solidFill>
              </a:defRPr>
            </a:lvl6pPr>
            <a:lvl7pPr lvl="6" algn="r">
              <a:spcBef>
                <a:spcPts val="0"/>
              </a:spcBef>
              <a:spcAft>
                <a:spcPts val="0"/>
              </a:spcAft>
              <a:buClr>
                <a:schemeClr val="lt1"/>
              </a:buClr>
              <a:buSzPts val="1800"/>
              <a:buNone/>
              <a:defRPr>
                <a:solidFill>
                  <a:schemeClr val="lt1"/>
                </a:solidFill>
              </a:defRPr>
            </a:lvl7pPr>
            <a:lvl8pPr lvl="7" algn="r">
              <a:spcBef>
                <a:spcPts val="0"/>
              </a:spcBef>
              <a:spcAft>
                <a:spcPts val="0"/>
              </a:spcAft>
              <a:buClr>
                <a:schemeClr val="lt1"/>
              </a:buClr>
              <a:buSzPts val="1800"/>
              <a:buNone/>
              <a:defRPr>
                <a:solidFill>
                  <a:schemeClr val="lt1"/>
                </a:solidFill>
              </a:defRPr>
            </a:lvl8pPr>
            <a:lvl9pPr lvl="8" algn="r">
              <a:spcBef>
                <a:spcPts val="0"/>
              </a:spcBef>
              <a:spcAft>
                <a:spcPts val="0"/>
              </a:spcAft>
              <a:buClr>
                <a:schemeClr val="lt1"/>
              </a:buClr>
              <a:buSzPts val="1800"/>
              <a:buNone/>
              <a:defRPr>
                <a:solidFill>
                  <a:schemeClr val="lt1"/>
                </a:solidFill>
              </a:defRPr>
            </a:lvl9pPr>
          </a:lstStyle>
          <a:p>
            <a:endParaRPr/>
          </a:p>
        </p:txBody>
      </p:sp>
      <p:sp>
        <p:nvSpPr>
          <p:cNvPr id="46" name="Google Shape;46;p7"/>
          <p:cNvSpPr txBox="1">
            <a:spLocks noGrp="1"/>
          </p:cNvSpPr>
          <p:nvPr>
            <p:ph type="body" idx="1"/>
          </p:nvPr>
        </p:nvSpPr>
        <p:spPr>
          <a:xfrm>
            <a:off x="2757725" y="1123950"/>
            <a:ext cx="2700600" cy="3096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7" name="Google Shape;47;p7"/>
          <p:cNvSpPr txBox="1">
            <a:spLocks noGrp="1"/>
          </p:cNvSpPr>
          <p:nvPr>
            <p:ph type="body" idx="2"/>
          </p:nvPr>
        </p:nvSpPr>
        <p:spPr>
          <a:xfrm>
            <a:off x="5620903" y="1123950"/>
            <a:ext cx="2700600" cy="30960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8" name="Google Shape;48;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156F26FF-A929-452C-A618-3EEE81BE390E}"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©2011 YMCA of the USA</a:t>
            </a:r>
          </a:p>
        </p:txBody>
      </p:sp>
    </p:spTree>
    <p:extLst>
      <p:ext uri="{BB962C8B-B14F-4D97-AF65-F5344CB8AC3E}">
        <p14:creationId xmlns:p14="http://schemas.microsoft.com/office/powerpoint/2010/main" val="40772365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1" y="246460"/>
            <a:ext cx="2092325" cy="43398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4" y="246460"/>
            <a:ext cx="6129337" cy="43398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pPr>
              <a:defRPr/>
            </a:pPr>
            <a:fld id="{C8149392-59BB-4024-ADA1-A33B534F62CB}" type="slidenum">
              <a:rPr lang="en-US"/>
              <a:pPr>
                <a:defRPr/>
              </a:pPr>
              <a:t>‹#›</a:t>
            </a:fld>
            <a:endParaRPr lang="en-US"/>
          </a:p>
        </p:txBody>
      </p:sp>
      <p:sp>
        <p:nvSpPr>
          <p:cNvPr id="5" name="Footer Placeholder 4"/>
          <p:cNvSpPr>
            <a:spLocks noGrp="1"/>
          </p:cNvSpPr>
          <p:nvPr>
            <p:ph type="ftr" sz="quarter" idx="11"/>
          </p:nvPr>
        </p:nvSpPr>
        <p:spPr/>
        <p:txBody>
          <a:bodyPr/>
          <a:lstStyle>
            <a:lvl1pPr>
              <a:defRPr smtClean="0">
                <a:latin typeface="Verdana" pitchFamily="64" charset="0"/>
                <a:ea typeface="ＭＳ Ｐゴシック" pitchFamily="64" charset="-128"/>
                <a:cs typeface="ＭＳ Ｐゴシック" pitchFamily="64" charset="-128"/>
              </a:defRPr>
            </a:lvl1pPr>
          </a:lstStyle>
          <a:p>
            <a:pPr>
              <a:defRPr/>
            </a:pPr>
            <a:r>
              <a:rPr lang="en-US"/>
              <a:t>| PRESENTATION TITLE HERE | ©2011 YMCA of the USA</a:t>
            </a:r>
          </a:p>
        </p:txBody>
      </p:sp>
    </p:spTree>
    <p:extLst>
      <p:ext uri="{BB962C8B-B14F-4D97-AF65-F5344CB8AC3E}">
        <p14:creationId xmlns:p14="http://schemas.microsoft.com/office/powerpoint/2010/main" val="13436801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AF_Youth">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4" y="350044"/>
            <a:ext cx="1374775" cy="78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1" y="802482"/>
            <a:ext cx="1692275"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6" y="1689497"/>
            <a:ext cx="8697913" cy="1228725"/>
          </a:xfrm>
        </p:spPr>
        <p:txBody>
          <a:bodyPr/>
          <a:lstStyle>
            <a:lvl1pPr>
              <a:lnSpc>
                <a:spcPct val="80000"/>
              </a:lnSpc>
              <a:defRPr sz="4800" baseline="0"/>
            </a:lvl1pPr>
          </a:lstStyle>
          <a:p>
            <a:r>
              <a:rPr lang="en-US"/>
              <a:t>Click to edit Master title style</a:t>
            </a:r>
          </a:p>
        </p:txBody>
      </p:sp>
      <p:sp>
        <p:nvSpPr>
          <p:cNvPr id="3075" name="Rectangle 3"/>
          <p:cNvSpPr>
            <a:spLocks noGrp="1" noChangeArrowheads="1"/>
          </p:cNvSpPr>
          <p:nvPr>
            <p:ph type="subTitle" idx="1"/>
          </p:nvPr>
        </p:nvSpPr>
        <p:spPr>
          <a:xfrm>
            <a:off x="338138" y="2906316"/>
            <a:ext cx="4572000" cy="351234"/>
          </a:xfrm>
        </p:spPr>
        <p:txBody>
          <a:bodyPr/>
          <a:lstStyle>
            <a:lvl1pPr>
              <a:spcBef>
                <a:spcPts val="0"/>
              </a:spcBef>
              <a:defRPr sz="900" cap="all" baseline="0"/>
            </a:lvl1pPr>
          </a:lstStyle>
          <a:p>
            <a:r>
              <a:rPr lang="en-US"/>
              <a:t>Click to edit Master subtitle style</a:t>
            </a:r>
          </a:p>
        </p:txBody>
      </p:sp>
      <p:sp>
        <p:nvSpPr>
          <p:cNvPr id="10" name="Text Placeholder 13"/>
          <p:cNvSpPr>
            <a:spLocks noGrp="1"/>
          </p:cNvSpPr>
          <p:nvPr>
            <p:ph type="body" sz="quarter" idx="14"/>
          </p:nvPr>
        </p:nvSpPr>
        <p:spPr>
          <a:xfrm>
            <a:off x="356617" y="3243834"/>
            <a:ext cx="1901825" cy="414338"/>
          </a:xfrm>
        </p:spPr>
        <p:txBody>
          <a:bodyPr/>
          <a:lstStyle>
            <a:lvl1pPr>
              <a:defRPr sz="9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7204014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AF_Healthy">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4" y="350044"/>
            <a:ext cx="1374775" cy="78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1" y="802482"/>
            <a:ext cx="1692275"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6" y="1689497"/>
            <a:ext cx="8697913" cy="1228725"/>
          </a:xfrm>
        </p:spPr>
        <p:txBody>
          <a:bodyPr/>
          <a:lstStyle>
            <a:lvl1pPr>
              <a:lnSpc>
                <a:spcPct val="80000"/>
              </a:lnSpc>
              <a:defRPr sz="4800" baseline="0"/>
            </a:lvl1pPr>
          </a:lstStyle>
          <a:p>
            <a:r>
              <a:rPr lang="en-US"/>
              <a:t>Click to edit Master title style</a:t>
            </a:r>
          </a:p>
        </p:txBody>
      </p:sp>
      <p:sp>
        <p:nvSpPr>
          <p:cNvPr id="3075" name="Rectangle 3"/>
          <p:cNvSpPr>
            <a:spLocks noGrp="1" noChangeArrowheads="1"/>
          </p:cNvSpPr>
          <p:nvPr>
            <p:ph type="subTitle" idx="1"/>
          </p:nvPr>
        </p:nvSpPr>
        <p:spPr>
          <a:xfrm>
            <a:off x="338138" y="2906316"/>
            <a:ext cx="4572000" cy="351234"/>
          </a:xfrm>
        </p:spPr>
        <p:txBody>
          <a:bodyPr/>
          <a:lstStyle>
            <a:lvl1pPr>
              <a:spcBef>
                <a:spcPts val="0"/>
              </a:spcBef>
              <a:defRPr sz="900" cap="all" baseline="0"/>
            </a:lvl1pPr>
          </a:lstStyle>
          <a:p>
            <a:r>
              <a:rPr lang="en-US"/>
              <a:t>Click to edit Master subtitle style</a:t>
            </a:r>
          </a:p>
        </p:txBody>
      </p:sp>
      <p:sp>
        <p:nvSpPr>
          <p:cNvPr id="10" name="Text Placeholder 13"/>
          <p:cNvSpPr>
            <a:spLocks noGrp="1"/>
          </p:cNvSpPr>
          <p:nvPr>
            <p:ph type="body" sz="quarter" idx="14"/>
          </p:nvPr>
        </p:nvSpPr>
        <p:spPr>
          <a:xfrm>
            <a:off x="356617" y="3243834"/>
            <a:ext cx="1901825" cy="414338"/>
          </a:xfrm>
        </p:spPr>
        <p:txBody>
          <a:bodyPr/>
          <a:lstStyle>
            <a:lvl1pPr>
              <a:defRPr sz="9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9085449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AF_Social">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64" y="350044"/>
            <a:ext cx="1374775" cy="78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1" y="802482"/>
            <a:ext cx="1692275"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95276" y="1689497"/>
            <a:ext cx="8697913" cy="1228725"/>
          </a:xfrm>
        </p:spPr>
        <p:txBody>
          <a:bodyPr/>
          <a:lstStyle>
            <a:lvl1pPr>
              <a:lnSpc>
                <a:spcPct val="80000"/>
              </a:lnSpc>
              <a:defRPr sz="4800" baseline="0"/>
            </a:lvl1pPr>
          </a:lstStyle>
          <a:p>
            <a:r>
              <a:rPr lang="en-US"/>
              <a:t>Click to edit Master title style</a:t>
            </a:r>
          </a:p>
        </p:txBody>
      </p:sp>
      <p:sp>
        <p:nvSpPr>
          <p:cNvPr id="3075" name="Rectangle 3"/>
          <p:cNvSpPr>
            <a:spLocks noGrp="1" noChangeArrowheads="1"/>
          </p:cNvSpPr>
          <p:nvPr>
            <p:ph type="subTitle" idx="1"/>
          </p:nvPr>
        </p:nvSpPr>
        <p:spPr>
          <a:xfrm>
            <a:off x="338138" y="2906316"/>
            <a:ext cx="4572000" cy="351234"/>
          </a:xfrm>
        </p:spPr>
        <p:txBody>
          <a:bodyPr/>
          <a:lstStyle>
            <a:lvl1pPr>
              <a:spcBef>
                <a:spcPts val="0"/>
              </a:spcBef>
              <a:defRPr sz="900" cap="all" baseline="0"/>
            </a:lvl1pPr>
          </a:lstStyle>
          <a:p>
            <a:r>
              <a:rPr lang="en-US"/>
              <a:t>Click to edit Master subtitle style</a:t>
            </a:r>
          </a:p>
        </p:txBody>
      </p:sp>
      <p:sp>
        <p:nvSpPr>
          <p:cNvPr id="10" name="Text Placeholder 13"/>
          <p:cNvSpPr>
            <a:spLocks noGrp="1"/>
          </p:cNvSpPr>
          <p:nvPr>
            <p:ph type="body" sz="quarter" idx="14"/>
          </p:nvPr>
        </p:nvSpPr>
        <p:spPr>
          <a:xfrm>
            <a:off x="356617" y="3243834"/>
            <a:ext cx="1901825" cy="414338"/>
          </a:xfrm>
        </p:spPr>
        <p:txBody>
          <a:bodyPr/>
          <a:lstStyle>
            <a:lvl1pPr>
              <a:defRPr sz="9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27425733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1 Pic">
    <p:spTree>
      <p:nvGrpSpPr>
        <p:cNvPr id="1" name=""/>
        <p:cNvGrpSpPr/>
        <p:nvPr/>
      </p:nvGrpSpPr>
      <p:grpSpPr>
        <a:xfrm>
          <a:off x="0" y="0"/>
          <a:ext cx="0" cy="0"/>
          <a:chOff x="0" y="0"/>
          <a:chExt cx="0" cy="0"/>
        </a:xfrm>
      </p:grpSpPr>
      <p:pic>
        <p:nvPicPr>
          <p:cNvPr id="9" name="Picture 8" descr="A picture containing outdoor, grass, building, bus&#10;&#10;Description automatically generated">
            <a:extLst>
              <a:ext uri="{FF2B5EF4-FFF2-40B4-BE49-F238E27FC236}">
                <a16:creationId xmlns:a16="http://schemas.microsoft.com/office/drawing/2014/main" id="{58672D4C-44FB-C041-A565-EFCE0B8DD1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877" b="-18992"/>
          <a:stretch/>
        </p:blipFill>
        <p:spPr>
          <a:xfrm>
            <a:off x="-77848" y="-1856"/>
            <a:ext cx="9227145" cy="6162959"/>
          </a:xfrm>
          <a:prstGeom prst="rect">
            <a:avLst/>
          </a:prstGeom>
        </p:spPr>
      </p:pic>
      <p:sp>
        <p:nvSpPr>
          <p:cNvPr id="10" name="Rectangle 9">
            <a:extLst>
              <a:ext uri="{FF2B5EF4-FFF2-40B4-BE49-F238E27FC236}">
                <a16:creationId xmlns:a16="http://schemas.microsoft.com/office/drawing/2014/main" id="{24BCB0BE-26A4-A741-A91B-9F0B859D8C19}"/>
              </a:ext>
            </a:extLst>
          </p:cNvPr>
          <p:cNvSpPr>
            <a:spLocks noChangeAspect="1"/>
          </p:cNvSpPr>
          <p:nvPr userDrawn="1"/>
        </p:nvSpPr>
        <p:spPr>
          <a:xfrm rot="16200000">
            <a:off x="3608133" y="-300418"/>
            <a:ext cx="1918606" cy="9145191"/>
          </a:xfrm>
          <a:prstGeom prst="rect">
            <a:avLst/>
          </a:prstGeom>
          <a:solidFill>
            <a:srgbClr val="0049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6"/>
          </a:p>
        </p:txBody>
      </p:sp>
      <p:sp>
        <p:nvSpPr>
          <p:cNvPr id="12" name="Rectangle 11">
            <a:extLst>
              <a:ext uri="{FF2B5EF4-FFF2-40B4-BE49-F238E27FC236}">
                <a16:creationId xmlns:a16="http://schemas.microsoft.com/office/drawing/2014/main" id="{9876526C-8381-A14F-90D5-72A4550E0C70}"/>
              </a:ext>
            </a:extLst>
          </p:cNvPr>
          <p:cNvSpPr/>
          <p:nvPr userDrawn="1"/>
        </p:nvSpPr>
        <p:spPr>
          <a:xfrm>
            <a:off x="-5162" y="3280458"/>
            <a:ext cx="9145191" cy="1086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3" name="Oval 12">
            <a:extLst>
              <a:ext uri="{FF2B5EF4-FFF2-40B4-BE49-F238E27FC236}">
                <a16:creationId xmlns:a16="http://schemas.microsoft.com/office/drawing/2014/main" id="{1F2EA980-523D-5540-B74D-21C73CE89BBD}"/>
              </a:ext>
            </a:extLst>
          </p:cNvPr>
          <p:cNvSpPr/>
          <p:nvPr userDrawn="1"/>
        </p:nvSpPr>
        <p:spPr>
          <a:xfrm>
            <a:off x="4141306" y="2901133"/>
            <a:ext cx="868208" cy="86820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6"/>
          </a:p>
        </p:txBody>
      </p:sp>
      <p:pic>
        <p:nvPicPr>
          <p:cNvPr id="14" name="Picture 13">
            <a:extLst>
              <a:ext uri="{FF2B5EF4-FFF2-40B4-BE49-F238E27FC236}">
                <a16:creationId xmlns:a16="http://schemas.microsoft.com/office/drawing/2014/main" id="{C1299E0B-13BF-B14F-8C0C-1433DD2A160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337217" y="3060788"/>
            <a:ext cx="532951" cy="532951"/>
          </a:xfrm>
          <a:prstGeom prst="rect">
            <a:avLst/>
          </a:prstGeom>
        </p:spPr>
      </p:pic>
      <p:sp>
        <p:nvSpPr>
          <p:cNvPr id="8" name="Title Placeholder 1">
            <a:extLst>
              <a:ext uri="{FF2B5EF4-FFF2-40B4-BE49-F238E27FC236}">
                <a16:creationId xmlns:a16="http://schemas.microsoft.com/office/drawing/2014/main" id="{94D50F05-D799-AA40-A915-A9A28DBC51D7}"/>
              </a:ext>
            </a:extLst>
          </p:cNvPr>
          <p:cNvSpPr>
            <a:spLocks noGrp="1"/>
          </p:cNvSpPr>
          <p:nvPr>
            <p:ph type="title" hasCustomPrompt="1"/>
          </p:nvPr>
        </p:nvSpPr>
        <p:spPr>
          <a:xfrm>
            <a:off x="0" y="4055386"/>
            <a:ext cx="9140030" cy="857250"/>
          </a:xfrm>
          <a:prstGeom prst="rect">
            <a:avLst/>
          </a:prstGeom>
        </p:spPr>
        <p:txBody>
          <a:bodyPr vert="horz" lIns="217728" tIns="108864" rIns="217728" bIns="108864" rtlCol="0" anchor="ctr">
            <a:normAutofit/>
          </a:bodyPr>
          <a:lstStyle>
            <a:lvl1pPr algn="ctr">
              <a:lnSpc>
                <a:spcPct val="80000"/>
              </a:lnSpc>
              <a:defRPr/>
            </a:lvl1pPr>
          </a:lstStyle>
          <a:p>
            <a:pPr algn="ctr">
              <a:lnSpc>
                <a:spcPct val="80000"/>
              </a:lnSpc>
            </a:pPr>
            <a:r>
              <a:rPr lang="en-US" sz="4500" b="1">
                <a:solidFill>
                  <a:schemeClr val="bg1"/>
                </a:solidFill>
                <a:latin typeface="Arial" panose="020B0604020202020204" pitchFamily="34" charset="0"/>
                <a:cs typeface="Arial" panose="020B0604020202020204" pitchFamily="34" charset="0"/>
              </a:rPr>
              <a:t>TITLE HERE</a:t>
            </a:r>
            <a:br>
              <a:rPr lang="en-US" sz="4500" b="1">
                <a:solidFill>
                  <a:schemeClr val="bg1"/>
                </a:solidFill>
                <a:latin typeface="Arial" panose="020B0604020202020204" pitchFamily="34" charset="0"/>
                <a:cs typeface="Arial" panose="020B0604020202020204" pitchFamily="34" charset="0"/>
              </a:rPr>
            </a:br>
            <a:r>
              <a:rPr lang="en-US" sz="2700" b="0">
                <a:solidFill>
                  <a:schemeClr val="bg1"/>
                </a:solidFill>
                <a:latin typeface="Arial" panose="020B0604020202020204" pitchFamily="34" charset="0"/>
                <a:cs typeface="Arial" panose="020B0604020202020204" pitchFamily="34" charset="0"/>
              </a:rPr>
              <a:t>Secondary Title Here</a:t>
            </a:r>
          </a:p>
        </p:txBody>
      </p:sp>
    </p:spTree>
    <p:extLst>
      <p:ext uri="{BB962C8B-B14F-4D97-AF65-F5344CB8AC3E}">
        <p14:creationId xmlns:p14="http://schemas.microsoft.com/office/powerpoint/2010/main" val="1940844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1 Custom Pic">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1166F8D2-7765-8D48-AC84-2838C24A4CC1}"/>
              </a:ext>
            </a:extLst>
          </p:cNvPr>
          <p:cNvSpPr>
            <a:spLocks noGrp="1"/>
          </p:cNvSpPr>
          <p:nvPr>
            <p:ph type="pic" sz="quarter" idx="13"/>
          </p:nvPr>
        </p:nvSpPr>
        <p:spPr>
          <a:xfrm>
            <a:off x="0" y="-4168"/>
            <a:ext cx="9145191" cy="5258012"/>
          </a:xfrm>
        </p:spPr>
        <p:txBody>
          <a:bodyPr>
            <a:normAutofit/>
          </a:bodyPr>
          <a:lstStyle>
            <a:lvl1pPr marL="0" indent="0">
              <a:buNone/>
              <a:defRPr sz="1050">
                <a:solidFill>
                  <a:schemeClr val="tx1"/>
                </a:solidFill>
              </a:defRPr>
            </a:lvl1pPr>
          </a:lstStyle>
          <a:p>
            <a:r>
              <a:rPr lang="en-US"/>
              <a:t>Click icon to add picture</a:t>
            </a:r>
          </a:p>
        </p:txBody>
      </p:sp>
      <p:sp>
        <p:nvSpPr>
          <p:cNvPr id="10" name="Rectangle 9">
            <a:extLst>
              <a:ext uri="{FF2B5EF4-FFF2-40B4-BE49-F238E27FC236}">
                <a16:creationId xmlns:a16="http://schemas.microsoft.com/office/drawing/2014/main" id="{24BCB0BE-26A4-A741-A91B-9F0B859D8C19}"/>
              </a:ext>
            </a:extLst>
          </p:cNvPr>
          <p:cNvSpPr>
            <a:spLocks noChangeAspect="1"/>
          </p:cNvSpPr>
          <p:nvPr userDrawn="1"/>
        </p:nvSpPr>
        <p:spPr>
          <a:xfrm rot="16200000">
            <a:off x="3608133" y="-278055"/>
            <a:ext cx="1918606" cy="9145191"/>
          </a:xfrm>
          <a:prstGeom prst="rect">
            <a:avLst/>
          </a:prstGeom>
          <a:solidFill>
            <a:srgbClr val="0049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6"/>
          </a:p>
        </p:txBody>
      </p:sp>
      <p:sp>
        <p:nvSpPr>
          <p:cNvPr id="12" name="Rectangle 11">
            <a:extLst>
              <a:ext uri="{FF2B5EF4-FFF2-40B4-BE49-F238E27FC236}">
                <a16:creationId xmlns:a16="http://schemas.microsoft.com/office/drawing/2014/main" id="{9876526C-8381-A14F-90D5-72A4550E0C70}"/>
              </a:ext>
            </a:extLst>
          </p:cNvPr>
          <p:cNvSpPr/>
          <p:nvPr userDrawn="1"/>
        </p:nvSpPr>
        <p:spPr>
          <a:xfrm>
            <a:off x="-5162" y="3280458"/>
            <a:ext cx="9145191" cy="1086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3" name="Oval 12">
            <a:extLst>
              <a:ext uri="{FF2B5EF4-FFF2-40B4-BE49-F238E27FC236}">
                <a16:creationId xmlns:a16="http://schemas.microsoft.com/office/drawing/2014/main" id="{1F2EA980-523D-5540-B74D-21C73CE89BBD}"/>
              </a:ext>
            </a:extLst>
          </p:cNvPr>
          <p:cNvSpPr/>
          <p:nvPr userDrawn="1"/>
        </p:nvSpPr>
        <p:spPr>
          <a:xfrm>
            <a:off x="4141306" y="2901133"/>
            <a:ext cx="868208" cy="86820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6"/>
          </a:p>
        </p:txBody>
      </p:sp>
      <p:pic>
        <p:nvPicPr>
          <p:cNvPr id="14" name="Picture 13">
            <a:extLst>
              <a:ext uri="{FF2B5EF4-FFF2-40B4-BE49-F238E27FC236}">
                <a16:creationId xmlns:a16="http://schemas.microsoft.com/office/drawing/2014/main" id="{C1299E0B-13BF-B14F-8C0C-1433DD2A160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37217" y="3060788"/>
            <a:ext cx="532951" cy="532951"/>
          </a:xfrm>
          <a:prstGeom prst="rect">
            <a:avLst/>
          </a:prstGeom>
        </p:spPr>
      </p:pic>
      <p:sp>
        <p:nvSpPr>
          <p:cNvPr id="8" name="Title Placeholder 1">
            <a:extLst>
              <a:ext uri="{FF2B5EF4-FFF2-40B4-BE49-F238E27FC236}">
                <a16:creationId xmlns:a16="http://schemas.microsoft.com/office/drawing/2014/main" id="{A76BDBD6-632F-5D4C-AD5E-5FF978CB0CBC}"/>
              </a:ext>
            </a:extLst>
          </p:cNvPr>
          <p:cNvSpPr>
            <a:spLocks noGrp="1"/>
          </p:cNvSpPr>
          <p:nvPr>
            <p:ph type="title" hasCustomPrompt="1"/>
          </p:nvPr>
        </p:nvSpPr>
        <p:spPr>
          <a:xfrm>
            <a:off x="0" y="4055386"/>
            <a:ext cx="9140030" cy="857250"/>
          </a:xfrm>
          <a:prstGeom prst="rect">
            <a:avLst/>
          </a:prstGeom>
        </p:spPr>
        <p:txBody>
          <a:bodyPr vert="horz" lIns="217728" tIns="108864" rIns="217728" bIns="108864" rtlCol="0" anchor="ctr">
            <a:normAutofit/>
          </a:bodyPr>
          <a:lstStyle>
            <a:lvl1pPr algn="ctr">
              <a:lnSpc>
                <a:spcPct val="80000"/>
              </a:lnSpc>
              <a:defRPr/>
            </a:lvl1pPr>
          </a:lstStyle>
          <a:p>
            <a:pPr algn="ctr">
              <a:lnSpc>
                <a:spcPct val="80000"/>
              </a:lnSpc>
            </a:pPr>
            <a:r>
              <a:rPr lang="en-US" sz="4500" b="1">
                <a:solidFill>
                  <a:schemeClr val="bg1"/>
                </a:solidFill>
                <a:latin typeface="Arial" panose="020B0604020202020204" pitchFamily="34" charset="0"/>
                <a:cs typeface="Arial" panose="020B0604020202020204" pitchFamily="34" charset="0"/>
              </a:rPr>
              <a:t>TITLE HERE</a:t>
            </a:r>
            <a:br>
              <a:rPr lang="en-US" sz="4500" b="1">
                <a:solidFill>
                  <a:schemeClr val="bg1"/>
                </a:solidFill>
                <a:latin typeface="Arial" panose="020B0604020202020204" pitchFamily="34" charset="0"/>
                <a:cs typeface="Arial" panose="020B0604020202020204" pitchFamily="34" charset="0"/>
              </a:rPr>
            </a:br>
            <a:r>
              <a:rPr lang="en-US" sz="2700" b="0">
                <a:solidFill>
                  <a:schemeClr val="bg1"/>
                </a:solidFill>
                <a:latin typeface="Arial" panose="020B0604020202020204" pitchFamily="34" charset="0"/>
                <a:cs typeface="Arial" panose="020B0604020202020204" pitchFamily="34" charset="0"/>
              </a:rPr>
              <a:t>Secondary Title Here</a:t>
            </a:r>
          </a:p>
        </p:txBody>
      </p:sp>
    </p:spTree>
    <p:extLst>
      <p:ext uri="{BB962C8B-B14F-4D97-AF65-F5344CB8AC3E}">
        <p14:creationId xmlns:p14="http://schemas.microsoft.com/office/powerpoint/2010/main" val="2143724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SCL Custom Pic">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95CB7637-9FDF-424D-8E6D-772E35214C7F}"/>
              </a:ext>
            </a:extLst>
          </p:cNvPr>
          <p:cNvSpPr>
            <a:spLocks noGrp="1"/>
          </p:cNvSpPr>
          <p:nvPr>
            <p:ph type="pic" sz="quarter" idx="13"/>
          </p:nvPr>
        </p:nvSpPr>
        <p:spPr>
          <a:xfrm>
            <a:off x="0" y="-4168"/>
            <a:ext cx="9145191" cy="5146781"/>
          </a:xfrm>
        </p:spPr>
        <p:txBody>
          <a:bodyPr>
            <a:normAutofit/>
          </a:bodyPr>
          <a:lstStyle>
            <a:lvl1pPr marL="0" indent="0">
              <a:buNone/>
              <a:defRPr sz="1050">
                <a:solidFill>
                  <a:schemeClr val="tx1"/>
                </a:solidFill>
              </a:defRPr>
            </a:lvl1pPr>
          </a:lstStyle>
          <a:p>
            <a:r>
              <a:rPr lang="en-US"/>
              <a:t>Click icon to add picture</a:t>
            </a:r>
          </a:p>
        </p:txBody>
      </p:sp>
      <p:sp>
        <p:nvSpPr>
          <p:cNvPr id="15" name="Rectangle 14">
            <a:extLst>
              <a:ext uri="{FF2B5EF4-FFF2-40B4-BE49-F238E27FC236}">
                <a16:creationId xmlns:a16="http://schemas.microsoft.com/office/drawing/2014/main" id="{DAD42C78-7027-C042-8D98-032C29730410}"/>
              </a:ext>
            </a:extLst>
          </p:cNvPr>
          <p:cNvSpPr>
            <a:spLocks noChangeAspect="1"/>
          </p:cNvSpPr>
          <p:nvPr userDrawn="1"/>
        </p:nvSpPr>
        <p:spPr>
          <a:xfrm rot="16200000">
            <a:off x="3661831" y="-335588"/>
            <a:ext cx="1811210" cy="9145191"/>
          </a:xfrm>
          <a:prstGeom prst="rect">
            <a:avLst/>
          </a:prstGeom>
          <a:solidFill>
            <a:srgbClr val="82B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6"/>
          </a:p>
        </p:txBody>
      </p:sp>
      <p:sp>
        <p:nvSpPr>
          <p:cNvPr id="18" name="Rectangle 17">
            <a:extLst>
              <a:ext uri="{FF2B5EF4-FFF2-40B4-BE49-F238E27FC236}">
                <a16:creationId xmlns:a16="http://schemas.microsoft.com/office/drawing/2014/main" id="{DD15930C-BC4F-4A42-8FE7-3544E780EC3A}"/>
              </a:ext>
            </a:extLst>
          </p:cNvPr>
          <p:cNvSpPr/>
          <p:nvPr userDrawn="1"/>
        </p:nvSpPr>
        <p:spPr>
          <a:xfrm>
            <a:off x="-5162" y="3280458"/>
            <a:ext cx="9145191" cy="1086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9" name="Oval 18">
            <a:extLst>
              <a:ext uri="{FF2B5EF4-FFF2-40B4-BE49-F238E27FC236}">
                <a16:creationId xmlns:a16="http://schemas.microsoft.com/office/drawing/2014/main" id="{AA63C185-CB69-924B-B835-62EC9AE90C5E}"/>
              </a:ext>
            </a:extLst>
          </p:cNvPr>
          <p:cNvSpPr/>
          <p:nvPr userDrawn="1"/>
        </p:nvSpPr>
        <p:spPr>
          <a:xfrm>
            <a:off x="4141306" y="2901133"/>
            <a:ext cx="868208" cy="86820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544320" rtl="0" eaLnBrk="1" latinLnBrk="0" hangingPunct="1">
              <a:defRPr sz="2150" kern="1200">
                <a:solidFill>
                  <a:schemeClr val="lt1"/>
                </a:solidFill>
                <a:latin typeface="+mn-lt"/>
                <a:ea typeface="+mn-ea"/>
                <a:cs typeface="+mn-cs"/>
              </a:defRPr>
            </a:lvl1pPr>
            <a:lvl2pPr marL="544320" algn="l" defTabSz="544320" rtl="0" eaLnBrk="1" latinLnBrk="0" hangingPunct="1">
              <a:defRPr sz="2150" kern="1200">
                <a:solidFill>
                  <a:schemeClr val="lt1"/>
                </a:solidFill>
                <a:latin typeface="+mn-lt"/>
                <a:ea typeface="+mn-ea"/>
                <a:cs typeface="+mn-cs"/>
              </a:defRPr>
            </a:lvl2pPr>
            <a:lvl3pPr marL="1088639" algn="l" defTabSz="544320" rtl="0" eaLnBrk="1" latinLnBrk="0" hangingPunct="1">
              <a:defRPr sz="2150" kern="1200">
                <a:solidFill>
                  <a:schemeClr val="lt1"/>
                </a:solidFill>
                <a:latin typeface="+mn-lt"/>
                <a:ea typeface="+mn-ea"/>
                <a:cs typeface="+mn-cs"/>
              </a:defRPr>
            </a:lvl3pPr>
            <a:lvl4pPr marL="1632959" algn="l" defTabSz="544320" rtl="0" eaLnBrk="1" latinLnBrk="0" hangingPunct="1">
              <a:defRPr sz="2150" kern="1200">
                <a:solidFill>
                  <a:schemeClr val="lt1"/>
                </a:solidFill>
                <a:latin typeface="+mn-lt"/>
                <a:ea typeface="+mn-ea"/>
                <a:cs typeface="+mn-cs"/>
              </a:defRPr>
            </a:lvl4pPr>
            <a:lvl5pPr marL="2177278" algn="l" defTabSz="544320" rtl="0" eaLnBrk="1" latinLnBrk="0" hangingPunct="1">
              <a:defRPr sz="2150" kern="1200">
                <a:solidFill>
                  <a:schemeClr val="lt1"/>
                </a:solidFill>
                <a:latin typeface="+mn-lt"/>
                <a:ea typeface="+mn-ea"/>
                <a:cs typeface="+mn-cs"/>
              </a:defRPr>
            </a:lvl5pPr>
            <a:lvl6pPr marL="2721598" algn="l" defTabSz="544320" rtl="0" eaLnBrk="1" latinLnBrk="0" hangingPunct="1">
              <a:defRPr sz="2150" kern="1200">
                <a:solidFill>
                  <a:schemeClr val="lt1"/>
                </a:solidFill>
                <a:latin typeface="+mn-lt"/>
                <a:ea typeface="+mn-ea"/>
                <a:cs typeface="+mn-cs"/>
              </a:defRPr>
            </a:lvl6pPr>
            <a:lvl7pPr marL="3265917" algn="l" defTabSz="544320" rtl="0" eaLnBrk="1" latinLnBrk="0" hangingPunct="1">
              <a:defRPr sz="2150" kern="1200">
                <a:solidFill>
                  <a:schemeClr val="lt1"/>
                </a:solidFill>
                <a:latin typeface="+mn-lt"/>
                <a:ea typeface="+mn-ea"/>
                <a:cs typeface="+mn-cs"/>
              </a:defRPr>
            </a:lvl7pPr>
            <a:lvl8pPr marL="3810236" algn="l" defTabSz="544320" rtl="0" eaLnBrk="1" latinLnBrk="0" hangingPunct="1">
              <a:defRPr sz="2150" kern="1200">
                <a:solidFill>
                  <a:schemeClr val="lt1"/>
                </a:solidFill>
                <a:latin typeface="+mn-lt"/>
                <a:ea typeface="+mn-ea"/>
                <a:cs typeface="+mn-cs"/>
              </a:defRPr>
            </a:lvl8pPr>
            <a:lvl9pPr marL="4354556" algn="l" defTabSz="544320" rtl="0" eaLnBrk="1" latinLnBrk="0" hangingPunct="1">
              <a:defRPr sz="2150" kern="1200">
                <a:solidFill>
                  <a:schemeClr val="lt1"/>
                </a:solidFill>
                <a:latin typeface="+mn-lt"/>
                <a:ea typeface="+mn-ea"/>
                <a:cs typeface="+mn-cs"/>
              </a:defRPr>
            </a:lvl9pPr>
          </a:lstStyle>
          <a:p>
            <a:pPr algn="ctr"/>
            <a:endParaRPr lang="en-US" sz="806"/>
          </a:p>
        </p:txBody>
      </p:sp>
      <p:pic>
        <p:nvPicPr>
          <p:cNvPr id="20" name="Picture 19">
            <a:extLst>
              <a:ext uri="{FF2B5EF4-FFF2-40B4-BE49-F238E27FC236}">
                <a16:creationId xmlns:a16="http://schemas.microsoft.com/office/drawing/2014/main" id="{29FA167A-CEFC-774F-B5A9-C2EE896CC22D}"/>
              </a:ext>
            </a:extLst>
          </p:cNvPr>
          <p:cNvPicPr>
            <a:picLocks noGrp="1" noChangeAspect="1"/>
          </p:cNvPicPr>
          <p:nvPr userDrawn="1"/>
        </p:nvPicPr>
        <p:blipFill>
          <a:blip r:embed="rId2"/>
          <a:srcRect/>
          <a:stretch/>
        </p:blipFill>
        <p:spPr>
          <a:xfrm>
            <a:off x="4351943" y="3096512"/>
            <a:ext cx="447260" cy="447260"/>
          </a:xfrm>
          <a:prstGeom prst="rect">
            <a:avLst/>
          </a:prstGeom>
        </p:spPr>
      </p:pic>
      <p:sp>
        <p:nvSpPr>
          <p:cNvPr id="8" name="Title Placeholder 1">
            <a:extLst>
              <a:ext uri="{FF2B5EF4-FFF2-40B4-BE49-F238E27FC236}">
                <a16:creationId xmlns:a16="http://schemas.microsoft.com/office/drawing/2014/main" id="{7077E46D-432F-E64C-B960-F087B12DF78C}"/>
              </a:ext>
            </a:extLst>
          </p:cNvPr>
          <p:cNvSpPr>
            <a:spLocks noGrp="1"/>
          </p:cNvSpPr>
          <p:nvPr>
            <p:ph type="title" hasCustomPrompt="1"/>
          </p:nvPr>
        </p:nvSpPr>
        <p:spPr>
          <a:xfrm>
            <a:off x="0" y="4055386"/>
            <a:ext cx="9140030" cy="857250"/>
          </a:xfrm>
          <a:prstGeom prst="rect">
            <a:avLst/>
          </a:prstGeom>
        </p:spPr>
        <p:txBody>
          <a:bodyPr vert="horz" lIns="217728" tIns="108864" rIns="217728" bIns="108864" rtlCol="0" anchor="ctr">
            <a:normAutofit/>
          </a:bodyPr>
          <a:lstStyle>
            <a:lvl1pPr algn="ctr">
              <a:lnSpc>
                <a:spcPct val="80000"/>
              </a:lnSpc>
              <a:defRPr/>
            </a:lvl1pPr>
          </a:lstStyle>
          <a:p>
            <a:pPr algn="ctr">
              <a:lnSpc>
                <a:spcPct val="80000"/>
              </a:lnSpc>
            </a:pPr>
            <a:r>
              <a:rPr lang="en-US" sz="4500" b="1">
                <a:solidFill>
                  <a:schemeClr val="bg1"/>
                </a:solidFill>
                <a:latin typeface="Arial" panose="020B0604020202020204" pitchFamily="34" charset="0"/>
                <a:cs typeface="Arial" panose="020B0604020202020204" pitchFamily="34" charset="0"/>
              </a:rPr>
              <a:t>SC LAUNCH</a:t>
            </a:r>
            <a:br>
              <a:rPr lang="en-US" sz="4500" b="1">
                <a:solidFill>
                  <a:schemeClr val="bg1"/>
                </a:solidFill>
                <a:latin typeface="Arial" panose="020B0604020202020204" pitchFamily="34" charset="0"/>
                <a:cs typeface="Arial" panose="020B0604020202020204" pitchFamily="34" charset="0"/>
              </a:rPr>
            </a:br>
            <a:r>
              <a:rPr lang="en-US" sz="2700" b="0">
                <a:solidFill>
                  <a:schemeClr val="bg1"/>
                </a:solidFill>
                <a:latin typeface="Arial" panose="020B0604020202020204" pitchFamily="34" charset="0"/>
                <a:cs typeface="Arial" panose="020B0604020202020204" pitchFamily="34" charset="0"/>
              </a:rPr>
              <a:t>Secondary Title Here</a:t>
            </a:r>
          </a:p>
        </p:txBody>
      </p:sp>
    </p:spTree>
    <p:extLst>
      <p:ext uri="{BB962C8B-B14F-4D97-AF65-F5344CB8AC3E}">
        <p14:creationId xmlns:p14="http://schemas.microsoft.com/office/powerpoint/2010/main" val="3389446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SCAI Custom Pic">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D49DD118-B059-7D4A-8D65-371804ECCD80}"/>
              </a:ext>
            </a:extLst>
          </p:cNvPr>
          <p:cNvSpPr>
            <a:spLocks noGrp="1"/>
          </p:cNvSpPr>
          <p:nvPr>
            <p:ph type="pic" sz="quarter" idx="13"/>
          </p:nvPr>
        </p:nvSpPr>
        <p:spPr>
          <a:xfrm>
            <a:off x="0" y="-4168"/>
            <a:ext cx="9145191" cy="5258012"/>
          </a:xfrm>
        </p:spPr>
        <p:txBody>
          <a:bodyPr>
            <a:normAutofit/>
          </a:bodyPr>
          <a:lstStyle>
            <a:lvl1pPr marL="0" indent="0">
              <a:buNone/>
              <a:defRPr sz="1050">
                <a:solidFill>
                  <a:schemeClr val="tx1"/>
                </a:solidFill>
              </a:defRPr>
            </a:lvl1pPr>
          </a:lstStyle>
          <a:p>
            <a:r>
              <a:rPr lang="en-US"/>
              <a:t>Click icon to add picture</a:t>
            </a:r>
          </a:p>
        </p:txBody>
      </p:sp>
      <p:sp>
        <p:nvSpPr>
          <p:cNvPr id="10" name="Rectangle 9">
            <a:extLst>
              <a:ext uri="{FF2B5EF4-FFF2-40B4-BE49-F238E27FC236}">
                <a16:creationId xmlns:a16="http://schemas.microsoft.com/office/drawing/2014/main" id="{1BB78846-09AC-FC48-B066-C5EAFF5E8BF8}"/>
              </a:ext>
            </a:extLst>
          </p:cNvPr>
          <p:cNvSpPr>
            <a:spLocks noChangeAspect="1"/>
          </p:cNvSpPr>
          <p:nvPr userDrawn="1"/>
        </p:nvSpPr>
        <p:spPr>
          <a:xfrm rot="16200000">
            <a:off x="3608133" y="-278055"/>
            <a:ext cx="1918606" cy="9145191"/>
          </a:xfrm>
          <a:prstGeom prst="rect">
            <a:avLst/>
          </a:prstGeom>
          <a:solidFill>
            <a:srgbClr val="00498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6"/>
          </a:p>
        </p:txBody>
      </p:sp>
      <p:sp>
        <p:nvSpPr>
          <p:cNvPr id="12" name="Rectangle 11">
            <a:extLst>
              <a:ext uri="{FF2B5EF4-FFF2-40B4-BE49-F238E27FC236}">
                <a16:creationId xmlns:a16="http://schemas.microsoft.com/office/drawing/2014/main" id="{00A0F6DC-1CCA-9E4B-84E7-76246B2C7A91}"/>
              </a:ext>
            </a:extLst>
          </p:cNvPr>
          <p:cNvSpPr/>
          <p:nvPr userDrawn="1"/>
        </p:nvSpPr>
        <p:spPr>
          <a:xfrm>
            <a:off x="-5162" y="3280458"/>
            <a:ext cx="9145191" cy="1086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3" name="Oval 12">
            <a:extLst>
              <a:ext uri="{FF2B5EF4-FFF2-40B4-BE49-F238E27FC236}">
                <a16:creationId xmlns:a16="http://schemas.microsoft.com/office/drawing/2014/main" id="{F863F7AD-6624-CA4D-9F65-B208544EAAB3}"/>
              </a:ext>
            </a:extLst>
          </p:cNvPr>
          <p:cNvSpPr/>
          <p:nvPr userDrawn="1"/>
        </p:nvSpPr>
        <p:spPr>
          <a:xfrm>
            <a:off x="4141306" y="2901133"/>
            <a:ext cx="868208" cy="86820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6"/>
          </a:p>
        </p:txBody>
      </p:sp>
      <p:pic>
        <p:nvPicPr>
          <p:cNvPr id="14" name="Picture Placeholder 4">
            <a:extLst>
              <a:ext uri="{FF2B5EF4-FFF2-40B4-BE49-F238E27FC236}">
                <a16:creationId xmlns:a16="http://schemas.microsoft.com/office/drawing/2014/main" id="{9CF90443-1F2B-E74B-ABC0-402A420C6694}"/>
              </a:ext>
            </a:extLst>
          </p:cNvPr>
          <p:cNvPicPr>
            <a:picLocks noChangeAspect="1"/>
          </p:cNvPicPr>
          <p:nvPr userDrawn="1"/>
        </p:nvPicPr>
        <p:blipFill>
          <a:blip r:embed="rId2"/>
          <a:srcRect/>
          <a:stretch/>
        </p:blipFill>
        <p:spPr>
          <a:xfrm>
            <a:off x="4351943" y="3096512"/>
            <a:ext cx="447260" cy="447260"/>
          </a:xfrm>
          <a:prstGeom prst="rect">
            <a:avLst/>
          </a:prstGeom>
        </p:spPr>
      </p:pic>
      <p:sp>
        <p:nvSpPr>
          <p:cNvPr id="9" name="Title Placeholder 1">
            <a:extLst>
              <a:ext uri="{FF2B5EF4-FFF2-40B4-BE49-F238E27FC236}">
                <a16:creationId xmlns:a16="http://schemas.microsoft.com/office/drawing/2014/main" id="{3BDA877B-FD96-8A41-9C3D-E56FD236D5FD}"/>
              </a:ext>
            </a:extLst>
          </p:cNvPr>
          <p:cNvSpPr>
            <a:spLocks noGrp="1"/>
          </p:cNvSpPr>
          <p:nvPr>
            <p:ph type="title" hasCustomPrompt="1"/>
          </p:nvPr>
        </p:nvSpPr>
        <p:spPr>
          <a:xfrm>
            <a:off x="0" y="4055386"/>
            <a:ext cx="9140030" cy="857250"/>
          </a:xfrm>
          <a:prstGeom prst="rect">
            <a:avLst/>
          </a:prstGeom>
        </p:spPr>
        <p:txBody>
          <a:bodyPr vert="horz" lIns="217728" tIns="108864" rIns="217728" bIns="108864" rtlCol="0" anchor="ctr">
            <a:normAutofit/>
          </a:bodyPr>
          <a:lstStyle>
            <a:lvl1pPr marL="0" marR="0" indent="0" algn="ctr" defTabSz="408240" rtl="0" eaLnBrk="1" fontAlgn="auto" latinLnBrk="0" hangingPunct="1">
              <a:lnSpc>
                <a:spcPct val="80000"/>
              </a:lnSpc>
              <a:spcBef>
                <a:spcPct val="0"/>
              </a:spcBef>
              <a:spcAft>
                <a:spcPts val="0"/>
              </a:spcAft>
              <a:buClrTx/>
              <a:buSzTx/>
              <a:buFontTx/>
              <a:buNone/>
              <a:tabLst/>
              <a:defRPr/>
            </a:lvl1pPr>
          </a:lstStyle>
          <a:p>
            <a:pPr marL="0" marR="0" lvl="0" indent="0" algn="ctr" defTabSz="408240" rtl="0" eaLnBrk="1" fontAlgn="auto" latinLnBrk="0" hangingPunct="1">
              <a:lnSpc>
                <a:spcPct val="80000"/>
              </a:lnSpc>
              <a:spcBef>
                <a:spcPct val="0"/>
              </a:spcBef>
              <a:spcAft>
                <a:spcPts val="0"/>
              </a:spcAft>
              <a:buClrTx/>
              <a:buSzTx/>
              <a:buFontTx/>
              <a:buNone/>
              <a:tabLst/>
              <a:defRPr/>
            </a:pPr>
            <a:r>
              <a:rPr lang="en-US" sz="4500" b="1">
                <a:solidFill>
                  <a:schemeClr val="bg1"/>
                </a:solidFill>
                <a:latin typeface="Arial" panose="020B0604020202020204" pitchFamily="34" charset="0"/>
                <a:cs typeface="Arial" panose="020B0604020202020204" pitchFamily="34" charset="0"/>
              </a:rPr>
              <a:t>SC ACADEMIC INNOVATIONS</a:t>
            </a:r>
            <a:br>
              <a:rPr lang="en-US" sz="4500" b="1">
                <a:solidFill>
                  <a:schemeClr val="bg1"/>
                </a:solidFill>
                <a:latin typeface="Arial" panose="020B0604020202020204" pitchFamily="34" charset="0"/>
                <a:cs typeface="Arial" panose="020B0604020202020204" pitchFamily="34" charset="0"/>
              </a:rPr>
            </a:br>
            <a:r>
              <a:rPr lang="en-US" sz="2700" b="0">
                <a:solidFill>
                  <a:schemeClr val="bg1"/>
                </a:solidFill>
                <a:latin typeface="Arial" panose="020B0604020202020204" pitchFamily="34" charset="0"/>
                <a:cs typeface="Arial" panose="020B0604020202020204" pitchFamily="34" charset="0"/>
              </a:rPr>
              <a:t>Secondary Title Here</a:t>
            </a:r>
          </a:p>
        </p:txBody>
      </p:sp>
    </p:spTree>
    <p:extLst>
      <p:ext uri="{BB962C8B-B14F-4D97-AF65-F5344CB8AC3E}">
        <p14:creationId xmlns:p14="http://schemas.microsoft.com/office/powerpoint/2010/main" val="1090126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SCII Custom Pic">
    <p:spTree>
      <p:nvGrpSpPr>
        <p:cNvPr id="1" name=""/>
        <p:cNvGrpSpPr/>
        <p:nvPr/>
      </p:nvGrpSpPr>
      <p:grpSpPr>
        <a:xfrm>
          <a:off x="0" y="0"/>
          <a:ext cx="0" cy="0"/>
          <a:chOff x="0" y="0"/>
          <a:chExt cx="0" cy="0"/>
        </a:xfrm>
      </p:grpSpPr>
      <p:sp>
        <p:nvSpPr>
          <p:cNvPr id="7" name="Picture Placeholder 17">
            <a:extLst>
              <a:ext uri="{FF2B5EF4-FFF2-40B4-BE49-F238E27FC236}">
                <a16:creationId xmlns:a16="http://schemas.microsoft.com/office/drawing/2014/main" id="{365AAA55-FDE3-AD4F-B73D-8DE430DAD034}"/>
              </a:ext>
            </a:extLst>
          </p:cNvPr>
          <p:cNvSpPr>
            <a:spLocks noGrp="1"/>
          </p:cNvSpPr>
          <p:nvPr>
            <p:ph type="pic" sz="quarter" idx="13"/>
          </p:nvPr>
        </p:nvSpPr>
        <p:spPr>
          <a:xfrm>
            <a:off x="0" y="-4168"/>
            <a:ext cx="9145191" cy="5258012"/>
          </a:xfrm>
        </p:spPr>
        <p:txBody>
          <a:bodyPr>
            <a:normAutofit/>
          </a:bodyPr>
          <a:lstStyle>
            <a:lvl1pPr marL="0" indent="0">
              <a:buNone/>
              <a:defRPr sz="1050">
                <a:solidFill>
                  <a:schemeClr val="tx1"/>
                </a:solidFill>
              </a:defRPr>
            </a:lvl1pPr>
          </a:lstStyle>
          <a:p>
            <a:r>
              <a:rPr lang="en-US"/>
              <a:t>Click icon to add picture</a:t>
            </a:r>
          </a:p>
        </p:txBody>
      </p:sp>
      <p:sp>
        <p:nvSpPr>
          <p:cNvPr id="8" name="Rectangle 7">
            <a:extLst>
              <a:ext uri="{FF2B5EF4-FFF2-40B4-BE49-F238E27FC236}">
                <a16:creationId xmlns:a16="http://schemas.microsoft.com/office/drawing/2014/main" id="{A951B52D-720C-434C-B474-D84B28BA54D0}"/>
              </a:ext>
            </a:extLst>
          </p:cNvPr>
          <p:cNvSpPr>
            <a:spLocks noChangeAspect="1"/>
          </p:cNvSpPr>
          <p:nvPr userDrawn="1"/>
        </p:nvSpPr>
        <p:spPr>
          <a:xfrm rot="16200000">
            <a:off x="3608133" y="-278055"/>
            <a:ext cx="1918606" cy="9145191"/>
          </a:xfrm>
          <a:prstGeom prst="rect">
            <a:avLst/>
          </a:prstGeom>
          <a:solidFill>
            <a:srgbClr val="FF5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6"/>
          </a:p>
        </p:txBody>
      </p:sp>
      <p:sp>
        <p:nvSpPr>
          <p:cNvPr id="11" name="Rectangle 10">
            <a:extLst>
              <a:ext uri="{FF2B5EF4-FFF2-40B4-BE49-F238E27FC236}">
                <a16:creationId xmlns:a16="http://schemas.microsoft.com/office/drawing/2014/main" id="{E5968800-0B61-114E-9983-51CB4355269B}"/>
              </a:ext>
            </a:extLst>
          </p:cNvPr>
          <p:cNvSpPr/>
          <p:nvPr userDrawn="1"/>
        </p:nvSpPr>
        <p:spPr>
          <a:xfrm>
            <a:off x="-5162" y="3280458"/>
            <a:ext cx="9145191" cy="1086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5" name="Oval 14">
            <a:extLst>
              <a:ext uri="{FF2B5EF4-FFF2-40B4-BE49-F238E27FC236}">
                <a16:creationId xmlns:a16="http://schemas.microsoft.com/office/drawing/2014/main" id="{FBD36C16-D4DD-AB45-9189-C1C260447010}"/>
              </a:ext>
            </a:extLst>
          </p:cNvPr>
          <p:cNvSpPr/>
          <p:nvPr userDrawn="1"/>
        </p:nvSpPr>
        <p:spPr>
          <a:xfrm>
            <a:off x="4141306" y="2901133"/>
            <a:ext cx="868208" cy="86820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6"/>
          </a:p>
        </p:txBody>
      </p:sp>
      <p:pic>
        <p:nvPicPr>
          <p:cNvPr id="17" name="Picture Placeholder 4">
            <a:extLst>
              <a:ext uri="{FF2B5EF4-FFF2-40B4-BE49-F238E27FC236}">
                <a16:creationId xmlns:a16="http://schemas.microsoft.com/office/drawing/2014/main" id="{5085156F-A64E-8941-B494-2F7DAEF12DA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51943" y="3096512"/>
            <a:ext cx="447260" cy="447260"/>
          </a:xfrm>
          <a:prstGeom prst="rect">
            <a:avLst/>
          </a:prstGeom>
        </p:spPr>
      </p:pic>
      <p:sp>
        <p:nvSpPr>
          <p:cNvPr id="9" name="Title Placeholder 1">
            <a:extLst>
              <a:ext uri="{FF2B5EF4-FFF2-40B4-BE49-F238E27FC236}">
                <a16:creationId xmlns:a16="http://schemas.microsoft.com/office/drawing/2014/main" id="{665A9351-4A4B-2C47-A9BF-C3224860E4C7}"/>
              </a:ext>
            </a:extLst>
          </p:cNvPr>
          <p:cNvSpPr>
            <a:spLocks noGrp="1"/>
          </p:cNvSpPr>
          <p:nvPr>
            <p:ph type="title" hasCustomPrompt="1"/>
          </p:nvPr>
        </p:nvSpPr>
        <p:spPr>
          <a:xfrm>
            <a:off x="0" y="4055386"/>
            <a:ext cx="9140030" cy="857250"/>
          </a:xfrm>
          <a:prstGeom prst="rect">
            <a:avLst/>
          </a:prstGeom>
        </p:spPr>
        <p:txBody>
          <a:bodyPr vert="horz" lIns="217728" tIns="108864" rIns="217728" bIns="108864" rtlCol="0" anchor="ctr">
            <a:normAutofit/>
          </a:bodyPr>
          <a:lstStyle>
            <a:lvl1pPr marL="0" marR="0" indent="0" algn="ctr" defTabSz="408240" rtl="0" eaLnBrk="1" fontAlgn="auto" latinLnBrk="0" hangingPunct="1">
              <a:lnSpc>
                <a:spcPct val="80000"/>
              </a:lnSpc>
              <a:spcBef>
                <a:spcPct val="0"/>
              </a:spcBef>
              <a:spcAft>
                <a:spcPts val="0"/>
              </a:spcAft>
              <a:buClrTx/>
              <a:buSzTx/>
              <a:buFontTx/>
              <a:buNone/>
              <a:tabLst/>
              <a:defRPr/>
            </a:lvl1pPr>
          </a:lstStyle>
          <a:p>
            <a:pPr marL="0" marR="0" lvl="0" indent="0" algn="ctr" defTabSz="408240" rtl="0" eaLnBrk="1" fontAlgn="auto" latinLnBrk="0" hangingPunct="1">
              <a:lnSpc>
                <a:spcPct val="80000"/>
              </a:lnSpc>
              <a:spcBef>
                <a:spcPct val="0"/>
              </a:spcBef>
              <a:spcAft>
                <a:spcPts val="0"/>
              </a:spcAft>
              <a:buClrTx/>
              <a:buSzTx/>
              <a:buFontTx/>
              <a:buNone/>
              <a:tabLst/>
              <a:defRPr/>
            </a:pPr>
            <a:r>
              <a:rPr lang="en-US" sz="4500" b="1">
                <a:solidFill>
                  <a:schemeClr val="bg1"/>
                </a:solidFill>
                <a:latin typeface="Arial" panose="020B0604020202020204" pitchFamily="34" charset="0"/>
                <a:cs typeface="Arial" panose="020B0604020202020204" pitchFamily="34" charset="0"/>
              </a:rPr>
              <a:t>SC INDUSTRY INNOVATIONS</a:t>
            </a:r>
            <a:br>
              <a:rPr lang="en-US" sz="4500" b="1">
                <a:solidFill>
                  <a:schemeClr val="bg1"/>
                </a:solidFill>
                <a:latin typeface="Arial" panose="020B0604020202020204" pitchFamily="34" charset="0"/>
                <a:cs typeface="Arial" panose="020B0604020202020204" pitchFamily="34" charset="0"/>
              </a:rPr>
            </a:br>
            <a:r>
              <a:rPr lang="en-US" sz="2700" b="0">
                <a:solidFill>
                  <a:schemeClr val="bg1"/>
                </a:solidFill>
                <a:latin typeface="Arial" panose="020B0604020202020204" pitchFamily="34" charset="0"/>
                <a:cs typeface="Arial" panose="020B0604020202020204" pitchFamily="34" charset="0"/>
              </a:rPr>
              <a:t>Secondary Title Here</a:t>
            </a:r>
          </a:p>
        </p:txBody>
      </p:sp>
    </p:spTree>
    <p:extLst>
      <p:ext uri="{BB962C8B-B14F-4D97-AF65-F5344CB8AC3E}">
        <p14:creationId xmlns:p14="http://schemas.microsoft.com/office/powerpoint/2010/main" val="787897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dk1"/>
        </a:solidFill>
        <a:effectLst/>
      </p:bgPr>
    </p:bg>
    <p:spTree>
      <p:nvGrpSpPr>
        <p:cNvPr id="1" name="Shape 49"/>
        <p:cNvGrpSpPr/>
        <p:nvPr/>
      </p:nvGrpSpPr>
      <p:grpSpPr>
        <a:xfrm>
          <a:off x="0" y="0"/>
          <a:ext cx="0" cy="0"/>
          <a:chOff x="0" y="0"/>
          <a:chExt cx="0" cy="0"/>
        </a:xfrm>
      </p:grpSpPr>
      <p:pic>
        <p:nvPicPr>
          <p:cNvPr id="50" name="Google Shape;50;p8" descr="organic-03.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51" name="Google Shape;51;p8"/>
          <p:cNvSpPr/>
          <p:nvPr/>
        </p:nvSpPr>
        <p:spPr>
          <a:xfrm>
            <a:off x="2066125" y="715358"/>
            <a:ext cx="65967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404975" y="441142"/>
            <a:ext cx="1980300" cy="19803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txBox="1">
            <a:spLocks noGrp="1"/>
          </p:cNvSpPr>
          <p:nvPr>
            <p:ph type="title"/>
          </p:nvPr>
        </p:nvSpPr>
        <p:spPr>
          <a:xfrm>
            <a:off x="381000" y="530127"/>
            <a:ext cx="1778100" cy="857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800"/>
              <a:buNone/>
              <a:defRPr>
                <a:solidFill>
                  <a:schemeClr val="lt1"/>
                </a:solidFill>
              </a:defRPr>
            </a:lvl1pPr>
            <a:lvl2pPr lvl="1" algn="r" rtl="0">
              <a:spcBef>
                <a:spcPts val="0"/>
              </a:spcBef>
              <a:spcAft>
                <a:spcPts val="0"/>
              </a:spcAft>
              <a:buClr>
                <a:schemeClr val="lt1"/>
              </a:buClr>
              <a:buSzPts val="1800"/>
              <a:buNone/>
              <a:defRPr>
                <a:solidFill>
                  <a:schemeClr val="lt1"/>
                </a:solidFill>
              </a:defRPr>
            </a:lvl2pPr>
            <a:lvl3pPr lvl="2" algn="r" rtl="0">
              <a:spcBef>
                <a:spcPts val="0"/>
              </a:spcBef>
              <a:spcAft>
                <a:spcPts val="0"/>
              </a:spcAft>
              <a:buClr>
                <a:schemeClr val="lt1"/>
              </a:buClr>
              <a:buSzPts val="1800"/>
              <a:buNone/>
              <a:defRPr>
                <a:solidFill>
                  <a:schemeClr val="lt1"/>
                </a:solidFill>
              </a:defRPr>
            </a:lvl3pPr>
            <a:lvl4pPr lvl="3" algn="r" rtl="0">
              <a:spcBef>
                <a:spcPts val="0"/>
              </a:spcBef>
              <a:spcAft>
                <a:spcPts val="0"/>
              </a:spcAft>
              <a:buClr>
                <a:schemeClr val="lt1"/>
              </a:buClr>
              <a:buSzPts val="1800"/>
              <a:buNone/>
              <a:defRPr>
                <a:solidFill>
                  <a:schemeClr val="lt1"/>
                </a:solidFill>
              </a:defRPr>
            </a:lvl4pPr>
            <a:lvl5pPr lvl="4" algn="r" rtl="0">
              <a:spcBef>
                <a:spcPts val="0"/>
              </a:spcBef>
              <a:spcAft>
                <a:spcPts val="0"/>
              </a:spcAft>
              <a:buClr>
                <a:schemeClr val="lt1"/>
              </a:buClr>
              <a:buSzPts val="1800"/>
              <a:buNone/>
              <a:defRPr>
                <a:solidFill>
                  <a:schemeClr val="lt1"/>
                </a:solidFill>
              </a:defRPr>
            </a:lvl5pPr>
            <a:lvl6pPr lvl="5" algn="r" rtl="0">
              <a:spcBef>
                <a:spcPts val="0"/>
              </a:spcBef>
              <a:spcAft>
                <a:spcPts val="0"/>
              </a:spcAft>
              <a:buClr>
                <a:schemeClr val="lt1"/>
              </a:buClr>
              <a:buSzPts val="1800"/>
              <a:buNone/>
              <a:defRPr>
                <a:solidFill>
                  <a:schemeClr val="lt1"/>
                </a:solidFill>
              </a:defRPr>
            </a:lvl6pPr>
            <a:lvl7pPr lvl="6" algn="r" rtl="0">
              <a:spcBef>
                <a:spcPts val="0"/>
              </a:spcBef>
              <a:spcAft>
                <a:spcPts val="0"/>
              </a:spcAft>
              <a:buClr>
                <a:schemeClr val="lt1"/>
              </a:buClr>
              <a:buSzPts val="1800"/>
              <a:buNone/>
              <a:defRPr>
                <a:solidFill>
                  <a:schemeClr val="lt1"/>
                </a:solidFill>
              </a:defRPr>
            </a:lvl7pPr>
            <a:lvl8pPr lvl="7" algn="r" rtl="0">
              <a:spcBef>
                <a:spcPts val="0"/>
              </a:spcBef>
              <a:spcAft>
                <a:spcPts val="0"/>
              </a:spcAft>
              <a:buClr>
                <a:schemeClr val="lt1"/>
              </a:buClr>
              <a:buSzPts val="1800"/>
              <a:buNone/>
              <a:defRPr>
                <a:solidFill>
                  <a:schemeClr val="lt1"/>
                </a:solidFill>
              </a:defRPr>
            </a:lvl8pPr>
            <a:lvl9pPr lvl="8" algn="r" rtl="0">
              <a:spcBef>
                <a:spcPts val="0"/>
              </a:spcBef>
              <a:spcAft>
                <a:spcPts val="0"/>
              </a:spcAft>
              <a:buClr>
                <a:schemeClr val="lt1"/>
              </a:buClr>
              <a:buSzPts val="1800"/>
              <a:buNone/>
              <a:defRPr>
                <a:solidFill>
                  <a:schemeClr val="lt1"/>
                </a:solidFill>
              </a:defRPr>
            </a:lvl9pPr>
          </a:lstStyle>
          <a:p>
            <a:endParaRPr/>
          </a:p>
        </p:txBody>
      </p:sp>
      <p:sp>
        <p:nvSpPr>
          <p:cNvPr id="54" name="Google Shape;54;p8"/>
          <p:cNvSpPr txBox="1">
            <a:spLocks noGrp="1"/>
          </p:cNvSpPr>
          <p:nvPr>
            <p:ph type="body" idx="1"/>
          </p:nvPr>
        </p:nvSpPr>
        <p:spPr>
          <a:xfrm>
            <a:off x="2652481" y="1054700"/>
            <a:ext cx="1855500" cy="3289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5" name="Google Shape;55;p8"/>
          <p:cNvSpPr txBox="1">
            <a:spLocks noGrp="1"/>
          </p:cNvSpPr>
          <p:nvPr>
            <p:ph type="body" idx="2"/>
          </p:nvPr>
        </p:nvSpPr>
        <p:spPr>
          <a:xfrm>
            <a:off x="4603343" y="1054700"/>
            <a:ext cx="1855500" cy="3289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6" name="Google Shape;56;p8"/>
          <p:cNvSpPr txBox="1">
            <a:spLocks noGrp="1"/>
          </p:cNvSpPr>
          <p:nvPr>
            <p:ph type="body" idx="3"/>
          </p:nvPr>
        </p:nvSpPr>
        <p:spPr>
          <a:xfrm>
            <a:off x="6554205" y="1054700"/>
            <a:ext cx="1855500" cy="32898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7" name="Google Shape;57;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SCF Custom Pic">
    <p:spTree>
      <p:nvGrpSpPr>
        <p:cNvPr id="1" name=""/>
        <p:cNvGrpSpPr/>
        <p:nvPr/>
      </p:nvGrpSpPr>
      <p:grpSpPr>
        <a:xfrm>
          <a:off x="0" y="0"/>
          <a:ext cx="0" cy="0"/>
          <a:chOff x="0" y="0"/>
          <a:chExt cx="0" cy="0"/>
        </a:xfrm>
      </p:grpSpPr>
      <p:sp>
        <p:nvSpPr>
          <p:cNvPr id="8" name="Picture Placeholder 17">
            <a:extLst>
              <a:ext uri="{FF2B5EF4-FFF2-40B4-BE49-F238E27FC236}">
                <a16:creationId xmlns:a16="http://schemas.microsoft.com/office/drawing/2014/main" id="{88935E67-BE8B-F349-83AB-4D8DC5685DDC}"/>
              </a:ext>
            </a:extLst>
          </p:cNvPr>
          <p:cNvSpPr>
            <a:spLocks noGrp="1"/>
          </p:cNvSpPr>
          <p:nvPr>
            <p:ph type="pic" sz="quarter" idx="13"/>
          </p:nvPr>
        </p:nvSpPr>
        <p:spPr>
          <a:xfrm>
            <a:off x="0" y="-4168"/>
            <a:ext cx="9145191" cy="5258012"/>
          </a:xfrm>
        </p:spPr>
        <p:txBody>
          <a:bodyPr>
            <a:normAutofit/>
          </a:bodyPr>
          <a:lstStyle>
            <a:lvl1pPr marL="0" indent="0">
              <a:buNone/>
              <a:defRPr sz="1050">
                <a:solidFill>
                  <a:schemeClr val="tx1"/>
                </a:solidFill>
              </a:defRPr>
            </a:lvl1pPr>
          </a:lstStyle>
          <a:p>
            <a:r>
              <a:rPr lang="en-US"/>
              <a:t>Click icon to add picture</a:t>
            </a:r>
          </a:p>
        </p:txBody>
      </p:sp>
      <p:sp>
        <p:nvSpPr>
          <p:cNvPr id="9" name="Rectangle 8">
            <a:extLst>
              <a:ext uri="{FF2B5EF4-FFF2-40B4-BE49-F238E27FC236}">
                <a16:creationId xmlns:a16="http://schemas.microsoft.com/office/drawing/2014/main" id="{949AD018-EA9E-5F4F-AFA4-ECB5EFBBC4DD}"/>
              </a:ext>
            </a:extLst>
          </p:cNvPr>
          <p:cNvSpPr>
            <a:spLocks noChangeAspect="1"/>
          </p:cNvSpPr>
          <p:nvPr userDrawn="1"/>
        </p:nvSpPr>
        <p:spPr>
          <a:xfrm rot="16200000">
            <a:off x="3608131" y="-278498"/>
            <a:ext cx="1918606" cy="9145191"/>
          </a:xfrm>
          <a:prstGeom prst="rect">
            <a:avLst/>
          </a:prstGeom>
          <a:solidFill>
            <a:srgbClr val="1BAA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6"/>
          </a:p>
        </p:txBody>
      </p:sp>
      <p:sp>
        <p:nvSpPr>
          <p:cNvPr id="12" name="Rectangle 11">
            <a:extLst>
              <a:ext uri="{FF2B5EF4-FFF2-40B4-BE49-F238E27FC236}">
                <a16:creationId xmlns:a16="http://schemas.microsoft.com/office/drawing/2014/main" id="{84B2C321-0B74-8142-8285-B77EC1A361BD}"/>
              </a:ext>
            </a:extLst>
          </p:cNvPr>
          <p:cNvSpPr/>
          <p:nvPr userDrawn="1"/>
        </p:nvSpPr>
        <p:spPr>
          <a:xfrm>
            <a:off x="-5162" y="3280458"/>
            <a:ext cx="9145191" cy="1086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3" name="Oval 12">
            <a:extLst>
              <a:ext uri="{FF2B5EF4-FFF2-40B4-BE49-F238E27FC236}">
                <a16:creationId xmlns:a16="http://schemas.microsoft.com/office/drawing/2014/main" id="{EDC66C04-BE01-4247-8F64-1A8861E2E8C1}"/>
              </a:ext>
            </a:extLst>
          </p:cNvPr>
          <p:cNvSpPr/>
          <p:nvPr userDrawn="1"/>
        </p:nvSpPr>
        <p:spPr>
          <a:xfrm>
            <a:off x="4141306" y="2901133"/>
            <a:ext cx="868208" cy="86820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6"/>
          </a:p>
        </p:txBody>
      </p:sp>
      <p:pic>
        <p:nvPicPr>
          <p:cNvPr id="14" name="Picture Placeholder 4">
            <a:extLst>
              <a:ext uri="{FF2B5EF4-FFF2-40B4-BE49-F238E27FC236}">
                <a16:creationId xmlns:a16="http://schemas.microsoft.com/office/drawing/2014/main" id="{19853FF5-D948-CA45-AFBD-D545A5A90EC4}"/>
              </a:ext>
            </a:extLst>
          </p:cNvPr>
          <p:cNvPicPr>
            <a:picLocks noChangeAspect="1"/>
          </p:cNvPicPr>
          <p:nvPr userDrawn="1"/>
        </p:nvPicPr>
        <p:blipFill>
          <a:blip r:embed="rId2"/>
          <a:srcRect/>
          <a:stretch/>
        </p:blipFill>
        <p:spPr>
          <a:xfrm>
            <a:off x="4351943" y="3106914"/>
            <a:ext cx="447260" cy="426457"/>
          </a:xfrm>
          <a:prstGeom prst="rect">
            <a:avLst/>
          </a:prstGeom>
        </p:spPr>
      </p:pic>
      <p:sp>
        <p:nvSpPr>
          <p:cNvPr id="10" name="Title Placeholder 1">
            <a:extLst>
              <a:ext uri="{FF2B5EF4-FFF2-40B4-BE49-F238E27FC236}">
                <a16:creationId xmlns:a16="http://schemas.microsoft.com/office/drawing/2014/main" id="{7996C5C4-373B-2049-AA53-55337D0B5EF6}"/>
              </a:ext>
            </a:extLst>
          </p:cNvPr>
          <p:cNvSpPr>
            <a:spLocks noGrp="1"/>
          </p:cNvSpPr>
          <p:nvPr>
            <p:ph type="title" hasCustomPrompt="1"/>
          </p:nvPr>
        </p:nvSpPr>
        <p:spPr>
          <a:xfrm>
            <a:off x="0" y="4055386"/>
            <a:ext cx="9140030" cy="857250"/>
          </a:xfrm>
          <a:prstGeom prst="rect">
            <a:avLst/>
          </a:prstGeom>
        </p:spPr>
        <p:txBody>
          <a:bodyPr vert="horz" lIns="217728" tIns="108864" rIns="217728" bIns="108864" rtlCol="0" anchor="ctr">
            <a:normAutofit/>
          </a:bodyPr>
          <a:lstStyle>
            <a:lvl1pPr algn="ctr">
              <a:lnSpc>
                <a:spcPct val="80000"/>
              </a:lnSpc>
              <a:defRPr/>
            </a:lvl1pPr>
          </a:lstStyle>
          <a:p>
            <a:pPr algn="ctr">
              <a:lnSpc>
                <a:spcPct val="80000"/>
              </a:lnSpc>
            </a:pPr>
            <a:r>
              <a:rPr lang="en-US" sz="4500" b="1">
                <a:solidFill>
                  <a:schemeClr val="bg1"/>
                </a:solidFill>
                <a:latin typeface="Arial" panose="020B0604020202020204" pitchFamily="34" charset="0"/>
                <a:cs typeface="Arial" panose="020B0604020202020204" pitchFamily="34" charset="0"/>
              </a:rPr>
              <a:t>SC FACILITIES</a:t>
            </a:r>
            <a:br>
              <a:rPr lang="en-US" sz="4500" b="1">
                <a:solidFill>
                  <a:schemeClr val="bg1"/>
                </a:solidFill>
                <a:latin typeface="Arial" panose="020B0604020202020204" pitchFamily="34" charset="0"/>
                <a:cs typeface="Arial" panose="020B0604020202020204" pitchFamily="34" charset="0"/>
              </a:rPr>
            </a:br>
            <a:r>
              <a:rPr lang="en-US" sz="2700" b="0">
                <a:solidFill>
                  <a:schemeClr val="bg1"/>
                </a:solidFill>
                <a:latin typeface="Arial" panose="020B0604020202020204" pitchFamily="34" charset="0"/>
                <a:cs typeface="Arial" panose="020B0604020202020204" pitchFamily="34" charset="0"/>
              </a:rPr>
              <a:t>Secondary Title Here</a:t>
            </a:r>
          </a:p>
        </p:txBody>
      </p:sp>
    </p:spTree>
    <p:extLst>
      <p:ext uri="{BB962C8B-B14F-4D97-AF65-F5344CB8AC3E}">
        <p14:creationId xmlns:p14="http://schemas.microsoft.com/office/powerpoint/2010/main" val="30544598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COVID-19">
    <p:spTree>
      <p:nvGrpSpPr>
        <p:cNvPr id="1" name=""/>
        <p:cNvGrpSpPr/>
        <p:nvPr/>
      </p:nvGrpSpPr>
      <p:grpSpPr>
        <a:xfrm>
          <a:off x="0" y="0"/>
          <a:ext cx="0" cy="0"/>
          <a:chOff x="0" y="0"/>
          <a:chExt cx="0" cy="0"/>
        </a:xfrm>
      </p:grpSpPr>
      <p:pic>
        <p:nvPicPr>
          <p:cNvPr id="9" name="Picture 8" descr="A picture containing cake, animal, gear, decorated&#10;&#10;Description automatically generated">
            <a:extLst>
              <a:ext uri="{FF2B5EF4-FFF2-40B4-BE49-F238E27FC236}">
                <a16:creationId xmlns:a16="http://schemas.microsoft.com/office/drawing/2014/main" id="{E39BB382-F5E3-034A-897B-D2F10AD1F26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9742"/>
          <a:stretch/>
        </p:blipFill>
        <p:spPr>
          <a:xfrm>
            <a:off x="-5162" y="1"/>
            <a:ext cx="9145191" cy="4890689"/>
          </a:xfrm>
          <a:prstGeom prst="rect">
            <a:avLst/>
          </a:prstGeom>
        </p:spPr>
      </p:pic>
      <p:sp>
        <p:nvSpPr>
          <p:cNvPr id="10" name="Rectangle 9">
            <a:extLst>
              <a:ext uri="{FF2B5EF4-FFF2-40B4-BE49-F238E27FC236}">
                <a16:creationId xmlns:a16="http://schemas.microsoft.com/office/drawing/2014/main" id="{3E0DB348-E861-A54F-A50B-1DACD47DEB52}"/>
              </a:ext>
            </a:extLst>
          </p:cNvPr>
          <p:cNvSpPr>
            <a:spLocks noChangeAspect="1"/>
          </p:cNvSpPr>
          <p:nvPr userDrawn="1"/>
        </p:nvSpPr>
        <p:spPr>
          <a:xfrm rot="16200000">
            <a:off x="3608132" y="-271586"/>
            <a:ext cx="1918606" cy="9145191"/>
          </a:xfrm>
          <a:prstGeom prst="rect">
            <a:avLst/>
          </a:prstGeom>
          <a:solidFill>
            <a:srgbClr val="FF5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6"/>
          </a:p>
        </p:txBody>
      </p:sp>
      <p:sp>
        <p:nvSpPr>
          <p:cNvPr id="12" name="Rectangle 11">
            <a:extLst>
              <a:ext uri="{FF2B5EF4-FFF2-40B4-BE49-F238E27FC236}">
                <a16:creationId xmlns:a16="http://schemas.microsoft.com/office/drawing/2014/main" id="{49DC9C12-1234-504D-9290-DB805FBB4F5B}"/>
              </a:ext>
            </a:extLst>
          </p:cNvPr>
          <p:cNvSpPr/>
          <p:nvPr userDrawn="1"/>
        </p:nvSpPr>
        <p:spPr>
          <a:xfrm>
            <a:off x="-5162" y="3280458"/>
            <a:ext cx="9145191" cy="1086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13" name="Oval 12">
            <a:extLst>
              <a:ext uri="{FF2B5EF4-FFF2-40B4-BE49-F238E27FC236}">
                <a16:creationId xmlns:a16="http://schemas.microsoft.com/office/drawing/2014/main" id="{55EC8126-CA32-5340-B652-63BA172521DB}"/>
              </a:ext>
            </a:extLst>
          </p:cNvPr>
          <p:cNvSpPr/>
          <p:nvPr userDrawn="1"/>
        </p:nvSpPr>
        <p:spPr>
          <a:xfrm>
            <a:off x="4141306" y="2901133"/>
            <a:ext cx="868208" cy="86820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6"/>
          </a:p>
        </p:txBody>
      </p:sp>
      <p:pic>
        <p:nvPicPr>
          <p:cNvPr id="14" name="Picture 13" descr="A close up of a logo&#10;&#10;Description automatically generated">
            <a:extLst>
              <a:ext uri="{FF2B5EF4-FFF2-40B4-BE49-F238E27FC236}">
                <a16:creationId xmlns:a16="http://schemas.microsoft.com/office/drawing/2014/main" id="{E3303434-62FD-4343-93A5-6E9CF91F27FA}"/>
              </a:ext>
            </a:extLst>
          </p:cNvPr>
          <p:cNvPicPr>
            <a:picLocks noChangeAspect="1"/>
          </p:cNvPicPr>
          <p:nvPr userDrawn="1"/>
        </p:nvPicPr>
        <p:blipFill>
          <a:blip r:embed="rId3" cstate="screen">
            <a:duotone>
              <a:prstClr val="black"/>
              <a:schemeClr val="accent5">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261000"/>
                    </a14:imgEffect>
                  </a14:imgLayer>
                </a14:imgProps>
              </a:ext>
              <a:ext uri="{28A0092B-C50C-407E-A947-70E740481C1C}">
                <a14:useLocalDpi xmlns:a14="http://schemas.microsoft.com/office/drawing/2010/main"/>
              </a:ext>
            </a:extLst>
          </a:blip>
          <a:stretch>
            <a:fillRect/>
          </a:stretch>
        </p:blipFill>
        <p:spPr>
          <a:xfrm>
            <a:off x="4274246" y="3011853"/>
            <a:ext cx="630174" cy="630174"/>
          </a:xfrm>
          <a:prstGeom prst="rect">
            <a:avLst/>
          </a:prstGeom>
        </p:spPr>
      </p:pic>
      <p:sp>
        <p:nvSpPr>
          <p:cNvPr id="8" name="Title Placeholder 1">
            <a:extLst>
              <a:ext uri="{FF2B5EF4-FFF2-40B4-BE49-F238E27FC236}">
                <a16:creationId xmlns:a16="http://schemas.microsoft.com/office/drawing/2014/main" id="{E76CFD45-39DE-6A4E-B60B-35B3296C9E7A}"/>
              </a:ext>
            </a:extLst>
          </p:cNvPr>
          <p:cNvSpPr>
            <a:spLocks noGrp="1"/>
          </p:cNvSpPr>
          <p:nvPr>
            <p:ph type="title" hasCustomPrompt="1"/>
          </p:nvPr>
        </p:nvSpPr>
        <p:spPr>
          <a:xfrm>
            <a:off x="0" y="4055386"/>
            <a:ext cx="9140030" cy="857250"/>
          </a:xfrm>
          <a:prstGeom prst="rect">
            <a:avLst/>
          </a:prstGeom>
        </p:spPr>
        <p:txBody>
          <a:bodyPr vert="horz" lIns="217728" tIns="108864" rIns="217728" bIns="108864" rtlCol="0" anchor="ctr">
            <a:normAutofit/>
          </a:bodyPr>
          <a:lstStyle>
            <a:lvl1pPr algn="ctr">
              <a:lnSpc>
                <a:spcPct val="80000"/>
              </a:lnSpc>
              <a:defRPr/>
            </a:lvl1pPr>
          </a:lstStyle>
          <a:p>
            <a:pPr algn="ctr">
              <a:lnSpc>
                <a:spcPct val="80000"/>
              </a:lnSpc>
            </a:pPr>
            <a:r>
              <a:rPr lang="en-US" sz="4500" b="1">
                <a:solidFill>
                  <a:schemeClr val="bg1"/>
                </a:solidFill>
                <a:latin typeface="Arial" panose="020B0604020202020204" pitchFamily="34" charset="0"/>
                <a:cs typeface="Arial" panose="020B0604020202020204" pitchFamily="34" charset="0"/>
              </a:rPr>
              <a:t>SC LAUNCH &amp; COVID-19</a:t>
            </a:r>
            <a:br>
              <a:rPr lang="en-US" sz="4500" b="1">
                <a:solidFill>
                  <a:schemeClr val="bg1"/>
                </a:solidFill>
                <a:latin typeface="Arial" panose="020B0604020202020204" pitchFamily="34" charset="0"/>
                <a:cs typeface="Arial" panose="020B0604020202020204" pitchFamily="34" charset="0"/>
              </a:rPr>
            </a:br>
            <a:r>
              <a:rPr lang="en-US" sz="2700" b="0">
                <a:solidFill>
                  <a:schemeClr val="bg1"/>
                </a:solidFill>
                <a:latin typeface="Arial" panose="020B0604020202020204" pitchFamily="34" charset="0"/>
                <a:cs typeface="Arial" panose="020B0604020202020204" pitchFamily="34" charset="0"/>
              </a:rPr>
              <a:t>Secondary Title Here</a:t>
            </a:r>
          </a:p>
        </p:txBody>
      </p:sp>
    </p:spTree>
    <p:extLst>
      <p:ext uri="{BB962C8B-B14F-4D97-AF65-F5344CB8AC3E}">
        <p14:creationId xmlns:p14="http://schemas.microsoft.com/office/powerpoint/2010/main" val="1701649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ocial Slide">
    <p:spTree>
      <p:nvGrpSpPr>
        <p:cNvPr id="1" name=""/>
        <p:cNvGrpSpPr/>
        <p:nvPr/>
      </p:nvGrpSpPr>
      <p:grpSpPr>
        <a:xfrm>
          <a:off x="0" y="0"/>
          <a:ext cx="0" cy="0"/>
          <a:chOff x="0" y="0"/>
          <a:chExt cx="0" cy="0"/>
        </a:xfrm>
      </p:grpSpPr>
      <p:pic>
        <p:nvPicPr>
          <p:cNvPr id="7" name="Picture 6" descr="A drawing of a face&#10;&#10;Description automatically generated">
            <a:extLst>
              <a:ext uri="{FF2B5EF4-FFF2-40B4-BE49-F238E27FC236}">
                <a16:creationId xmlns:a16="http://schemas.microsoft.com/office/drawing/2014/main" id="{B862105C-F4B2-2D4E-A956-F2F927BE87DF}"/>
              </a:ext>
            </a:extLst>
          </p:cNvPr>
          <p:cNvPicPr>
            <a:picLocks noChangeAspect="1"/>
          </p:cNvPicPr>
          <p:nvPr userDrawn="1"/>
        </p:nvPicPr>
        <p:blipFill>
          <a:blip r:embed="rId2"/>
          <a:stretch>
            <a:fillRect/>
          </a:stretch>
        </p:blipFill>
        <p:spPr>
          <a:xfrm>
            <a:off x="1473210" y="31098"/>
            <a:ext cx="6057877" cy="2374228"/>
          </a:xfrm>
          <a:prstGeom prst="rect">
            <a:avLst/>
          </a:prstGeom>
        </p:spPr>
      </p:pic>
      <p:pic>
        <p:nvPicPr>
          <p:cNvPr id="8" name="Picture 7" descr="A picture containing graphics, drawing&#10;&#10;Description automatically generated">
            <a:extLst>
              <a:ext uri="{FF2B5EF4-FFF2-40B4-BE49-F238E27FC236}">
                <a16:creationId xmlns:a16="http://schemas.microsoft.com/office/drawing/2014/main" id="{D5F24B4B-C97A-1C4D-957A-6ADAB4DDD97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88" t="-5288" r="-5288" b="-5288"/>
          <a:stretch/>
        </p:blipFill>
        <p:spPr>
          <a:xfrm>
            <a:off x="4811870" y="4196092"/>
            <a:ext cx="443394" cy="443394"/>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7A3EA8F7-7401-C549-A295-079D59A864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52073" y="2509058"/>
            <a:ext cx="399072" cy="399072"/>
          </a:xfrm>
          <a:prstGeom prst="rect">
            <a:avLst/>
          </a:prstGeom>
        </p:spPr>
      </p:pic>
      <p:sp>
        <p:nvSpPr>
          <p:cNvPr id="11" name="TextBox 10">
            <a:extLst>
              <a:ext uri="{FF2B5EF4-FFF2-40B4-BE49-F238E27FC236}">
                <a16:creationId xmlns:a16="http://schemas.microsoft.com/office/drawing/2014/main" id="{3C70F93E-80AA-0844-8125-A1BCCD9B2BAB}"/>
              </a:ext>
            </a:extLst>
          </p:cNvPr>
          <p:cNvSpPr txBox="1"/>
          <p:nvPr userDrawn="1"/>
        </p:nvSpPr>
        <p:spPr>
          <a:xfrm>
            <a:off x="2299645" y="2244837"/>
            <a:ext cx="1600200" cy="1741517"/>
          </a:xfrm>
          <a:prstGeom prst="rect">
            <a:avLst/>
          </a:prstGeom>
          <a:noFill/>
        </p:spPr>
        <p:txBody>
          <a:bodyPr wrap="square" rtlCol="0">
            <a:noAutofit/>
          </a:bodyPr>
          <a:lstStyle/>
          <a:p>
            <a:pPr>
              <a:lnSpc>
                <a:spcPct val="250000"/>
              </a:lnSpc>
              <a:spcAft>
                <a:spcPts val="900"/>
              </a:spcAft>
            </a:pPr>
            <a:r>
              <a:rPr lang="en-US" sz="1800" err="1">
                <a:latin typeface="Roboto" panose="02000000000000000000" pitchFamily="2" charset="0"/>
                <a:ea typeface="Roboto" panose="02000000000000000000" pitchFamily="2" charset="0"/>
                <a:cs typeface="Roboto Light"/>
              </a:rPr>
              <a:t>SCRA.org</a:t>
            </a:r>
            <a:endParaRPr lang="en-US" sz="1800">
              <a:latin typeface="Roboto" panose="02000000000000000000" pitchFamily="2" charset="0"/>
              <a:ea typeface="Roboto" panose="02000000000000000000" pitchFamily="2" charset="0"/>
              <a:cs typeface="Roboto Light"/>
            </a:endParaRPr>
          </a:p>
          <a:p>
            <a:pPr>
              <a:lnSpc>
                <a:spcPct val="250000"/>
              </a:lnSpc>
              <a:spcAft>
                <a:spcPts val="900"/>
              </a:spcAft>
            </a:pPr>
            <a:r>
              <a:rPr lang="en-US" sz="1800" err="1">
                <a:latin typeface="Roboto" panose="02000000000000000000" pitchFamily="2" charset="0"/>
                <a:ea typeface="Roboto" panose="02000000000000000000" pitchFamily="2" charset="0"/>
                <a:cs typeface="Roboto Light"/>
              </a:rPr>
              <a:t>info@scra.org</a:t>
            </a:r>
            <a:endParaRPr lang="en-US" sz="1800">
              <a:latin typeface="Roboto" panose="02000000000000000000" pitchFamily="2" charset="0"/>
              <a:ea typeface="Roboto" panose="02000000000000000000" pitchFamily="2" charset="0"/>
              <a:cs typeface="Roboto Light"/>
            </a:endParaRPr>
          </a:p>
        </p:txBody>
      </p:sp>
      <p:sp>
        <p:nvSpPr>
          <p:cNvPr id="15" name="AutoShape 2" descr="Image result for website icon">
            <a:extLst>
              <a:ext uri="{FF2B5EF4-FFF2-40B4-BE49-F238E27FC236}">
                <a16:creationId xmlns:a16="http://schemas.microsoft.com/office/drawing/2014/main" id="{3B8F6103-928F-5041-835D-EFE9A2AE1DE3}"/>
              </a:ext>
            </a:extLst>
          </p:cNvPr>
          <p:cNvSpPr>
            <a:spLocks noChangeAspect="1" noChangeArrowheads="1"/>
          </p:cNvSpPr>
          <p:nvPr userDrawn="1"/>
        </p:nvSpPr>
        <p:spPr bwMode="auto">
          <a:xfrm>
            <a:off x="-113705" y="60126"/>
            <a:ext cx="114300" cy="11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34290" tIns="17145" rIns="34290" bIns="17145" numCol="1" anchor="t" anchorCtr="0" compatLnSpc="1">
            <a:prstTxWarp prst="textNoShape">
              <a:avLst/>
            </a:prstTxWarp>
          </a:bodyPr>
          <a:lstStyle/>
          <a:p>
            <a:endParaRPr lang="en-US" sz="806"/>
          </a:p>
        </p:txBody>
      </p:sp>
      <p:sp>
        <p:nvSpPr>
          <p:cNvPr id="17" name="TextBox 16">
            <a:extLst>
              <a:ext uri="{FF2B5EF4-FFF2-40B4-BE49-F238E27FC236}">
                <a16:creationId xmlns:a16="http://schemas.microsoft.com/office/drawing/2014/main" id="{5F6D639A-E50B-7446-9D1A-D82EA35F51D3}"/>
              </a:ext>
            </a:extLst>
          </p:cNvPr>
          <p:cNvSpPr txBox="1"/>
          <p:nvPr userDrawn="1"/>
        </p:nvSpPr>
        <p:spPr>
          <a:xfrm>
            <a:off x="5292784" y="2317041"/>
            <a:ext cx="3051116" cy="2304477"/>
          </a:xfrm>
          <a:prstGeom prst="rect">
            <a:avLst/>
          </a:prstGeom>
          <a:noFill/>
        </p:spPr>
        <p:txBody>
          <a:bodyPr wrap="square" rtlCol="0">
            <a:spAutoFit/>
          </a:bodyPr>
          <a:lstStyle/>
          <a:p>
            <a:pPr>
              <a:lnSpc>
                <a:spcPct val="250000"/>
              </a:lnSpc>
            </a:pPr>
            <a:r>
              <a:rPr lang="en-US" sz="1500">
                <a:latin typeface="Roboto Light"/>
                <a:cs typeface="Roboto Light"/>
              </a:rPr>
              <a:t>@</a:t>
            </a:r>
            <a:r>
              <a:rPr lang="en-US" sz="1500" err="1">
                <a:latin typeface="Roboto Light"/>
                <a:cs typeface="Roboto Light"/>
              </a:rPr>
              <a:t>SCRAInnovation</a:t>
            </a:r>
            <a:endParaRPr lang="en-US" sz="1500">
              <a:latin typeface="Roboto Light"/>
              <a:cs typeface="Roboto Light"/>
            </a:endParaRPr>
          </a:p>
          <a:p>
            <a:pPr>
              <a:lnSpc>
                <a:spcPct val="250000"/>
              </a:lnSpc>
            </a:pPr>
            <a:r>
              <a:rPr lang="en-US" sz="1500">
                <a:latin typeface="Roboto Light"/>
                <a:cs typeface="Roboto Light"/>
              </a:rPr>
              <a:t>@SCRA</a:t>
            </a:r>
          </a:p>
          <a:p>
            <a:pPr>
              <a:lnSpc>
                <a:spcPct val="250000"/>
              </a:lnSpc>
            </a:pPr>
            <a:r>
              <a:rPr lang="en-US" sz="1500">
                <a:latin typeface="Roboto Light"/>
                <a:cs typeface="Roboto Light"/>
              </a:rPr>
              <a:t>@</a:t>
            </a:r>
            <a:r>
              <a:rPr lang="en-US" sz="1500" err="1">
                <a:latin typeface="Roboto Light"/>
                <a:cs typeface="Roboto Light"/>
              </a:rPr>
              <a:t>SCRAInnovation</a:t>
            </a:r>
            <a:endParaRPr lang="en-US" sz="1500">
              <a:latin typeface="Roboto Light"/>
              <a:cs typeface="Roboto Light"/>
            </a:endParaRPr>
          </a:p>
          <a:p>
            <a:pPr>
              <a:lnSpc>
                <a:spcPct val="250000"/>
              </a:lnSpc>
            </a:pPr>
            <a:r>
              <a:rPr lang="en-US" sz="1500">
                <a:latin typeface="Roboto Light"/>
                <a:cs typeface="Roboto Light"/>
              </a:rPr>
              <a:t>@</a:t>
            </a:r>
            <a:r>
              <a:rPr lang="en-US" sz="1500" err="1">
                <a:latin typeface="Roboto Light"/>
                <a:cs typeface="Roboto Light"/>
              </a:rPr>
              <a:t>southcarolinaresearchauthority</a:t>
            </a:r>
            <a:endParaRPr lang="en-US" sz="1500">
              <a:latin typeface="Roboto Light"/>
              <a:cs typeface="Roboto Light"/>
            </a:endParaRPr>
          </a:p>
        </p:txBody>
      </p:sp>
      <p:pic>
        <p:nvPicPr>
          <p:cNvPr id="18" name="Picture 17" descr="A picture containing plant&#10;&#10;Description automatically generated">
            <a:extLst>
              <a:ext uri="{FF2B5EF4-FFF2-40B4-BE49-F238E27FC236}">
                <a16:creationId xmlns:a16="http://schemas.microsoft.com/office/drawing/2014/main" id="{0E1B4D72-C337-A542-A8F5-44CA36AFC754}"/>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3225" b="-3225"/>
          <a:stretch/>
        </p:blipFill>
        <p:spPr>
          <a:xfrm>
            <a:off x="4901257" y="3724043"/>
            <a:ext cx="354008" cy="376847"/>
          </a:xfrm>
          <a:prstGeom prst="rect">
            <a:avLst/>
          </a:prstGeom>
        </p:spPr>
      </p:pic>
      <p:pic>
        <p:nvPicPr>
          <p:cNvPr id="19" name="Picture 18" descr="A picture containing graphics, drawing&#10;&#10;Description automatically generated">
            <a:extLst>
              <a:ext uri="{FF2B5EF4-FFF2-40B4-BE49-F238E27FC236}">
                <a16:creationId xmlns:a16="http://schemas.microsoft.com/office/drawing/2014/main" id="{F1A9E5A8-B1B0-9542-A391-BFCDE7A5162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1" t="-1" r="-1" b="-1"/>
          <a:stretch/>
        </p:blipFill>
        <p:spPr>
          <a:xfrm>
            <a:off x="4873042" y="3115596"/>
            <a:ext cx="400982" cy="400982"/>
          </a:xfrm>
          <a:prstGeom prst="rect">
            <a:avLst/>
          </a:prstGeom>
        </p:spPr>
      </p:pic>
      <p:sp>
        <p:nvSpPr>
          <p:cNvPr id="20" name="Rectangle 19">
            <a:extLst>
              <a:ext uri="{FF2B5EF4-FFF2-40B4-BE49-F238E27FC236}">
                <a16:creationId xmlns:a16="http://schemas.microsoft.com/office/drawing/2014/main" id="{69491344-225D-ED44-BA14-219B6E3833F4}"/>
              </a:ext>
            </a:extLst>
          </p:cNvPr>
          <p:cNvSpPr/>
          <p:nvPr userDrawn="1"/>
        </p:nvSpPr>
        <p:spPr>
          <a:xfrm>
            <a:off x="1575690" y="4191658"/>
            <a:ext cx="2510624" cy="415498"/>
          </a:xfrm>
          <a:prstGeom prst="rect">
            <a:avLst/>
          </a:prstGeom>
        </p:spPr>
        <p:txBody>
          <a:bodyPr wrap="none">
            <a:spAutoFit/>
          </a:bodyPr>
          <a:lstStyle/>
          <a:p>
            <a:pPr algn="ctr" fontAlgn="base"/>
            <a:r>
              <a:rPr lang="en-US" sz="2100">
                <a:latin typeface="Calibri" panose="020F0502020204030204" pitchFamily="34" charset="0"/>
                <a:cs typeface="Calibri" panose="020F0502020204030204" pitchFamily="34" charset="0"/>
              </a:rPr>
              <a:t>#</a:t>
            </a:r>
            <a:r>
              <a:rPr lang="en-US" sz="2100" err="1">
                <a:latin typeface="Calibri" panose="020F0502020204030204" pitchFamily="34" charset="0"/>
                <a:cs typeface="Calibri" panose="020F0502020204030204" pitchFamily="34" charset="0"/>
              </a:rPr>
              <a:t>fuelingSCinnovation</a:t>
            </a:r>
            <a:endParaRPr lang="en-US" sz="2100">
              <a:latin typeface="Calibri" panose="020F0502020204030204" pitchFamily="34" charset="0"/>
              <a:cs typeface="Calibri" panose="020F0502020204030204" pitchFamily="34" charset="0"/>
            </a:endParaRPr>
          </a:p>
        </p:txBody>
      </p:sp>
      <p:pic>
        <p:nvPicPr>
          <p:cNvPr id="21" name="Picture 20" descr="A sign on a pole&#10;&#10;Description automatically generated">
            <a:extLst>
              <a:ext uri="{FF2B5EF4-FFF2-40B4-BE49-F238E27FC236}">
                <a16:creationId xmlns:a16="http://schemas.microsoft.com/office/drawing/2014/main" id="{80AAF775-C27B-9D49-B8F7-83DFEC69B20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682346" y="3268485"/>
            <a:ext cx="487697" cy="456197"/>
          </a:xfrm>
          <a:prstGeom prst="rect">
            <a:avLst/>
          </a:prstGeom>
        </p:spPr>
      </p:pic>
      <p:pic>
        <p:nvPicPr>
          <p:cNvPr id="22" name="Picture 21" descr="A close up of a sign&#10;&#10;Description automatically generated">
            <a:extLst>
              <a:ext uri="{FF2B5EF4-FFF2-40B4-BE49-F238E27FC236}">
                <a16:creationId xmlns:a16="http://schemas.microsoft.com/office/drawing/2014/main" id="{E2B1197B-40B9-6543-A529-BEB35EBF03A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682346" y="2479728"/>
            <a:ext cx="487697" cy="487697"/>
          </a:xfrm>
          <a:prstGeom prst="rect">
            <a:avLst/>
          </a:prstGeom>
        </p:spPr>
      </p:pic>
    </p:spTree>
    <p:extLst>
      <p:ext uri="{BB962C8B-B14F-4D97-AF65-F5344CB8AC3E}">
        <p14:creationId xmlns:p14="http://schemas.microsoft.com/office/powerpoint/2010/main" val="1819269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4941-B1F6-52AE-1542-BBEDB28E3A3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2643532-C6E7-AD9F-9EE8-B146D4D977EF}"/>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588659-D937-9CDA-7DFE-6367D4E658A7}"/>
              </a:ext>
            </a:extLst>
          </p:cNvPr>
          <p:cNvSpPr>
            <a:spLocks noGrp="1"/>
          </p:cNvSpPr>
          <p:nvPr>
            <p:ph type="dt" sz="half" idx="10"/>
          </p:nvPr>
        </p:nvSpPr>
        <p:spPr/>
        <p:txBody>
          <a:bodyPr/>
          <a:lstStyle/>
          <a:p>
            <a:fld id="{4ADBB47B-84BC-AD46-A7FE-7E1EB33B4CE5}" type="datetimeFigureOut">
              <a:rPr lang="en-US" smtClean="0"/>
              <a:t>8/8/2024</a:t>
            </a:fld>
            <a:endParaRPr lang="en-US"/>
          </a:p>
        </p:txBody>
      </p:sp>
      <p:sp>
        <p:nvSpPr>
          <p:cNvPr id="5" name="Footer Placeholder 4">
            <a:extLst>
              <a:ext uri="{FF2B5EF4-FFF2-40B4-BE49-F238E27FC236}">
                <a16:creationId xmlns:a16="http://schemas.microsoft.com/office/drawing/2014/main" id="{EB6FCB99-8048-CEE8-EB75-E56086381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9C50E9-9421-184F-AD19-DC60562E4E1D}"/>
              </a:ext>
            </a:extLst>
          </p:cNvPr>
          <p:cNvSpPr>
            <a:spLocks noGrp="1"/>
          </p:cNvSpPr>
          <p:nvPr>
            <p:ph type="sldNum" sz="quarter" idx="12"/>
          </p:nvPr>
        </p:nvSpPr>
        <p:spPr/>
        <p:txBody>
          <a:bodyPr/>
          <a:lstStyle/>
          <a:p>
            <a:fld id="{B58E76FA-F772-514A-AC37-5C61182E42AF}" type="slidenum">
              <a:rPr lang="en-US" smtClean="0"/>
              <a:t>‹#›</a:t>
            </a:fld>
            <a:endParaRPr lang="en-US"/>
          </a:p>
        </p:txBody>
      </p:sp>
    </p:spTree>
    <p:extLst>
      <p:ext uri="{BB962C8B-B14F-4D97-AF65-F5344CB8AC3E}">
        <p14:creationId xmlns:p14="http://schemas.microsoft.com/office/powerpoint/2010/main" val="968201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CDF5-9061-4431-B606-E2656BCC17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FD15A-16D4-7839-7A99-72FBC13616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6B740-AF8F-BD89-1718-414835A46834}"/>
              </a:ext>
            </a:extLst>
          </p:cNvPr>
          <p:cNvSpPr>
            <a:spLocks noGrp="1"/>
          </p:cNvSpPr>
          <p:nvPr>
            <p:ph type="dt" sz="half" idx="10"/>
          </p:nvPr>
        </p:nvSpPr>
        <p:spPr/>
        <p:txBody>
          <a:bodyPr/>
          <a:lstStyle/>
          <a:p>
            <a:fld id="{4ADBB47B-84BC-AD46-A7FE-7E1EB33B4CE5}" type="datetimeFigureOut">
              <a:rPr lang="en-US" smtClean="0"/>
              <a:t>8/8/2024</a:t>
            </a:fld>
            <a:endParaRPr lang="en-US"/>
          </a:p>
        </p:txBody>
      </p:sp>
      <p:sp>
        <p:nvSpPr>
          <p:cNvPr id="5" name="Footer Placeholder 4">
            <a:extLst>
              <a:ext uri="{FF2B5EF4-FFF2-40B4-BE49-F238E27FC236}">
                <a16:creationId xmlns:a16="http://schemas.microsoft.com/office/drawing/2014/main" id="{A7B93C02-BBE8-D782-0D46-6A1144B525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0A3B5B-AFE1-F7EF-F9FF-ABE338E15F48}"/>
              </a:ext>
            </a:extLst>
          </p:cNvPr>
          <p:cNvSpPr>
            <a:spLocks noGrp="1"/>
          </p:cNvSpPr>
          <p:nvPr>
            <p:ph type="sldNum" sz="quarter" idx="12"/>
          </p:nvPr>
        </p:nvSpPr>
        <p:spPr/>
        <p:txBody>
          <a:bodyPr/>
          <a:lstStyle/>
          <a:p>
            <a:fld id="{B58E76FA-F772-514A-AC37-5C61182E42AF}" type="slidenum">
              <a:rPr lang="en-US" smtClean="0"/>
              <a:t>‹#›</a:t>
            </a:fld>
            <a:endParaRPr lang="en-US"/>
          </a:p>
        </p:txBody>
      </p:sp>
    </p:spTree>
    <p:extLst>
      <p:ext uri="{BB962C8B-B14F-4D97-AF65-F5344CB8AC3E}">
        <p14:creationId xmlns:p14="http://schemas.microsoft.com/office/powerpoint/2010/main" val="2863241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DF0CA-85D9-E584-D69C-365389DF8BF5}"/>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60C58E-7D80-02BA-6863-16CAA45559D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B54AD8-8D56-497D-4DAB-D5423E8DD7DA}"/>
              </a:ext>
            </a:extLst>
          </p:cNvPr>
          <p:cNvSpPr>
            <a:spLocks noGrp="1"/>
          </p:cNvSpPr>
          <p:nvPr>
            <p:ph type="dt" sz="half" idx="10"/>
          </p:nvPr>
        </p:nvSpPr>
        <p:spPr/>
        <p:txBody>
          <a:bodyPr/>
          <a:lstStyle/>
          <a:p>
            <a:fld id="{4ADBB47B-84BC-AD46-A7FE-7E1EB33B4CE5}" type="datetimeFigureOut">
              <a:rPr lang="en-US" smtClean="0"/>
              <a:t>8/8/2024</a:t>
            </a:fld>
            <a:endParaRPr lang="en-US"/>
          </a:p>
        </p:txBody>
      </p:sp>
      <p:sp>
        <p:nvSpPr>
          <p:cNvPr id="5" name="Footer Placeholder 4">
            <a:extLst>
              <a:ext uri="{FF2B5EF4-FFF2-40B4-BE49-F238E27FC236}">
                <a16:creationId xmlns:a16="http://schemas.microsoft.com/office/drawing/2014/main" id="{EB9F319F-631D-E647-DC10-D87E3B96E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C6E60-E850-831F-7DAC-5A0F16688D87}"/>
              </a:ext>
            </a:extLst>
          </p:cNvPr>
          <p:cNvSpPr>
            <a:spLocks noGrp="1"/>
          </p:cNvSpPr>
          <p:nvPr>
            <p:ph type="sldNum" sz="quarter" idx="12"/>
          </p:nvPr>
        </p:nvSpPr>
        <p:spPr/>
        <p:txBody>
          <a:bodyPr/>
          <a:lstStyle/>
          <a:p>
            <a:fld id="{B58E76FA-F772-514A-AC37-5C61182E42AF}" type="slidenum">
              <a:rPr lang="en-US" smtClean="0"/>
              <a:t>‹#›</a:t>
            </a:fld>
            <a:endParaRPr lang="en-US"/>
          </a:p>
        </p:txBody>
      </p:sp>
    </p:spTree>
    <p:extLst>
      <p:ext uri="{BB962C8B-B14F-4D97-AF65-F5344CB8AC3E}">
        <p14:creationId xmlns:p14="http://schemas.microsoft.com/office/powerpoint/2010/main" val="38199899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AEE6-DAD7-6053-7543-AB14B7011E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507AF5-CFA1-91D0-83FC-E9B92F2CA5E3}"/>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65A5DE-8315-E17A-2F3E-1BD52BEC8F34}"/>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3CAB8D-FA60-A148-BC43-AA083AA4DB46}"/>
              </a:ext>
            </a:extLst>
          </p:cNvPr>
          <p:cNvSpPr>
            <a:spLocks noGrp="1"/>
          </p:cNvSpPr>
          <p:nvPr>
            <p:ph type="dt" sz="half" idx="10"/>
          </p:nvPr>
        </p:nvSpPr>
        <p:spPr/>
        <p:txBody>
          <a:bodyPr/>
          <a:lstStyle/>
          <a:p>
            <a:fld id="{4ADBB47B-84BC-AD46-A7FE-7E1EB33B4CE5}" type="datetimeFigureOut">
              <a:rPr lang="en-US" smtClean="0"/>
              <a:t>8/8/2024</a:t>
            </a:fld>
            <a:endParaRPr lang="en-US"/>
          </a:p>
        </p:txBody>
      </p:sp>
      <p:sp>
        <p:nvSpPr>
          <p:cNvPr id="6" name="Footer Placeholder 5">
            <a:extLst>
              <a:ext uri="{FF2B5EF4-FFF2-40B4-BE49-F238E27FC236}">
                <a16:creationId xmlns:a16="http://schemas.microsoft.com/office/drawing/2014/main" id="{82411985-EF01-EC51-5243-5D9D04210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294F7A-C4DD-26D9-0DAB-37A3AF0CBAC9}"/>
              </a:ext>
            </a:extLst>
          </p:cNvPr>
          <p:cNvSpPr>
            <a:spLocks noGrp="1"/>
          </p:cNvSpPr>
          <p:nvPr>
            <p:ph type="sldNum" sz="quarter" idx="12"/>
          </p:nvPr>
        </p:nvSpPr>
        <p:spPr/>
        <p:txBody>
          <a:bodyPr/>
          <a:lstStyle/>
          <a:p>
            <a:fld id="{B58E76FA-F772-514A-AC37-5C61182E42AF}" type="slidenum">
              <a:rPr lang="en-US" smtClean="0"/>
              <a:t>‹#›</a:t>
            </a:fld>
            <a:endParaRPr lang="en-US"/>
          </a:p>
        </p:txBody>
      </p:sp>
    </p:spTree>
    <p:extLst>
      <p:ext uri="{BB962C8B-B14F-4D97-AF65-F5344CB8AC3E}">
        <p14:creationId xmlns:p14="http://schemas.microsoft.com/office/powerpoint/2010/main" val="1220532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5825A-DD16-292C-9BFA-DEF9353D40E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F7EDB4-438F-22D8-9C4A-5F80E9F0B71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D9CB148-0E5B-783F-5793-7C182B13F46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53FBF4-E94E-F660-A2C7-FB74FCBB47C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B292BAE-7216-AB57-8FE0-D1A792D0614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2257B4-FA2C-418B-F06E-CDB5D9161A6B}"/>
              </a:ext>
            </a:extLst>
          </p:cNvPr>
          <p:cNvSpPr>
            <a:spLocks noGrp="1"/>
          </p:cNvSpPr>
          <p:nvPr>
            <p:ph type="dt" sz="half" idx="10"/>
          </p:nvPr>
        </p:nvSpPr>
        <p:spPr/>
        <p:txBody>
          <a:bodyPr/>
          <a:lstStyle/>
          <a:p>
            <a:fld id="{4ADBB47B-84BC-AD46-A7FE-7E1EB33B4CE5}" type="datetimeFigureOut">
              <a:rPr lang="en-US" smtClean="0"/>
              <a:t>8/8/2024</a:t>
            </a:fld>
            <a:endParaRPr lang="en-US"/>
          </a:p>
        </p:txBody>
      </p:sp>
      <p:sp>
        <p:nvSpPr>
          <p:cNvPr id="8" name="Footer Placeholder 7">
            <a:extLst>
              <a:ext uri="{FF2B5EF4-FFF2-40B4-BE49-F238E27FC236}">
                <a16:creationId xmlns:a16="http://schemas.microsoft.com/office/drawing/2014/main" id="{35737C4B-020A-0461-ED35-F39DA4AB28C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A35254C-3602-D7BD-F553-2E8150243241}"/>
              </a:ext>
            </a:extLst>
          </p:cNvPr>
          <p:cNvSpPr>
            <a:spLocks noGrp="1"/>
          </p:cNvSpPr>
          <p:nvPr>
            <p:ph type="sldNum" sz="quarter" idx="12"/>
          </p:nvPr>
        </p:nvSpPr>
        <p:spPr/>
        <p:txBody>
          <a:bodyPr/>
          <a:lstStyle/>
          <a:p>
            <a:fld id="{B58E76FA-F772-514A-AC37-5C61182E42AF}" type="slidenum">
              <a:rPr lang="en-US" smtClean="0"/>
              <a:t>‹#›</a:t>
            </a:fld>
            <a:endParaRPr lang="en-US"/>
          </a:p>
        </p:txBody>
      </p:sp>
    </p:spTree>
    <p:extLst>
      <p:ext uri="{BB962C8B-B14F-4D97-AF65-F5344CB8AC3E}">
        <p14:creationId xmlns:p14="http://schemas.microsoft.com/office/powerpoint/2010/main" val="2078924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11B6-BEB1-6EB8-0438-73B62573DD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1619C5-21A3-3AFD-83D7-21EFB0344F37}"/>
              </a:ext>
            </a:extLst>
          </p:cNvPr>
          <p:cNvSpPr>
            <a:spLocks noGrp="1"/>
          </p:cNvSpPr>
          <p:nvPr>
            <p:ph type="dt" sz="half" idx="10"/>
          </p:nvPr>
        </p:nvSpPr>
        <p:spPr/>
        <p:txBody>
          <a:bodyPr/>
          <a:lstStyle/>
          <a:p>
            <a:fld id="{4ADBB47B-84BC-AD46-A7FE-7E1EB33B4CE5}" type="datetimeFigureOut">
              <a:rPr lang="en-US" smtClean="0"/>
              <a:t>8/8/2024</a:t>
            </a:fld>
            <a:endParaRPr lang="en-US"/>
          </a:p>
        </p:txBody>
      </p:sp>
      <p:sp>
        <p:nvSpPr>
          <p:cNvPr id="4" name="Footer Placeholder 3">
            <a:extLst>
              <a:ext uri="{FF2B5EF4-FFF2-40B4-BE49-F238E27FC236}">
                <a16:creationId xmlns:a16="http://schemas.microsoft.com/office/drawing/2014/main" id="{6B3ED39E-894B-F471-6643-5C72A0F3B3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17CB3CC-56F7-CB04-F8CC-27F96A32C341}"/>
              </a:ext>
            </a:extLst>
          </p:cNvPr>
          <p:cNvSpPr>
            <a:spLocks noGrp="1"/>
          </p:cNvSpPr>
          <p:nvPr>
            <p:ph type="sldNum" sz="quarter" idx="12"/>
          </p:nvPr>
        </p:nvSpPr>
        <p:spPr/>
        <p:txBody>
          <a:bodyPr/>
          <a:lstStyle/>
          <a:p>
            <a:fld id="{B58E76FA-F772-514A-AC37-5C61182E42AF}" type="slidenum">
              <a:rPr lang="en-US" smtClean="0"/>
              <a:t>‹#›</a:t>
            </a:fld>
            <a:endParaRPr lang="en-US"/>
          </a:p>
        </p:txBody>
      </p:sp>
    </p:spTree>
    <p:extLst>
      <p:ext uri="{BB962C8B-B14F-4D97-AF65-F5344CB8AC3E}">
        <p14:creationId xmlns:p14="http://schemas.microsoft.com/office/powerpoint/2010/main" val="27515695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88725E-D670-34E6-C72A-9EDE8C0F7990}"/>
              </a:ext>
            </a:extLst>
          </p:cNvPr>
          <p:cNvSpPr>
            <a:spLocks noGrp="1"/>
          </p:cNvSpPr>
          <p:nvPr>
            <p:ph type="dt" sz="half" idx="10"/>
          </p:nvPr>
        </p:nvSpPr>
        <p:spPr/>
        <p:txBody>
          <a:bodyPr/>
          <a:lstStyle/>
          <a:p>
            <a:fld id="{4ADBB47B-84BC-AD46-A7FE-7E1EB33B4CE5}" type="datetimeFigureOut">
              <a:rPr lang="en-US" smtClean="0"/>
              <a:t>8/8/2024</a:t>
            </a:fld>
            <a:endParaRPr lang="en-US"/>
          </a:p>
        </p:txBody>
      </p:sp>
      <p:sp>
        <p:nvSpPr>
          <p:cNvPr id="3" name="Footer Placeholder 2">
            <a:extLst>
              <a:ext uri="{FF2B5EF4-FFF2-40B4-BE49-F238E27FC236}">
                <a16:creationId xmlns:a16="http://schemas.microsoft.com/office/drawing/2014/main" id="{B0B6A17F-4A32-ED2D-B456-443C2AF349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DB2622-0403-5EA0-BB52-2DE323BD910D}"/>
              </a:ext>
            </a:extLst>
          </p:cNvPr>
          <p:cNvSpPr>
            <a:spLocks noGrp="1"/>
          </p:cNvSpPr>
          <p:nvPr>
            <p:ph type="sldNum" sz="quarter" idx="12"/>
          </p:nvPr>
        </p:nvSpPr>
        <p:spPr/>
        <p:txBody>
          <a:bodyPr/>
          <a:lstStyle/>
          <a:p>
            <a:fld id="{B58E76FA-F772-514A-AC37-5C61182E42AF}" type="slidenum">
              <a:rPr lang="en-US" smtClean="0"/>
              <a:t>‹#›</a:t>
            </a:fld>
            <a:endParaRPr lang="en-US"/>
          </a:p>
        </p:txBody>
      </p:sp>
    </p:spTree>
    <p:extLst>
      <p:ext uri="{BB962C8B-B14F-4D97-AF65-F5344CB8AC3E}">
        <p14:creationId xmlns:p14="http://schemas.microsoft.com/office/powerpoint/2010/main" val="162097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58"/>
        <p:cNvGrpSpPr/>
        <p:nvPr/>
      </p:nvGrpSpPr>
      <p:grpSpPr>
        <a:xfrm>
          <a:off x="0" y="0"/>
          <a:ext cx="0" cy="0"/>
          <a:chOff x="0" y="0"/>
          <a:chExt cx="0" cy="0"/>
        </a:xfrm>
      </p:grpSpPr>
      <p:pic>
        <p:nvPicPr>
          <p:cNvPr id="59" name="Google Shape;59;p9"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60" name="Google Shape;60;p9"/>
          <p:cNvSpPr/>
          <p:nvPr/>
        </p:nvSpPr>
        <p:spPr>
          <a:xfrm>
            <a:off x="404975" y="441142"/>
            <a:ext cx="1980300" cy="19803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title"/>
          </p:nvPr>
        </p:nvSpPr>
        <p:spPr>
          <a:xfrm>
            <a:off x="428171" y="543067"/>
            <a:ext cx="1729500" cy="16161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800"/>
              <a:buNone/>
              <a:defRPr>
                <a:solidFill>
                  <a:schemeClr val="lt1"/>
                </a:solidFill>
              </a:defRPr>
            </a:lvl1pPr>
            <a:lvl2pPr lvl="1" algn="r">
              <a:spcBef>
                <a:spcPts val="0"/>
              </a:spcBef>
              <a:spcAft>
                <a:spcPts val="0"/>
              </a:spcAft>
              <a:buClr>
                <a:schemeClr val="lt1"/>
              </a:buClr>
              <a:buSzPts val="1800"/>
              <a:buNone/>
              <a:defRPr>
                <a:solidFill>
                  <a:schemeClr val="lt1"/>
                </a:solidFill>
              </a:defRPr>
            </a:lvl2pPr>
            <a:lvl3pPr lvl="2" algn="r">
              <a:spcBef>
                <a:spcPts val="0"/>
              </a:spcBef>
              <a:spcAft>
                <a:spcPts val="0"/>
              </a:spcAft>
              <a:buClr>
                <a:schemeClr val="lt1"/>
              </a:buClr>
              <a:buSzPts val="1800"/>
              <a:buNone/>
              <a:defRPr>
                <a:solidFill>
                  <a:schemeClr val="lt1"/>
                </a:solidFill>
              </a:defRPr>
            </a:lvl3pPr>
            <a:lvl4pPr lvl="3" algn="r">
              <a:spcBef>
                <a:spcPts val="0"/>
              </a:spcBef>
              <a:spcAft>
                <a:spcPts val="0"/>
              </a:spcAft>
              <a:buClr>
                <a:schemeClr val="lt1"/>
              </a:buClr>
              <a:buSzPts val="1800"/>
              <a:buNone/>
              <a:defRPr>
                <a:solidFill>
                  <a:schemeClr val="lt1"/>
                </a:solidFill>
              </a:defRPr>
            </a:lvl4pPr>
            <a:lvl5pPr lvl="4" algn="r">
              <a:spcBef>
                <a:spcPts val="0"/>
              </a:spcBef>
              <a:spcAft>
                <a:spcPts val="0"/>
              </a:spcAft>
              <a:buClr>
                <a:schemeClr val="lt1"/>
              </a:buClr>
              <a:buSzPts val="1800"/>
              <a:buNone/>
              <a:defRPr>
                <a:solidFill>
                  <a:schemeClr val="lt1"/>
                </a:solidFill>
              </a:defRPr>
            </a:lvl5pPr>
            <a:lvl6pPr lvl="5" algn="r">
              <a:spcBef>
                <a:spcPts val="0"/>
              </a:spcBef>
              <a:spcAft>
                <a:spcPts val="0"/>
              </a:spcAft>
              <a:buClr>
                <a:schemeClr val="lt1"/>
              </a:buClr>
              <a:buSzPts val="1800"/>
              <a:buNone/>
              <a:defRPr>
                <a:solidFill>
                  <a:schemeClr val="lt1"/>
                </a:solidFill>
              </a:defRPr>
            </a:lvl6pPr>
            <a:lvl7pPr lvl="6" algn="r">
              <a:spcBef>
                <a:spcPts val="0"/>
              </a:spcBef>
              <a:spcAft>
                <a:spcPts val="0"/>
              </a:spcAft>
              <a:buClr>
                <a:schemeClr val="lt1"/>
              </a:buClr>
              <a:buSzPts val="1800"/>
              <a:buNone/>
              <a:defRPr>
                <a:solidFill>
                  <a:schemeClr val="lt1"/>
                </a:solidFill>
              </a:defRPr>
            </a:lvl7pPr>
            <a:lvl8pPr lvl="7" algn="r">
              <a:spcBef>
                <a:spcPts val="0"/>
              </a:spcBef>
              <a:spcAft>
                <a:spcPts val="0"/>
              </a:spcAft>
              <a:buClr>
                <a:schemeClr val="lt1"/>
              </a:buClr>
              <a:buSzPts val="1800"/>
              <a:buNone/>
              <a:defRPr>
                <a:solidFill>
                  <a:schemeClr val="lt1"/>
                </a:solidFill>
              </a:defRPr>
            </a:lvl8pPr>
            <a:lvl9pPr lvl="8" algn="r">
              <a:spcBef>
                <a:spcPts val="0"/>
              </a:spcBef>
              <a:spcAft>
                <a:spcPts val="0"/>
              </a:spcAft>
              <a:buClr>
                <a:schemeClr val="lt1"/>
              </a:buClr>
              <a:buSzPts val="1800"/>
              <a:buNone/>
              <a:defRPr>
                <a:solidFill>
                  <a:schemeClr val="lt1"/>
                </a:solidFill>
              </a:defRPr>
            </a:lvl9pPr>
          </a:lstStyle>
          <a:p>
            <a:endParaRPr/>
          </a:p>
        </p:txBody>
      </p:sp>
      <p:sp>
        <p:nvSpPr>
          <p:cNvPr id="62" name="Google Shape;62;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FFAD9-76E0-0BD5-BE8A-98BF7799A4B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1F4B814-C56D-35CB-6E79-806FF380043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5CD906-1C21-7338-C0DA-12B8351A056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C5A81EB-927D-3867-D7D5-808EBA90918F}"/>
              </a:ext>
            </a:extLst>
          </p:cNvPr>
          <p:cNvSpPr>
            <a:spLocks noGrp="1"/>
          </p:cNvSpPr>
          <p:nvPr>
            <p:ph type="dt" sz="half" idx="10"/>
          </p:nvPr>
        </p:nvSpPr>
        <p:spPr/>
        <p:txBody>
          <a:bodyPr/>
          <a:lstStyle/>
          <a:p>
            <a:fld id="{4ADBB47B-84BC-AD46-A7FE-7E1EB33B4CE5}" type="datetimeFigureOut">
              <a:rPr lang="en-US" smtClean="0"/>
              <a:t>8/8/2024</a:t>
            </a:fld>
            <a:endParaRPr lang="en-US"/>
          </a:p>
        </p:txBody>
      </p:sp>
      <p:sp>
        <p:nvSpPr>
          <p:cNvPr id="6" name="Footer Placeholder 5">
            <a:extLst>
              <a:ext uri="{FF2B5EF4-FFF2-40B4-BE49-F238E27FC236}">
                <a16:creationId xmlns:a16="http://schemas.microsoft.com/office/drawing/2014/main" id="{29DBC634-A380-62BB-D47D-CD5AA4D0D5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09421-8940-39A9-917F-5CB7AE85D203}"/>
              </a:ext>
            </a:extLst>
          </p:cNvPr>
          <p:cNvSpPr>
            <a:spLocks noGrp="1"/>
          </p:cNvSpPr>
          <p:nvPr>
            <p:ph type="sldNum" sz="quarter" idx="12"/>
          </p:nvPr>
        </p:nvSpPr>
        <p:spPr/>
        <p:txBody>
          <a:bodyPr/>
          <a:lstStyle/>
          <a:p>
            <a:fld id="{B58E76FA-F772-514A-AC37-5C61182E42AF}" type="slidenum">
              <a:rPr lang="en-US" smtClean="0"/>
              <a:t>‹#›</a:t>
            </a:fld>
            <a:endParaRPr lang="en-US"/>
          </a:p>
        </p:txBody>
      </p:sp>
    </p:spTree>
    <p:extLst>
      <p:ext uri="{BB962C8B-B14F-4D97-AF65-F5344CB8AC3E}">
        <p14:creationId xmlns:p14="http://schemas.microsoft.com/office/powerpoint/2010/main" val="12000557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F520-6D2E-84F0-F785-49062676810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92A75CB-E8FC-ADE7-30D9-108276DE2E3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0AF7F41-460D-DFC6-B0B6-829B1F46DA7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D6C8D7F-AE07-2776-3F1A-6BBCBACBF464}"/>
              </a:ext>
            </a:extLst>
          </p:cNvPr>
          <p:cNvSpPr>
            <a:spLocks noGrp="1"/>
          </p:cNvSpPr>
          <p:nvPr>
            <p:ph type="dt" sz="half" idx="10"/>
          </p:nvPr>
        </p:nvSpPr>
        <p:spPr/>
        <p:txBody>
          <a:bodyPr/>
          <a:lstStyle/>
          <a:p>
            <a:fld id="{4ADBB47B-84BC-AD46-A7FE-7E1EB33B4CE5}" type="datetimeFigureOut">
              <a:rPr lang="en-US" smtClean="0"/>
              <a:t>8/8/2024</a:t>
            </a:fld>
            <a:endParaRPr lang="en-US"/>
          </a:p>
        </p:txBody>
      </p:sp>
      <p:sp>
        <p:nvSpPr>
          <p:cNvPr id="6" name="Footer Placeholder 5">
            <a:extLst>
              <a:ext uri="{FF2B5EF4-FFF2-40B4-BE49-F238E27FC236}">
                <a16:creationId xmlns:a16="http://schemas.microsoft.com/office/drawing/2014/main" id="{157E1219-8AFF-F02B-29B9-A78BF2D41A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127B68-6617-B139-BE53-984064789CD4}"/>
              </a:ext>
            </a:extLst>
          </p:cNvPr>
          <p:cNvSpPr>
            <a:spLocks noGrp="1"/>
          </p:cNvSpPr>
          <p:nvPr>
            <p:ph type="sldNum" sz="quarter" idx="12"/>
          </p:nvPr>
        </p:nvSpPr>
        <p:spPr/>
        <p:txBody>
          <a:bodyPr/>
          <a:lstStyle/>
          <a:p>
            <a:fld id="{B58E76FA-F772-514A-AC37-5C61182E42AF}" type="slidenum">
              <a:rPr lang="en-US" smtClean="0"/>
              <a:t>‹#›</a:t>
            </a:fld>
            <a:endParaRPr lang="en-US"/>
          </a:p>
        </p:txBody>
      </p:sp>
    </p:spTree>
    <p:extLst>
      <p:ext uri="{BB962C8B-B14F-4D97-AF65-F5344CB8AC3E}">
        <p14:creationId xmlns:p14="http://schemas.microsoft.com/office/powerpoint/2010/main" val="30101780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9BB9-F205-27C2-E2FE-270ECC87BE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20A91C-A424-E36E-F24D-6F5D395607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E0F86-834D-5021-8367-1B5045DF2C0B}"/>
              </a:ext>
            </a:extLst>
          </p:cNvPr>
          <p:cNvSpPr>
            <a:spLocks noGrp="1"/>
          </p:cNvSpPr>
          <p:nvPr>
            <p:ph type="dt" sz="half" idx="10"/>
          </p:nvPr>
        </p:nvSpPr>
        <p:spPr/>
        <p:txBody>
          <a:bodyPr/>
          <a:lstStyle/>
          <a:p>
            <a:fld id="{4ADBB47B-84BC-AD46-A7FE-7E1EB33B4CE5}" type="datetimeFigureOut">
              <a:rPr lang="en-US" smtClean="0"/>
              <a:t>8/8/2024</a:t>
            </a:fld>
            <a:endParaRPr lang="en-US"/>
          </a:p>
        </p:txBody>
      </p:sp>
      <p:sp>
        <p:nvSpPr>
          <p:cNvPr id="5" name="Footer Placeholder 4">
            <a:extLst>
              <a:ext uri="{FF2B5EF4-FFF2-40B4-BE49-F238E27FC236}">
                <a16:creationId xmlns:a16="http://schemas.microsoft.com/office/drawing/2014/main" id="{7BCB0BAA-1D92-3ECD-36AE-AB3CC0CCBC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41F7F-E519-F3C2-DEF9-627377014CFF}"/>
              </a:ext>
            </a:extLst>
          </p:cNvPr>
          <p:cNvSpPr>
            <a:spLocks noGrp="1"/>
          </p:cNvSpPr>
          <p:nvPr>
            <p:ph type="sldNum" sz="quarter" idx="12"/>
          </p:nvPr>
        </p:nvSpPr>
        <p:spPr/>
        <p:txBody>
          <a:bodyPr/>
          <a:lstStyle/>
          <a:p>
            <a:fld id="{B58E76FA-F772-514A-AC37-5C61182E42AF}" type="slidenum">
              <a:rPr lang="en-US" smtClean="0"/>
              <a:t>‹#›</a:t>
            </a:fld>
            <a:endParaRPr lang="en-US"/>
          </a:p>
        </p:txBody>
      </p:sp>
    </p:spTree>
    <p:extLst>
      <p:ext uri="{BB962C8B-B14F-4D97-AF65-F5344CB8AC3E}">
        <p14:creationId xmlns:p14="http://schemas.microsoft.com/office/powerpoint/2010/main" val="34852210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54DB88-3C64-7B86-BE20-31C1559C567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4647DF-5DF3-6A62-8515-3EC99D2972E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42419A-EDC2-EC88-2905-599C267B9C6E}"/>
              </a:ext>
            </a:extLst>
          </p:cNvPr>
          <p:cNvSpPr>
            <a:spLocks noGrp="1"/>
          </p:cNvSpPr>
          <p:nvPr>
            <p:ph type="dt" sz="half" idx="10"/>
          </p:nvPr>
        </p:nvSpPr>
        <p:spPr/>
        <p:txBody>
          <a:bodyPr/>
          <a:lstStyle/>
          <a:p>
            <a:fld id="{4ADBB47B-84BC-AD46-A7FE-7E1EB33B4CE5}" type="datetimeFigureOut">
              <a:rPr lang="en-US" smtClean="0"/>
              <a:t>8/8/2024</a:t>
            </a:fld>
            <a:endParaRPr lang="en-US"/>
          </a:p>
        </p:txBody>
      </p:sp>
      <p:sp>
        <p:nvSpPr>
          <p:cNvPr id="5" name="Footer Placeholder 4">
            <a:extLst>
              <a:ext uri="{FF2B5EF4-FFF2-40B4-BE49-F238E27FC236}">
                <a16:creationId xmlns:a16="http://schemas.microsoft.com/office/drawing/2014/main" id="{1A66425F-5982-EA9B-F087-127BA4C9E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A6B3C-4061-B6D4-2F99-DA9B36C5BDFC}"/>
              </a:ext>
            </a:extLst>
          </p:cNvPr>
          <p:cNvSpPr>
            <a:spLocks noGrp="1"/>
          </p:cNvSpPr>
          <p:nvPr>
            <p:ph type="sldNum" sz="quarter" idx="12"/>
          </p:nvPr>
        </p:nvSpPr>
        <p:spPr/>
        <p:txBody>
          <a:bodyPr/>
          <a:lstStyle/>
          <a:p>
            <a:fld id="{B58E76FA-F772-514A-AC37-5C61182E42AF}" type="slidenum">
              <a:rPr lang="en-US" smtClean="0"/>
              <a:t>‹#›</a:t>
            </a:fld>
            <a:endParaRPr lang="en-US"/>
          </a:p>
        </p:txBody>
      </p:sp>
    </p:spTree>
    <p:extLst>
      <p:ext uri="{BB962C8B-B14F-4D97-AF65-F5344CB8AC3E}">
        <p14:creationId xmlns:p14="http://schemas.microsoft.com/office/powerpoint/2010/main" val="2511061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hort Title only">
  <p:cSld name="TITLE_ONLY_1">
    <p:bg>
      <p:bgPr>
        <a:solidFill>
          <a:schemeClr val="dk1"/>
        </a:solidFill>
        <a:effectLst/>
      </p:bgPr>
    </p:bg>
    <p:spTree>
      <p:nvGrpSpPr>
        <p:cNvPr id="1" name="Shape 63"/>
        <p:cNvGrpSpPr/>
        <p:nvPr/>
      </p:nvGrpSpPr>
      <p:grpSpPr>
        <a:xfrm>
          <a:off x="0" y="0"/>
          <a:ext cx="0" cy="0"/>
          <a:chOff x="0" y="0"/>
          <a:chExt cx="0" cy="0"/>
        </a:xfrm>
      </p:grpSpPr>
      <p:pic>
        <p:nvPicPr>
          <p:cNvPr id="64" name="Google Shape;64;p10" descr="organic-01.png"/>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65" name="Google Shape;65;p10"/>
          <p:cNvSpPr/>
          <p:nvPr/>
        </p:nvSpPr>
        <p:spPr>
          <a:xfrm>
            <a:off x="404975" y="441145"/>
            <a:ext cx="1980300" cy="671700"/>
          </a:xfrm>
          <a:prstGeom prst="rect">
            <a:avLst/>
          </a:prstGeom>
          <a:solidFill>
            <a:schemeClr val="accent1"/>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txBox="1">
            <a:spLocks noGrp="1"/>
          </p:cNvSpPr>
          <p:nvPr>
            <p:ph type="title"/>
          </p:nvPr>
        </p:nvSpPr>
        <p:spPr>
          <a:xfrm>
            <a:off x="404975" y="441150"/>
            <a:ext cx="1832400" cy="671700"/>
          </a:xfrm>
          <a:prstGeom prst="rect">
            <a:avLst/>
          </a:prstGeom>
        </p:spPr>
        <p:txBody>
          <a:bodyPr spcFirstLastPara="1" wrap="square" lIns="0" tIns="0" rIns="0" bIns="0" anchor="ctr" anchorCtr="0">
            <a:noAutofit/>
          </a:bodyPr>
          <a:lstStyle>
            <a:lvl1pPr lvl="0" algn="r" rtl="0">
              <a:spcBef>
                <a:spcPts val="0"/>
              </a:spcBef>
              <a:spcAft>
                <a:spcPts val="0"/>
              </a:spcAft>
              <a:buClr>
                <a:schemeClr val="lt1"/>
              </a:buClr>
              <a:buSzPts val="1800"/>
              <a:buNone/>
              <a:defRPr>
                <a:solidFill>
                  <a:schemeClr val="lt1"/>
                </a:solidFill>
              </a:defRPr>
            </a:lvl1pPr>
            <a:lvl2pPr lvl="1" algn="r" rtl="0">
              <a:spcBef>
                <a:spcPts val="0"/>
              </a:spcBef>
              <a:spcAft>
                <a:spcPts val="0"/>
              </a:spcAft>
              <a:buClr>
                <a:schemeClr val="lt1"/>
              </a:buClr>
              <a:buSzPts val="1800"/>
              <a:buNone/>
              <a:defRPr>
                <a:solidFill>
                  <a:schemeClr val="lt1"/>
                </a:solidFill>
              </a:defRPr>
            </a:lvl2pPr>
            <a:lvl3pPr lvl="2" algn="r" rtl="0">
              <a:spcBef>
                <a:spcPts val="0"/>
              </a:spcBef>
              <a:spcAft>
                <a:spcPts val="0"/>
              </a:spcAft>
              <a:buClr>
                <a:schemeClr val="lt1"/>
              </a:buClr>
              <a:buSzPts val="1800"/>
              <a:buNone/>
              <a:defRPr>
                <a:solidFill>
                  <a:schemeClr val="lt1"/>
                </a:solidFill>
              </a:defRPr>
            </a:lvl3pPr>
            <a:lvl4pPr lvl="3" algn="r" rtl="0">
              <a:spcBef>
                <a:spcPts val="0"/>
              </a:spcBef>
              <a:spcAft>
                <a:spcPts val="0"/>
              </a:spcAft>
              <a:buClr>
                <a:schemeClr val="lt1"/>
              </a:buClr>
              <a:buSzPts val="1800"/>
              <a:buNone/>
              <a:defRPr>
                <a:solidFill>
                  <a:schemeClr val="lt1"/>
                </a:solidFill>
              </a:defRPr>
            </a:lvl4pPr>
            <a:lvl5pPr lvl="4" algn="r" rtl="0">
              <a:spcBef>
                <a:spcPts val="0"/>
              </a:spcBef>
              <a:spcAft>
                <a:spcPts val="0"/>
              </a:spcAft>
              <a:buClr>
                <a:schemeClr val="lt1"/>
              </a:buClr>
              <a:buSzPts val="1800"/>
              <a:buNone/>
              <a:defRPr>
                <a:solidFill>
                  <a:schemeClr val="lt1"/>
                </a:solidFill>
              </a:defRPr>
            </a:lvl5pPr>
            <a:lvl6pPr lvl="5" algn="r" rtl="0">
              <a:spcBef>
                <a:spcPts val="0"/>
              </a:spcBef>
              <a:spcAft>
                <a:spcPts val="0"/>
              </a:spcAft>
              <a:buClr>
                <a:schemeClr val="lt1"/>
              </a:buClr>
              <a:buSzPts val="1800"/>
              <a:buNone/>
              <a:defRPr>
                <a:solidFill>
                  <a:schemeClr val="lt1"/>
                </a:solidFill>
              </a:defRPr>
            </a:lvl6pPr>
            <a:lvl7pPr lvl="6" algn="r" rtl="0">
              <a:spcBef>
                <a:spcPts val="0"/>
              </a:spcBef>
              <a:spcAft>
                <a:spcPts val="0"/>
              </a:spcAft>
              <a:buClr>
                <a:schemeClr val="lt1"/>
              </a:buClr>
              <a:buSzPts val="1800"/>
              <a:buNone/>
              <a:defRPr>
                <a:solidFill>
                  <a:schemeClr val="lt1"/>
                </a:solidFill>
              </a:defRPr>
            </a:lvl7pPr>
            <a:lvl8pPr lvl="7" algn="r" rtl="0">
              <a:spcBef>
                <a:spcPts val="0"/>
              </a:spcBef>
              <a:spcAft>
                <a:spcPts val="0"/>
              </a:spcAft>
              <a:buClr>
                <a:schemeClr val="lt1"/>
              </a:buClr>
              <a:buSzPts val="1800"/>
              <a:buNone/>
              <a:defRPr>
                <a:solidFill>
                  <a:schemeClr val="lt1"/>
                </a:solidFill>
              </a:defRPr>
            </a:lvl8pPr>
            <a:lvl9pPr lvl="8" algn="r" rtl="0">
              <a:spcBef>
                <a:spcPts val="0"/>
              </a:spcBef>
              <a:spcAft>
                <a:spcPts val="0"/>
              </a:spcAft>
              <a:buClr>
                <a:schemeClr val="lt1"/>
              </a:buClr>
              <a:buSzPts val="1800"/>
              <a:buNone/>
              <a:defRPr>
                <a:solidFill>
                  <a:schemeClr val="lt1"/>
                </a:solidFill>
              </a:defRPr>
            </a:lvl9pPr>
          </a:lstStyle>
          <a:p>
            <a:endParaRPr/>
          </a:p>
        </p:txBody>
      </p:sp>
      <p:sp>
        <p:nvSpPr>
          <p:cNvPr id="67" name="Google Shape;67;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1"/>
        </a:solidFill>
        <a:effectLst/>
      </p:bgPr>
    </p:bg>
    <p:spTree>
      <p:nvGrpSpPr>
        <p:cNvPr id="1" name="Shape 68"/>
        <p:cNvGrpSpPr/>
        <p:nvPr/>
      </p:nvGrpSpPr>
      <p:grpSpPr>
        <a:xfrm>
          <a:off x="0" y="0"/>
          <a:ext cx="0" cy="0"/>
          <a:chOff x="0" y="0"/>
          <a:chExt cx="0" cy="0"/>
        </a:xfrm>
      </p:grpSpPr>
      <p:pic>
        <p:nvPicPr>
          <p:cNvPr id="69" name="Google Shape;69;p11" descr="organic-04.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70" name="Google Shape;70;p11"/>
          <p:cNvSpPr/>
          <p:nvPr/>
        </p:nvSpPr>
        <p:spPr>
          <a:xfrm>
            <a:off x="595200" y="588531"/>
            <a:ext cx="7953600" cy="3910800"/>
          </a:xfrm>
          <a:prstGeom prst="rect">
            <a:avLst/>
          </a:prstGeom>
          <a:solidFill>
            <a:srgbClr val="FFFFFF"/>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1"/>
          <p:cNvSpPr/>
          <p:nvPr/>
        </p:nvSpPr>
        <p:spPr>
          <a:xfrm>
            <a:off x="1794900" y="4199456"/>
            <a:ext cx="5554200" cy="629100"/>
          </a:xfrm>
          <a:prstGeom prst="rect">
            <a:avLst/>
          </a:prstGeom>
          <a:solidFill>
            <a:srgbClr val="ECC1C8"/>
          </a:solidFill>
          <a:ln>
            <a:noFill/>
          </a:ln>
          <a:effectLst>
            <a:outerShdw dist="104775" dir="2700000" algn="bl" rotWithShape="0">
              <a:srgbClr val="20124D">
                <a:alpha val="15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txBox="1">
            <a:spLocks noGrp="1"/>
          </p:cNvSpPr>
          <p:nvPr>
            <p:ph type="body" idx="1"/>
          </p:nvPr>
        </p:nvSpPr>
        <p:spPr>
          <a:xfrm>
            <a:off x="1794900" y="4192781"/>
            <a:ext cx="5554200" cy="629100"/>
          </a:xfrm>
          <a:prstGeom prst="rect">
            <a:avLst/>
          </a:prstGeom>
          <a:solidFill>
            <a:schemeClr val="accent1"/>
          </a:solidFill>
        </p:spPr>
        <p:txBody>
          <a:bodyPr spcFirstLastPara="1" wrap="square" lIns="91425" tIns="91425" rIns="91425" bIns="91425" anchor="ctr" anchorCtr="0">
            <a:noAutofit/>
          </a:bodyPr>
          <a:lstStyle>
            <a:lvl1pPr marL="457200" lvl="0" indent="-228600" algn="ctr">
              <a:spcBef>
                <a:spcPts val="360"/>
              </a:spcBef>
              <a:spcAft>
                <a:spcPts val="0"/>
              </a:spcAft>
              <a:buSzPts val="1800"/>
              <a:buNone/>
              <a:defRPr sz="1800"/>
            </a:lvl1pPr>
          </a:lstStyle>
          <a:p>
            <a:endParaRPr/>
          </a:p>
        </p:txBody>
      </p:sp>
      <p:sp>
        <p:nvSpPr>
          <p:cNvPr id="73" name="Google Shape;73;p11"/>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lgn="ctr" rtl="0">
              <a:buNone/>
              <a:defRPr>
                <a:latin typeface="Playfair Display"/>
                <a:ea typeface="Playfair Display"/>
                <a:cs typeface="Playfair Display"/>
                <a:sym typeface="Playfair Display"/>
              </a:defRPr>
            </a:lvl1pPr>
            <a:lvl2pPr lvl="1" algn="ctr" rtl="0">
              <a:buNone/>
              <a:defRPr>
                <a:latin typeface="Playfair Display"/>
                <a:ea typeface="Playfair Display"/>
                <a:cs typeface="Playfair Display"/>
                <a:sym typeface="Playfair Display"/>
              </a:defRPr>
            </a:lvl2pPr>
            <a:lvl3pPr lvl="2" algn="ctr" rtl="0">
              <a:buNone/>
              <a:defRPr>
                <a:latin typeface="Playfair Display"/>
                <a:ea typeface="Playfair Display"/>
                <a:cs typeface="Playfair Display"/>
                <a:sym typeface="Playfair Display"/>
              </a:defRPr>
            </a:lvl3pPr>
            <a:lvl4pPr lvl="3" algn="ctr" rtl="0">
              <a:buNone/>
              <a:defRPr>
                <a:latin typeface="Playfair Display"/>
                <a:ea typeface="Playfair Display"/>
                <a:cs typeface="Playfair Display"/>
                <a:sym typeface="Playfair Display"/>
              </a:defRPr>
            </a:lvl4pPr>
            <a:lvl5pPr lvl="4" algn="ctr" rtl="0">
              <a:buNone/>
              <a:defRPr>
                <a:latin typeface="Playfair Display"/>
                <a:ea typeface="Playfair Display"/>
                <a:cs typeface="Playfair Display"/>
                <a:sym typeface="Playfair Display"/>
              </a:defRPr>
            </a:lvl5pPr>
            <a:lvl6pPr lvl="5" algn="ctr" rtl="0">
              <a:buNone/>
              <a:defRPr>
                <a:latin typeface="Playfair Display"/>
                <a:ea typeface="Playfair Display"/>
                <a:cs typeface="Playfair Display"/>
                <a:sym typeface="Playfair Display"/>
              </a:defRPr>
            </a:lvl6pPr>
            <a:lvl7pPr lvl="6" algn="ctr" rtl="0">
              <a:buNone/>
              <a:defRPr>
                <a:latin typeface="Playfair Display"/>
                <a:ea typeface="Playfair Display"/>
                <a:cs typeface="Playfair Display"/>
                <a:sym typeface="Playfair Display"/>
              </a:defRPr>
            </a:lvl7pPr>
            <a:lvl8pPr lvl="7" algn="ctr" rtl="0">
              <a:buNone/>
              <a:defRPr>
                <a:latin typeface="Playfair Display"/>
                <a:ea typeface="Playfair Display"/>
                <a:cs typeface="Playfair Display"/>
                <a:sym typeface="Playfair Display"/>
              </a:defRPr>
            </a:lvl8pPr>
            <a:lvl9pPr lvl="8" algn="ctr" rtl="0">
              <a:buNone/>
              <a:defRPr>
                <a:latin typeface="Playfair Display"/>
                <a:ea typeface="Playfair Display"/>
                <a:cs typeface="Playfair Display"/>
                <a:sym typeface="Playfair Display"/>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aves">
  <p:cSld name="BLANK_1">
    <p:bg>
      <p:bgPr>
        <a:solidFill>
          <a:schemeClr val="dk1"/>
        </a:solidFill>
        <a:effectLst/>
      </p:bgPr>
    </p:bg>
    <p:spTree>
      <p:nvGrpSpPr>
        <p:cNvPr id="1" name="Shape 77"/>
        <p:cNvGrpSpPr/>
        <p:nvPr/>
      </p:nvGrpSpPr>
      <p:grpSpPr>
        <a:xfrm>
          <a:off x="0" y="0"/>
          <a:ext cx="0" cy="0"/>
          <a:chOff x="0" y="0"/>
          <a:chExt cx="0" cy="0"/>
        </a:xfrm>
      </p:grpSpPr>
      <p:pic>
        <p:nvPicPr>
          <p:cNvPr id="78" name="Google Shape;78;p13" descr="organic-02.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79" name="Google Shape;79;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zigzag">
  <p:cSld name="BLANK_1_1">
    <p:bg>
      <p:bgPr>
        <a:solidFill>
          <a:schemeClr val="dk1"/>
        </a:solidFill>
        <a:effectLst/>
      </p:bgPr>
    </p:bg>
    <p:spTree>
      <p:nvGrpSpPr>
        <p:cNvPr id="1" name="Shape 80"/>
        <p:cNvGrpSpPr/>
        <p:nvPr/>
      </p:nvGrpSpPr>
      <p:grpSpPr>
        <a:xfrm>
          <a:off x="0" y="0"/>
          <a:ext cx="0" cy="0"/>
          <a:chOff x="0" y="0"/>
          <a:chExt cx="0" cy="0"/>
        </a:xfrm>
      </p:grpSpPr>
      <p:pic>
        <p:nvPicPr>
          <p:cNvPr id="81" name="Google Shape;81;p14" descr="organic-03.png"/>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82" name="Google Shape;82;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4.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3F3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1800"/>
              <a:buFont typeface="Playfair Display"/>
              <a:buNone/>
              <a:defRPr sz="1800" b="1" i="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1"/>
                </a:solidFill>
                <a:latin typeface="Playfair Display"/>
                <a:ea typeface="Playfair Display"/>
                <a:cs typeface="Playfair Display"/>
                <a:sym typeface="Playfair Display"/>
              </a:defRPr>
            </a:lvl1pPr>
            <a:lvl2pPr lvl="1" algn="r">
              <a:buNone/>
              <a:defRPr sz="1300">
                <a:solidFill>
                  <a:schemeClr val="accent1"/>
                </a:solidFill>
                <a:latin typeface="Playfair Display"/>
                <a:ea typeface="Playfair Display"/>
                <a:cs typeface="Playfair Display"/>
                <a:sym typeface="Playfair Display"/>
              </a:defRPr>
            </a:lvl2pPr>
            <a:lvl3pPr lvl="2" algn="r">
              <a:buNone/>
              <a:defRPr sz="1300">
                <a:solidFill>
                  <a:schemeClr val="accent1"/>
                </a:solidFill>
                <a:latin typeface="Playfair Display"/>
                <a:ea typeface="Playfair Display"/>
                <a:cs typeface="Playfair Display"/>
                <a:sym typeface="Playfair Display"/>
              </a:defRPr>
            </a:lvl3pPr>
            <a:lvl4pPr lvl="3" algn="r">
              <a:buNone/>
              <a:defRPr sz="1300">
                <a:solidFill>
                  <a:schemeClr val="accent1"/>
                </a:solidFill>
                <a:latin typeface="Playfair Display"/>
                <a:ea typeface="Playfair Display"/>
                <a:cs typeface="Playfair Display"/>
                <a:sym typeface="Playfair Display"/>
              </a:defRPr>
            </a:lvl4pPr>
            <a:lvl5pPr lvl="4" algn="r">
              <a:buNone/>
              <a:defRPr sz="1300">
                <a:solidFill>
                  <a:schemeClr val="accent1"/>
                </a:solidFill>
                <a:latin typeface="Playfair Display"/>
                <a:ea typeface="Playfair Display"/>
                <a:cs typeface="Playfair Display"/>
                <a:sym typeface="Playfair Display"/>
              </a:defRPr>
            </a:lvl5pPr>
            <a:lvl6pPr lvl="5" algn="r">
              <a:buNone/>
              <a:defRPr sz="1300">
                <a:solidFill>
                  <a:schemeClr val="accent1"/>
                </a:solidFill>
                <a:latin typeface="Playfair Display"/>
                <a:ea typeface="Playfair Display"/>
                <a:cs typeface="Playfair Display"/>
                <a:sym typeface="Playfair Display"/>
              </a:defRPr>
            </a:lvl6pPr>
            <a:lvl7pPr lvl="6" algn="r">
              <a:buNone/>
              <a:defRPr sz="1300">
                <a:solidFill>
                  <a:schemeClr val="accent1"/>
                </a:solidFill>
                <a:latin typeface="Playfair Display"/>
                <a:ea typeface="Playfair Display"/>
                <a:cs typeface="Playfair Display"/>
                <a:sym typeface="Playfair Display"/>
              </a:defRPr>
            </a:lvl7pPr>
            <a:lvl8pPr lvl="7" algn="r">
              <a:buNone/>
              <a:defRPr sz="1300">
                <a:solidFill>
                  <a:schemeClr val="accent1"/>
                </a:solidFill>
                <a:latin typeface="Playfair Display"/>
                <a:ea typeface="Playfair Display"/>
                <a:cs typeface="Playfair Display"/>
                <a:sym typeface="Playfair Display"/>
              </a:defRPr>
            </a:lvl8pPr>
            <a:lvl9pPr lvl="8" algn="r">
              <a:buNone/>
              <a:defRPr sz="1300">
                <a:solidFill>
                  <a:schemeClr val="accent1"/>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669" r:id="rId9"/>
    <p:sldLayoutId id="2147483661" r:id="rId10"/>
    <p:sldLayoutId id="2147483663"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483109C-41B8-4DBC-8B54-35A6E3F04FFA}"/>
              </a:ext>
            </a:extLst>
          </p:cNvPr>
          <p:cNvSpPr>
            <a:spLocks noGrp="1"/>
          </p:cNvSpPr>
          <p:nvPr>
            <p:ph type="title"/>
          </p:nvPr>
        </p:nvSpPr>
        <p:spPr bwMode="auto">
          <a:xfrm>
            <a:off x="628650" y="882253"/>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1E1EAAC-41B9-4693-8D3B-84976E73518B}"/>
              </a:ext>
            </a:extLst>
          </p:cNvPr>
          <p:cNvSpPr>
            <a:spLocks noGrp="1"/>
          </p:cNvSpPr>
          <p:nvPr>
            <p:ph type="body" idx="1"/>
          </p:nvPr>
        </p:nvSpPr>
        <p:spPr bwMode="auto">
          <a:xfrm>
            <a:off x="628650" y="1977629"/>
            <a:ext cx="7886700" cy="265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98908835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txStyles>
    <p:titleStyle>
      <a:lvl1pPr algn="l" rtl="0" eaLnBrk="0" fontAlgn="base" hangingPunct="0">
        <a:lnSpc>
          <a:spcPct val="90000"/>
        </a:lnSpc>
        <a:spcBef>
          <a:spcPct val="0"/>
        </a:spcBef>
        <a:spcAft>
          <a:spcPct val="0"/>
        </a:spcAft>
        <a:defRPr sz="3000" kern="1200">
          <a:solidFill>
            <a:srgbClr val="00629B"/>
          </a:solidFill>
          <a:latin typeface="+mj-lt"/>
          <a:ea typeface="+mj-ea"/>
          <a:cs typeface="+mj-cs"/>
        </a:defRPr>
      </a:lvl1pPr>
      <a:lvl2pPr algn="l" rtl="0" eaLnBrk="0" fontAlgn="base" hangingPunct="0">
        <a:lnSpc>
          <a:spcPct val="90000"/>
        </a:lnSpc>
        <a:spcBef>
          <a:spcPct val="0"/>
        </a:spcBef>
        <a:spcAft>
          <a:spcPct val="0"/>
        </a:spcAft>
        <a:defRPr sz="3000">
          <a:solidFill>
            <a:srgbClr val="00629B"/>
          </a:solidFill>
          <a:latin typeface="Montserrat" panose="00000500000000000000" pitchFamily="50" charset="0"/>
        </a:defRPr>
      </a:lvl2pPr>
      <a:lvl3pPr algn="l" rtl="0" eaLnBrk="0" fontAlgn="base" hangingPunct="0">
        <a:lnSpc>
          <a:spcPct val="90000"/>
        </a:lnSpc>
        <a:spcBef>
          <a:spcPct val="0"/>
        </a:spcBef>
        <a:spcAft>
          <a:spcPct val="0"/>
        </a:spcAft>
        <a:defRPr sz="3000">
          <a:solidFill>
            <a:srgbClr val="00629B"/>
          </a:solidFill>
          <a:latin typeface="Montserrat" panose="00000500000000000000" pitchFamily="50" charset="0"/>
        </a:defRPr>
      </a:lvl3pPr>
      <a:lvl4pPr algn="l" rtl="0" eaLnBrk="0" fontAlgn="base" hangingPunct="0">
        <a:lnSpc>
          <a:spcPct val="90000"/>
        </a:lnSpc>
        <a:spcBef>
          <a:spcPct val="0"/>
        </a:spcBef>
        <a:spcAft>
          <a:spcPct val="0"/>
        </a:spcAft>
        <a:defRPr sz="3000">
          <a:solidFill>
            <a:srgbClr val="00629B"/>
          </a:solidFill>
          <a:latin typeface="Montserrat" panose="00000500000000000000" pitchFamily="50" charset="0"/>
        </a:defRPr>
      </a:lvl4pPr>
      <a:lvl5pPr algn="l" rtl="0" eaLnBrk="0" fontAlgn="base" hangingPunct="0">
        <a:lnSpc>
          <a:spcPct val="90000"/>
        </a:lnSpc>
        <a:spcBef>
          <a:spcPct val="0"/>
        </a:spcBef>
        <a:spcAft>
          <a:spcPct val="0"/>
        </a:spcAft>
        <a:defRPr sz="3000">
          <a:solidFill>
            <a:srgbClr val="00629B"/>
          </a:solidFill>
          <a:latin typeface="Montserrat" panose="00000500000000000000" pitchFamily="50" charset="0"/>
        </a:defRPr>
      </a:lvl5pPr>
      <a:lvl6pPr marL="342900" algn="l" rtl="0" fontAlgn="base">
        <a:lnSpc>
          <a:spcPct val="90000"/>
        </a:lnSpc>
        <a:spcBef>
          <a:spcPct val="0"/>
        </a:spcBef>
        <a:spcAft>
          <a:spcPct val="0"/>
        </a:spcAft>
        <a:defRPr sz="3300">
          <a:solidFill>
            <a:srgbClr val="00629B"/>
          </a:solidFill>
          <a:latin typeface="Montserrat" panose="00000500000000000000" pitchFamily="50" charset="0"/>
        </a:defRPr>
      </a:lvl6pPr>
      <a:lvl7pPr marL="685800" algn="l" rtl="0" fontAlgn="base">
        <a:lnSpc>
          <a:spcPct val="90000"/>
        </a:lnSpc>
        <a:spcBef>
          <a:spcPct val="0"/>
        </a:spcBef>
        <a:spcAft>
          <a:spcPct val="0"/>
        </a:spcAft>
        <a:defRPr sz="3300">
          <a:solidFill>
            <a:srgbClr val="00629B"/>
          </a:solidFill>
          <a:latin typeface="Montserrat" panose="00000500000000000000" pitchFamily="50" charset="0"/>
        </a:defRPr>
      </a:lvl7pPr>
      <a:lvl8pPr marL="1028700" algn="l" rtl="0" fontAlgn="base">
        <a:lnSpc>
          <a:spcPct val="90000"/>
        </a:lnSpc>
        <a:spcBef>
          <a:spcPct val="0"/>
        </a:spcBef>
        <a:spcAft>
          <a:spcPct val="0"/>
        </a:spcAft>
        <a:defRPr sz="3300">
          <a:solidFill>
            <a:srgbClr val="00629B"/>
          </a:solidFill>
          <a:latin typeface="Montserrat" panose="00000500000000000000" pitchFamily="50" charset="0"/>
        </a:defRPr>
      </a:lvl8pPr>
      <a:lvl9pPr marL="1371600" algn="l" rtl="0" fontAlgn="base">
        <a:lnSpc>
          <a:spcPct val="90000"/>
        </a:lnSpc>
        <a:spcBef>
          <a:spcPct val="0"/>
        </a:spcBef>
        <a:spcAft>
          <a:spcPct val="0"/>
        </a:spcAft>
        <a:defRPr sz="3300">
          <a:solidFill>
            <a:srgbClr val="00629B"/>
          </a:solidFill>
          <a:latin typeface="Montserrat" panose="00000500000000000000" pitchFamily="50"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rgbClr val="00A9CE"/>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rgbClr val="00A9CE"/>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rgbClr val="00A9CE"/>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rgbClr val="00A9CE"/>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sz="1200" kern="1200">
          <a:solidFill>
            <a:srgbClr val="00A9CE"/>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33889" y="273845"/>
            <a:ext cx="4081462" cy="187404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433889" y="2426494"/>
            <a:ext cx="4081462" cy="43934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Edit Master text styles</a:t>
            </a:r>
          </a:p>
        </p:txBody>
      </p:sp>
    </p:spTree>
    <p:extLst>
      <p:ext uri="{BB962C8B-B14F-4D97-AF65-F5344CB8AC3E}">
        <p14:creationId xmlns:p14="http://schemas.microsoft.com/office/powerpoint/2010/main" val="2860977263"/>
      </p:ext>
    </p:extLst>
  </p:cSld>
  <p:clrMap bg1="lt1" tx1="dk1" bg2="lt2" tx2="dk2" accent1="accent1" accent2="accent2" accent3="accent3" accent4="accent4" accent5="accent5" accent6="accent6" hlink="hlink" folHlink="folHlink"/>
  <p:sldLayoutIdLst>
    <p:sldLayoutId id="2147483680" r:id="rId1"/>
    <p:sldLayoutId id="2147483681" r:id="rId2"/>
  </p:sldLayoutIdLst>
  <p:txStyles>
    <p:titleStyle>
      <a:lvl1pPr algn="l" rtl="0" eaLnBrk="1" fontAlgn="base" hangingPunct="1">
        <a:lnSpc>
          <a:spcPct val="90000"/>
        </a:lnSpc>
        <a:spcBef>
          <a:spcPct val="0"/>
        </a:spcBef>
        <a:spcAft>
          <a:spcPct val="0"/>
        </a:spcAft>
        <a:defRPr sz="3300" kern="1200">
          <a:solidFill>
            <a:schemeClr val="bg1"/>
          </a:solidFill>
          <a:latin typeface="+mj-lt"/>
          <a:ea typeface="+mj-ea"/>
          <a:cs typeface="+mj-cs"/>
        </a:defRPr>
      </a:lvl1pPr>
      <a:lvl2pPr algn="l" rtl="0" eaLnBrk="1" fontAlgn="base" hangingPunct="1">
        <a:lnSpc>
          <a:spcPct val="90000"/>
        </a:lnSpc>
        <a:spcBef>
          <a:spcPct val="0"/>
        </a:spcBef>
        <a:spcAft>
          <a:spcPct val="0"/>
        </a:spcAft>
        <a:defRPr sz="3300">
          <a:solidFill>
            <a:schemeClr val="bg1"/>
          </a:solidFill>
          <a:latin typeface="Montserrat" pitchFamily="50" charset="0"/>
        </a:defRPr>
      </a:lvl2pPr>
      <a:lvl3pPr algn="l" rtl="0" eaLnBrk="1" fontAlgn="base" hangingPunct="1">
        <a:lnSpc>
          <a:spcPct val="90000"/>
        </a:lnSpc>
        <a:spcBef>
          <a:spcPct val="0"/>
        </a:spcBef>
        <a:spcAft>
          <a:spcPct val="0"/>
        </a:spcAft>
        <a:defRPr sz="3300">
          <a:solidFill>
            <a:schemeClr val="bg1"/>
          </a:solidFill>
          <a:latin typeface="Montserrat" pitchFamily="50" charset="0"/>
        </a:defRPr>
      </a:lvl3pPr>
      <a:lvl4pPr algn="l" rtl="0" eaLnBrk="1" fontAlgn="base" hangingPunct="1">
        <a:lnSpc>
          <a:spcPct val="90000"/>
        </a:lnSpc>
        <a:spcBef>
          <a:spcPct val="0"/>
        </a:spcBef>
        <a:spcAft>
          <a:spcPct val="0"/>
        </a:spcAft>
        <a:defRPr sz="3300">
          <a:solidFill>
            <a:schemeClr val="bg1"/>
          </a:solidFill>
          <a:latin typeface="Montserrat" pitchFamily="50" charset="0"/>
        </a:defRPr>
      </a:lvl4pPr>
      <a:lvl5pPr algn="l" rtl="0" eaLnBrk="1" fontAlgn="base" hangingPunct="1">
        <a:lnSpc>
          <a:spcPct val="90000"/>
        </a:lnSpc>
        <a:spcBef>
          <a:spcPct val="0"/>
        </a:spcBef>
        <a:spcAft>
          <a:spcPct val="0"/>
        </a:spcAft>
        <a:defRPr sz="3300">
          <a:solidFill>
            <a:schemeClr val="bg1"/>
          </a:solidFill>
          <a:latin typeface="Montserrat" pitchFamily="50" charset="0"/>
        </a:defRPr>
      </a:lvl5pPr>
      <a:lvl6pPr marL="342900" algn="l" rtl="0" eaLnBrk="1" fontAlgn="base" hangingPunct="1">
        <a:lnSpc>
          <a:spcPct val="90000"/>
        </a:lnSpc>
        <a:spcBef>
          <a:spcPct val="0"/>
        </a:spcBef>
        <a:spcAft>
          <a:spcPct val="0"/>
        </a:spcAft>
        <a:defRPr sz="3300">
          <a:solidFill>
            <a:schemeClr val="bg1"/>
          </a:solidFill>
          <a:latin typeface="Montserrat" pitchFamily="50" charset="0"/>
        </a:defRPr>
      </a:lvl6pPr>
      <a:lvl7pPr marL="685800" algn="l" rtl="0" eaLnBrk="1" fontAlgn="base" hangingPunct="1">
        <a:lnSpc>
          <a:spcPct val="90000"/>
        </a:lnSpc>
        <a:spcBef>
          <a:spcPct val="0"/>
        </a:spcBef>
        <a:spcAft>
          <a:spcPct val="0"/>
        </a:spcAft>
        <a:defRPr sz="3300">
          <a:solidFill>
            <a:schemeClr val="bg1"/>
          </a:solidFill>
          <a:latin typeface="Montserrat" pitchFamily="50" charset="0"/>
        </a:defRPr>
      </a:lvl7pPr>
      <a:lvl8pPr marL="1028700" algn="l" rtl="0" eaLnBrk="1" fontAlgn="base" hangingPunct="1">
        <a:lnSpc>
          <a:spcPct val="90000"/>
        </a:lnSpc>
        <a:spcBef>
          <a:spcPct val="0"/>
        </a:spcBef>
        <a:spcAft>
          <a:spcPct val="0"/>
        </a:spcAft>
        <a:defRPr sz="3300">
          <a:solidFill>
            <a:schemeClr val="bg1"/>
          </a:solidFill>
          <a:latin typeface="Montserrat" pitchFamily="50" charset="0"/>
        </a:defRPr>
      </a:lvl8pPr>
      <a:lvl9pPr marL="1371600" algn="l" rtl="0" eaLnBrk="1" fontAlgn="base" hangingPunct="1">
        <a:lnSpc>
          <a:spcPct val="90000"/>
        </a:lnSpc>
        <a:spcBef>
          <a:spcPct val="0"/>
        </a:spcBef>
        <a:spcAft>
          <a:spcPct val="0"/>
        </a:spcAft>
        <a:defRPr sz="3300">
          <a:solidFill>
            <a:schemeClr val="bg1"/>
          </a:solidFill>
          <a:latin typeface="Montserrat" pitchFamily="50" charset="0"/>
        </a:defRPr>
      </a:lvl9pPr>
    </p:titleStyle>
    <p:bodyStyle>
      <a:lvl1pPr algn="l" rtl="0" eaLnBrk="1" fontAlgn="base" hangingPunct="1">
        <a:lnSpc>
          <a:spcPct val="90000"/>
        </a:lnSpc>
        <a:spcBef>
          <a:spcPts val="750"/>
        </a:spcBef>
        <a:spcAft>
          <a:spcPct val="0"/>
        </a:spcAft>
        <a:defRPr sz="1800" kern="1200">
          <a:solidFill>
            <a:srgbClr val="00A9CE"/>
          </a:solidFill>
          <a:latin typeface="+mn-lt"/>
          <a:ea typeface="+mn-ea"/>
          <a:cs typeface="+mn-cs"/>
        </a:defRPr>
      </a:lvl1pPr>
      <a:lvl2pPr marL="514350" indent="-171450" algn="l" rtl="0" eaLnBrk="1" fontAlgn="base" hangingPunct="1">
        <a:lnSpc>
          <a:spcPct val="90000"/>
        </a:lnSpc>
        <a:spcBef>
          <a:spcPts val="375"/>
        </a:spcBef>
        <a:spcAft>
          <a:spcPct val="0"/>
        </a:spcAft>
        <a:buFont typeface="Arial"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black">
          <a:xfrm>
            <a:off x="328613" y="246460"/>
            <a:ext cx="8374062" cy="633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black">
          <a:xfrm>
            <a:off x="354014" y="1304925"/>
            <a:ext cx="8339137"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black">
          <a:xfrm>
            <a:off x="350839" y="4767263"/>
            <a:ext cx="409575" cy="1631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600" smtClean="0">
                <a:solidFill>
                  <a:schemeClr val="tx2"/>
                </a:solidFill>
                <a:latin typeface="Verdana" pitchFamily="64" charset="0"/>
                <a:ea typeface="ＭＳ Ｐゴシック" pitchFamily="64" charset="-128"/>
                <a:cs typeface="ＭＳ Ｐゴシック" pitchFamily="64" charset="-128"/>
              </a:defRPr>
            </a:lvl1pPr>
          </a:lstStyle>
          <a:p>
            <a:pPr>
              <a:defRPr/>
            </a:pPr>
            <a:fld id="{CBAF7012-B5EE-4193-9BDC-59AC61AD4A82}" type="slidenum">
              <a:rPr lang="en-US"/>
              <a:pPr>
                <a:defRPr/>
              </a:pPr>
              <a:t>‹#›</a:t>
            </a:fld>
            <a:endParaRPr lang="en-US"/>
          </a:p>
        </p:txBody>
      </p:sp>
      <p:sp>
        <p:nvSpPr>
          <p:cNvPr id="1034" name="Rectangle 10"/>
          <p:cNvSpPr>
            <a:spLocks noGrp="1" noChangeArrowheads="1"/>
          </p:cNvSpPr>
          <p:nvPr>
            <p:ph type="ftr" sz="quarter" idx="3"/>
          </p:nvPr>
        </p:nvSpPr>
        <p:spPr bwMode="black">
          <a:xfrm>
            <a:off x="568326" y="4767262"/>
            <a:ext cx="8137525" cy="2155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600" smtClean="0">
                <a:solidFill>
                  <a:schemeClr val="tx2"/>
                </a:solidFill>
                <a:latin typeface="Verdana" pitchFamily="80" charset="0"/>
                <a:ea typeface="ＭＳ Ｐゴシック" pitchFamily="80" charset="-128"/>
              </a:defRPr>
            </a:lvl1pPr>
          </a:lstStyle>
          <a:p>
            <a:pPr>
              <a:defRPr/>
            </a:pPr>
            <a:r>
              <a:rPr lang="en-US"/>
              <a:t>| PRESENTATION TITLE HERE | ©2011 YMCA of the USA</a:t>
            </a:r>
          </a:p>
        </p:txBody>
      </p:sp>
    </p:spTree>
    <p:extLst>
      <p:ext uri="{BB962C8B-B14F-4D97-AF65-F5344CB8AC3E}">
        <p14:creationId xmlns:p14="http://schemas.microsoft.com/office/powerpoint/2010/main" val="23553862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hf hdr="0" dt="0"/>
  <p:txStyles>
    <p:titleStyle>
      <a:lvl1pPr algn="l" rtl="0" fontAlgn="base">
        <a:spcBef>
          <a:spcPct val="0"/>
        </a:spcBef>
        <a:spcAft>
          <a:spcPct val="0"/>
        </a:spcAft>
        <a:defRPr sz="1950" b="1" cap="all">
          <a:solidFill>
            <a:srgbClr val="01A490"/>
          </a:solidFill>
          <a:latin typeface="+mj-lt"/>
          <a:ea typeface="+mj-ea"/>
          <a:cs typeface="+mj-cs"/>
        </a:defRPr>
      </a:lvl1pPr>
      <a:lvl2pPr algn="l" rtl="0" fontAlgn="base">
        <a:spcBef>
          <a:spcPct val="0"/>
        </a:spcBef>
        <a:spcAft>
          <a:spcPct val="0"/>
        </a:spcAft>
        <a:defRPr sz="1950" b="1">
          <a:solidFill>
            <a:srgbClr val="01A490"/>
          </a:solidFill>
          <a:latin typeface="Verdana" pitchFamily="64" charset="0"/>
          <a:ea typeface="ＭＳ Ｐゴシック" pitchFamily="64" charset="-128"/>
          <a:cs typeface="ＭＳ Ｐゴシック" pitchFamily="64" charset="-128"/>
        </a:defRPr>
      </a:lvl2pPr>
      <a:lvl3pPr algn="l" rtl="0" fontAlgn="base">
        <a:spcBef>
          <a:spcPct val="0"/>
        </a:spcBef>
        <a:spcAft>
          <a:spcPct val="0"/>
        </a:spcAft>
        <a:defRPr sz="1950" b="1">
          <a:solidFill>
            <a:srgbClr val="01A490"/>
          </a:solidFill>
          <a:latin typeface="Verdana" pitchFamily="64" charset="0"/>
          <a:ea typeface="ＭＳ Ｐゴシック" pitchFamily="64" charset="-128"/>
          <a:cs typeface="ＭＳ Ｐゴシック" pitchFamily="64" charset="-128"/>
        </a:defRPr>
      </a:lvl3pPr>
      <a:lvl4pPr algn="l" rtl="0" fontAlgn="base">
        <a:spcBef>
          <a:spcPct val="0"/>
        </a:spcBef>
        <a:spcAft>
          <a:spcPct val="0"/>
        </a:spcAft>
        <a:defRPr sz="1950" b="1">
          <a:solidFill>
            <a:srgbClr val="01A490"/>
          </a:solidFill>
          <a:latin typeface="Verdana" pitchFamily="64" charset="0"/>
          <a:ea typeface="ＭＳ Ｐゴシック" pitchFamily="64" charset="-128"/>
          <a:cs typeface="ＭＳ Ｐゴシック" pitchFamily="64" charset="-128"/>
        </a:defRPr>
      </a:lvl4pPr>
      <a:lvl5pPr algn="l" rtl="0" fontAlgn="base">
        <a:spcBef>
          <a:spcPct val="0"/>
        </a:spcBef>
        <a:spcAft>
          <a:spcPct val="0"/>
        </a:spcAft>
        <a:defRPr sz="1950" b="1">
          <a:solidFill>
            <a:srgbClr val="01A490"/>
          </a:solidFill>
          <a:latin typeface="Verdana" pitchFamily="64" charset="0"/>
          <a:ea typeface="ＭＳ Ｐゴシック" pitchFamily="64" charset="-128"/>
          <a:cs typeface="ＭＳ Ｐゴシック" pitchFamily="64" charset="-128"/>
        </a:defRPr>
      </a:lvl5pPr>
      <a:lvl6pPr marL="342900" algn="l" rtl="0" eaLnBrk="1" fontAlgn="base" hangingPunct="1">
        <a:spcBef>
          <a:spcPct val="0"/>
        </a:spcBef>
        <a:spcAft>
          <a:spcPct val="0"/>
        </a:spcAft>
        <a:defRPr sz="1950" b="1">
          <a:solidFill>
            <a:schemeClr val="folHlink"/>
          </a:solidFill>
          <a:latin typeface="Verdana" pitchFamily="64" charset="0"/>
          <a:ea typeface="ＭＳ Ｐゴシック" pitchFamily="64" charset="-128"/>
          <a:cs typeface="ＭＳ Ｐゴシック" pitchFamily="64" charset="-128"/>
        </a:defRPr>
      </a:lvl6pPr>
      <a:lvl7pPr marL="685800" algn="l" rtl="0" eaLnBrk="1" fontAlgn="base" hangingPunct="1">
        <a:spcBef>
          <a:spcPct val="0"/>
        </a:spcBef>
        <a:spcAft>
          <a:spcPct val="0"/>
        </a:spcAft>
        <a:defRPr sz="1950" b="1">
          <a:solidFill>
            <a:schemeClr val="folHlink"/>
          </a:solidFill>
          <a:latin typeface="Verdana" pitchFamily="64" charset="0"/>
          <a:ea typeface="ＭＳ Ｐゴシック" pitchFamily="64" charset="-128"/>
          <a:cs typeface="ＭＳ Ｐゴシック" pitchFamily="64" charset="-128"/>
        </a:defRPr>
      </a:lvl7pPr>
      <a:lvl8pPr marL="1028700" algn="l" rtl="0" eaLnBrk="1" fontAlgn="base" hangingPunct="1">
        <a:spcBef>
          <a:spcPct val="0"/>
        </a:spcBef>
        <a:spcAft>
          <a:spcPct val="0"/>
        </a:spcAft>
        <a:defRPr sz="1950" b="1">
          <a:solidFill>
            <a:schemeClr val="folHlink"/>
          </a:solidFill>
          <a:latin typeface="Verdana" pitchFamily="64" charset="0"/>
          <a:ea typeface="ＭＳ Ｐゴシック" pitchFamily="64" charset="-128"/>
          <a:cs typeface="ＭＳ Ｐゴシック" pitchFamily="64" charset="-128"/>
        </a:defRPr>
      </a:lvl8pPr>
      <a:lvl9pPr marL="1371600" algn="l" rtl="0" eaLnBrk="1" fontAlgn="base" hangingPunct="1">
        <a:spcBef>
          <a:spcPct val="0"/>
        </a:spcBef>
        <a:spcAft>
          <a:spcPct val="0"/>
        </a:spcAft>
        <a:defRPr sz="1950" b="1">
          <a:solidFill>
            <a:schemeClr val="folHlink"/>
          </a:solidFill>
          <a:latin typeface="Verdana" pitchFamily="64" charset="0"/>
          <a:ea typeface="ＭＳ Ｐゴシック" pitchFamily="64" charset="-128"/>
          <a:cs typeface="ＭＳ Ｐゴシック" pitchFamily="64" charset="-128"/>
        </a:defRPr>
      </a:lvl9pPr>
    </p:titleStyle>
    <p:bodyStyle>
      <a:lvl1pPr algn="l" rtl="0" fontAlgn="base">
        <a:spcBef>
          <a:spcPct val="50000"/>
        </a:spcBef>
        <a:spcAft>
          <a:spcPct val="0"/>
        </a:spcAft>
        <a:defRPr>
          <a:solidFill>
            <a:schemeClr val="tx2"/>
          </a:solidFill>
          <a:latin typeface="+mn-lt"/>
          <a:ea typeface="+mn-ea"/>
          <a:cs typeface="+mn-cs"/>
        </a:defRPr>
      </a:lvl1pPr>
      <a:lvl2pPr marL="167879" indent="-166688" algn="l" rtl="0" fontAlgn="base">
        <a:spcBef>
          <a:spcPct val="100000"/>
        </a:spcBef>
        <a:spcAft>
          <a:spcPct val="0"/>
        </a:spcAft>
        <a:buSzPct val="80000"/>
        <a:buChar char="•"/>
        <a:defRPr>
          <a:solidFill>
            <a:schemeClr val="tx2"/>
          </a:solidFill>
          <a:latin typeface="+mn-lt"/>
          <a:ea typeface="+mn-ea"/>
        </a:defRPr>
      </a:lvl2pPr>
      <a:lvl3pPr marL="520304" indent="-171450" algn="l" rtl="0" fontAlgn="base">
        <a:spcBef>
          <a:spcPct val="25000"/>
        </a:spcBef>
        <a:spcAft>
          <a:spcPct val="0"/>
        </a:spcAft>
        <a:buChar char="–"/>
        <a:defRPr>
          <a:solidFill>
            <a:schemeClr val="tx2"/>
          </a:solidFill>
          <a:latin typeface="+mn-lt"/>
          <a:ea typeface="+mn-ea"/>
        </a:defRPr>
      </a:lvl3pPr>
      <a:lvl4pPr marL="840581" indent="-171450" algn="l" rtl="0" fontAlgn="base">
        <a:spcBef>
          <a:spcPct val="25000"/>
        </a:spcBef>
        <a:spcAft>
          <a:spcPct val="0"/>
        </a:spcAft>
        <a:buSzPct val="80000"/>
        <a:buChar char="•"/>
        <a:defRPr>
          <a:solidFill>
            <a:schemeClr val="tx2"/>
          </a:solidFill>
          <a:latin typeface="+mn-lt"/>
          <a:ea typeface="+mn-ea"/>
        </a:defRPr>
      </a:lvl4pPr>
      <a:lvl5pPr marL="1206104" indent="-171450" algn="l" rtl="0" fontAlgn="base">
        <a:spcBef>
          <a:spcPct val="25000"/>
        </a:spcBef>
        <a:spcAft>
          <a:spcPct val="0"/>
        </a:spcAft>
        <a:buChar char="–"/>
        <a:defRPr>
          <a:solidFill>
            <a:schemeClr val="tx2"/>
          </a:solidFill>
          <a:latin typeface="+mn-lt"/>
          <a:ea typeface="+mn-ea"/>
        </a:defRPr>
      </a:lvl5pPr>
      <a:lvl6pPr marL="1549004" indent="-171450" algn="l" rtl="0" eaLnBrk="1" fontAlgn="base" hangingPunct="1">
        <a:spcBef>
          <a:spcPct val="25000"/>
        </a:spcBef>
        <a:spcAft>
          <a:spcPct val="0"/>
        </a:spcAft>
        <a:buChar char="–"/>
        <a:defRPr>
          <a:solidFill>
            <a:schemeClr val="bg2"/>
          </a:solidFill>
          <a:latin typeface="+mn-lt"/>
          <a:ea typeface="+mn-ea"/>
        </a:defRPr>
      </a:lvl6pPr>
      <a:lvl7pPr marL="1891904" indent="-171450" algn="l" rtl="0" eaLnBrk="1" fontAlgn="base" hangingPunct="1">
        <a:spcBef>
          <a:spcPct val="25000"/>
        </a:spcBef>
        <a:spcAft>
          <a:spcPct val="0"/>
        </a:spcAft>
        <a:buChar char="–"/>
        <a:defRPr>
          <a:solidFill>
            <a:schemeClr val="bg2"/>
          </a:solidFill>
          <a:latin typeface="+mn-lt"/>
          <a:ea typeface="+mn-ea"/>
        </a:defRPr>
      </a:lvl7pPr>
      <a:lvl8pPr marL="2234804" indent="-171450" algn="l" rtl="0" eaLnBrk="1" fontAlgn="base" hangingPunct="1">
        <a:spcBef>
          <a:spcPct val="25000"/>
        </a:spcBef>
        <a:spcAft>
          <a:spcPct val="0"/>
        </a:spcAft>
        <a:buChar char="–"/>
        <a:defRPr>
          <a:solidFill>
            <a:schemeClr val="bg2"/>
          </a:solidFill>
          <a:latin typeface="+mn-lt"/>
          <a:ea typeface="+mn-ea"/>
        </a:defRPr>
      </a:lvl8pPr>
      <a:lvl9pPr marL="2577704" indent="-171450" algn="l" rtl="0" eaLnBrk="1" fontAlgn="base" hangingPunct="1">
        <a:spcBef>
          <a:spcPct val="25000"/>
        </a:spcBef>
        <a:spcAft>
          <a:spcPct val="0"/>
        </a:spcAft>
        <a:buChar char="–"/>
        <a:defRPr>
          <a:solidFill>
            <a:schemeClr val="bg2"/>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217728" tIns="108864" rIns="217728" bIns="10886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217728" tIns="108864" rIns="217728" bIns="10886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1" y="4767264"/>
            <a:ext cx="2133600" cy="273844"/>
          </a:xfrm>
          <a:prstGeom prst="rect">
            <a:avLst/>
          </a:prstGeom>
        </p:spPr>
        <p:txBody>
          <a:bodyPr vert="horz" lIns="217728" tIns="108864" rIns="217728" bIns="108864" rtlCol="0" anchor="ctr"/>
          <a:lstStyle>
            <a:lvl1pPr algn="l">
              <a:defRPr sz="1088">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217728" tIns="108864" rIns="217728" bIns="108864" rtlCol="0" anchor="ctr"/>
          <a:lstStyle>
            <a:lvl1pPr algn="ctr">
              <a:defRPr sz="1088">
                <a:solidFill>
                  <a:schemeClr val="tx1">
                    <a:tint val="75000"/>
                  </a:schemeClr>
                </a:solidFill>
              </a:defRPr>
            </a:lvl1pPr>
          </a:lstStyle>
          <a:p>
            <a:endParaRPr lang="en-US"/>
          </a:p>
        </p:txBody>
      </p:sp>
    </p:spTree>
    <p:extLst>
      <p:ext uri="{BB962C8B-B14F-4D97-AF65-F5344CB8AC3E}">
        <p14:creationId xmlns:p14="http://schemas.microsoft.com/office/powerpoint/2010/main" val="33070412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ctr" defTabSz="408240" rtl="0" eaLnBrk="1" latinLnBrk="0" hangingPunct="1">
        <a:spcBef>
          <a:spcPct val="0"/>
        </a:spcBef>
        <a:buNone/>
        <a:defRPr sz="2475" b="1" kern="1200">
          <a:solidFill>
            <a:schemeClr val="bg1"/>
          </a:solidFill>
          <a:latin typeface="Arial" panose="020B0604020202020204" pitchFamily="34" charset="0"/>
          <a:ea typeface="+mj-ea"/>
          <a:cs typeface="Arial" panose="020B0604020202020204" pitchFamily="34" charset="0"/>
        </a:defRPr>
      </a:lvl1pPr>
    </p:titleStyle>
    <p:bodyStyle>
      <a:lvl1pPr marL="306180" indent="-306180" algn="l" defTabSz="40824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663389" indent="-255150" algn="l" defTabSz="408240" rtl="0" eaLnBrk="1" latinLnBrk="0" hangingPunct="1">
        <a:spcBef>
          <a:spcPct val="20000"/>
        </a:spcBef>
        <a:buFont typeface="Arial"/>
        <a:buChar char="–"/>
        <a:defRPr sz="1650" kern="1200">
          <a:solidFill>
            <a:schemeClr val="tx1"/>
          </a:solidFill>
          <a:latin typeface="Arial" panose="020B0604020202020204" pitchFamily="34" charset="0"/>
          <a:ea typeface="+mn-ea"/>
          <a:cs typeface="Arial" panose="020B0604020202020204" pitchFamily="34" charset="0"/>
        </a:defRPr>
      </a:lvl2pPr>
      <a:lvl3pPr marL="1020599" indent="-204120" algn="l" defTabSz="408240" rtl="0" eaLnBrk="1" latinLnBrk="0" hangingPunct="1">
        <a:spcBef>
          <a:spcPct val="20000"/>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1428839" indent="-204120" algn="l" defTabSz="408240" rtl="0" eaLnBrk="1" latinLnBrk="0" hangingPunct="1">
        <a:spcBef>
          <a:spcPct val="20000"/>
        </a:spcBef>
        <a:buFont typeface="Arial"/>
        <a:buChar char="–"/>
        <a:defRPr sz="1050" kern="1200">
          <a:solidFill>
            <a:schemeClr val="tx1"/>
          </a:solidFill>
          <a:latin typeface="Arial" panose="020B0604020202020204" pitchFamily="34" charset="0"/>
          <a:ea typeface="+mn-ea"/>
          <a:cs typeface="Arial" panose="020B0604020202020204" pitchFamily="34" charset="0"/>
        </a:defRPr>
      </a:lvl4pPr>
      <a:lvl5pPr marL="1837079" indent="-204120" algn="l" defTabSz="408240" rtl="0" eaLnBrk="1" latinLnBrk="0" hangingPunct="1">
        <a:spcBef>
          <a:spcPct val="20000"/>
        </a:spcBef>
        <a:buFont typeface="Arial"/>
        <a:buChar char="»"/>
        <a:defRPr sz="1050" kern="1200">
          <a:solidFill>
            <a:schemeClr val="tx1"/>
          </a:solidFill>
          <a:latin typeface="Arial" panose="020B0604020202020204" pitchFamily="34" charset="0"/>
          <a:ea typeface="+mn-ea"/>
          <a:cs typeface="Arial" panose="020B0604020202020204" pitchFamily="34" charset="0"/>
        </a:defRPr>
      </a:lvl5pPr>
      <a:lvl6pPr marL="2245318" indent="-204120" algn="l" defTabSz="408240" rtl="0" eaLnBrk="1" latinLnBrk="0" hangingPunct="1">
        <a:spcBef>
          <a:spcPct val="20000"/>
        </a:spcBef>
        <a:buFont typeface="Arial"/>
        <a:buChar char="•"/>
        <a:defRPr sz="1800" kern="1200">
          <a:solidFill>
            <a:schemeClr val="tx1"/>
          </a:solidFill>
          <a:latin typeface="+mn-lt"/>
          <a:ea typeface="+mn-ea"/>
          <a:cs typeface="+mn-cs"/>
        </a:defRPr>
      </a:lvl6pPr>
      <a:lvl7pPr marL="2653558" indent="-204120" algn="l" defTabSz="408240" rtl="0" eaLnBrk="1" latinLnBrk="0" hangingPunct="1">
        <a:spcBef>
          <a:spcPct val="20000"/>
        </a:spcBef>
        <a:buFont typeface="Arial"/>
        <a:buChar char="•"/>
        <a:defRPr sz="1800" kern="1200">
          <a:solidFill>
            <a:schemeClr val="tx1"/>
          </a:solidFill>
          <a:latin typeface="+mn-lt"/>
          <a:ea typeface="+mn-ea"/>
          <a:cs typeface="+mn-cs"/>
        </a:defRPr>
      </a:lvl7pPr>
      <a:lvl8pPr marL="3061797" indent="-204120" algn="l" defTabSz="408240" rtl="0" eaLnBrk="1" latinLnBrk="0" hangingPunct="1">
        <a:spcBef>
          <a:spcPct val="20000"/>
        </a:spcBef>
        <a:buFont typeface="Arial"/>
        <a:buChar char="•"/>
        <a:defRPr sz="1800" kern="1200">
          <a:solidFill>
            <a:schemeClr val="tx1"/>
          </a:solidFill>
          <a:latin typeface="+mn-lt"/>
          <a:ea typeface="+mn-ea"/>
          <a:cs typeface="+mn-cs"/>
        </a:defRPr>
      </a:lvl8pPr>
      <a:lvl9pPr marL="3470037" indent="-204120" algn="l" defTabSz="40824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240" rtl="0" eaLnBrk="1" latinLnBrk="0" hangingPunct="1">
        <a:defRPr sz="1613" kern="1200">
          <a:solidFill>
            <a:schemeClr val="tx1"/>
          </a:solidFill>
          <a:latin typeface="+mn-lt"/>
          <a:ea typeface="+mn-ea"/>
          <a:cs typeface="+mn-cs"/>
        </a:defRPr>
      </a:lvl1pPr>
      <a:lvl2pPr marL="408240" algn="l" defTabSz="408240" rtl="0" eaLnBrk="1" latinLnBrk="0" hangingPunct="1">
        <a:defRPr sz="1613" kern="1200">
          <a:solidFill>
            <a:schemeClr val="tx1"/>
          </a:solidFill>
          <a:latin typeface="+mn-lt"/>
          <a:ea typeface="+mn-ea"/>
          <a:cs typeface="+mn-cs"/>
        </a:defRPr>
      </a:lvl2pPr>
      <a:lvl3pPr marL="816479" algn="l" defTabSz="408240" rtl="0" eaLnBrk="1" latinLnBrk="0" hangingPunct="1">
        <a:defRPr sz="1613" kern="1200">
          <a:solidFill>
            <a:schemeClr val="tx1"/>
          </a:solidFill>
          <a:latin typeface="+mn-lt"/>
          <a:ea typeface="+mn-ea"/>
          <a:cs typeface="+mn-cs"/>
        </a:defRPr>
      </a:lvl3pPr>
      <a:lvl4pPr marL="1224719" algn="l" defTabSz="408240" rtl="0" eaLnBrk="1" latinLnBrk="0" hangingPunct="1">
        <a:defRPr sz="1613" kern="1200">
          <a:solidFill>
            <a:schemeClr val="tx1"/>
          </a:solidFill>
          <a:latin typeface="+mn-lt"/>
          <a:ea typeface="+mn-ea"/>
          <a:cs typeface="+mn-cs"/>
        </a:defRPr>
      </a:lvl4pPr>
      <a:lvl5pPr marL="1632959" algn="l" defTabSz="408240" rtl="0" eaLnBrk="1" latinLnBrk="0" hangingPunct="1">
        <a:defRPr sz="1613" kern="1200">
          <a:solidFill>
            <a:schemeClr val="tx1"/>
          </a:solidFill>
          <a:latin typeface="+mn-lt"/>
          <a:ea typeface="+mn-ea"/>
          <a:cs typeface="+mn-cs"/>
        </a:defRPr>
      </a:lvl5pPr>
      <a:lvl6pPr marL="2041199" algn="l" defTabSz="408240" rtl="0" eaLnBrk="1" latinLnBrk="0" hangingPunct="1">
        <a:defRPr sz="1613" kern="1200">
          <a:solidFill>
            <a:schemeClr val="tx1"/>
          </a:solidFill>
          <a:latin typeface="+mn-lt"/>
          <a:ea typeface="+mn-ea"/>
          <a:cs typeface="+mn-cs"/>
        </a:defRPr>
      </a:lvl6pPr>
      <a:lvl7pPr marL="2449438" algn="l" defTabSz="408240" rtl="0" eaLnBrk="1" latinLnBrk="0" hangingPunct="1">
        <a:defRPr sz="1613" kern="1200">
          <a:solidFill>
            <a:schemeClr val="tx1"/>
          </a:solidFill>
          <a:latin typeface="+mn-lt"/>
          <a:ea typeface="+mn-ea"/>
          <a:cs typeface="+mn-cs"/>
        </a:defRPr>
      </a:lvl7pPr>
      <a:lvl8pPr marL="2857677" algn="l" defTabSz="408240" rtl="0" eaLnBrk="1" latinLnBrk="0" hangingPunct="1">
        <a:defRPr sz="1613" kern="1200">
          <a:solidFill>
            <a:schemeClr val="tx1"/>
          </a:solidFill>
          <a:latin typeface="+mn-lt"/>
          <a:ea typeface="+mn-ea"/>
          <a:cs typeface="+mn-cs"/>
        </a:defRPr>
      </a:lvl8pPr>
      <a:lvl9pPr marL="3265917" algn="l" defTabSz="408240" rtl="0" eaLnBrk="1" latinLnBrk="0" hangingPunct="1">
        <a:defRPr sz="16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93A8AB-6297-D302-BEC1-81DA54457A7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A02A8-1665-2423-9AD0-CBF903A4515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9B1A7-7492-4B6F-CDCB-5FA3DC9F82C1}"/>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ADBB47B-84BC-AD46-A7FE-7E1EB33B4CE5}" type="datetimeFigureOut">
              <a:rPr lang="en-US" smtClean="0"/>
              <a:t>8/8/2024</a:t>
            </a:fld>
            <a:endParaRPr lang="en-US"/>
          </a:p>
        </p:txBody>
      </p:sp>
      <p:sp>
        <p:nvSpPr>
          <p:cNvPr id="5" name="Footer Placeholder 4">
            <a:extLst>
              <a:ext uri="{FF2B5EF4-FFF2-40B4-BE49-F238E27FC236}">
                <a16:creationId xmlns:a16="http://schemas.microsoft.com/office/drawing/2014/main" id="{753C9878-24CE-5CA8-EF17-2ABBE12DF7F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CB25BB-0BC5-4B82-6236-BDE92F64B17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58E76FA-F772-514A-AC37-5C61182E42AF}" type="slidenum">
              <a:rPr lang="en-US" smtClean="0"/>
              <a:t>‹#›</a:t>
            </a:fld>
            <a:endParaRPr lang="en-US"/>
          </a:p>
        </p:txBody>
      </p:sp>
    </p:spTree>
    <p:extLst>
      <p:ext uri="{BB962C8B-B14F-4D97-AF65-F5344CB8AC3E}">
        <p14:creationId xmlns:p14="http://schemas.microsoft.com/office/powerpoint/2010/main" val="309924563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hyperlink" Target="mailto:phillip@justsaysomethingsc.org" TargetMode="External"/><Relationship Id="rId2" Type="http://schemas.openxmlformats.org/officeDocument/2006/relationships/image" Target="../media/image29.jp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static1.squarespace.com/static/622f35cb26b2e44a5d5ba8ea/t/65dce37a0d12862483ea0de1/1708974970400/CR-012574_Jan+2023_update+FINAL.pdf" TargetMode="External"/><Relationship Id="rId1" Type="http://schemas.openxmlformats.org/officeDocument/2006/relationships/slideLayout" Target="../slideLayouts/slideLayout44.xml"/><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44.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DF64CB2B-8804-B123-E5EC-49D79A935F99}"/>
              </a:ext>
            </a:extLst>
          </p:cNvPr>
          <p:cNvSpPr/>
          <p:nvPr/>
        </p:nvSpPr>
        <p:spPr>
          <a:xfrm flipV="1">
            <a:off x="5799076" y="4240786"/>
            <a:ext cx="3151967" cy="712234"/>
          </a:xfrm>
          <a:prstGeom prst="rect">
            <a:avLst/>
          </a:prstGeom>
          <a:solidFill>
            <a:schemeClr val="bg1"/>
          </a:solidFill>
          <a:ln>
            <a:noFill/>
          </a:ln>
          <a:effectLst>
            <a:outerShdw blurRad="50800" dist="38100" dir="5400000" algn="t" rotWithShape="0">
              <a:srgbClr val="006241">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0171B01-514F-011F-B075-8B0E32E514C4}"/>
              </a:ext>
            </a:extLst>
          </p:cNvPr>
          <p:cNvSpPr/>
          <p:nvPr/>
        </p:nvSpPr>
        <p:spPr>
          <a:xfrm rot="5400000">
            <a:off x="5927134" y="972734"/>
            <a:ext cx="2895850" cy="3151966"/>
          </a:xfrm>
          <a:prstGeom prst="rect">
            <a:avLst/>
          </a:prstGeom>
          <a:solidFill>
            <a:schemeClr val="bg1"/>
          </a:solidFill>
          <a:ln>
            <a:noFill/>
          </a:ln>
          <a:effectLst>
            <a:outerShdw blurRad="50800" dist="38100" dir="5400000" algn="t" rotWithShape="0">
              <a:srgbClr val="006241">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63DD630-DE6B-F433-EC71-B12D79BE3534}"/>
              </a:ext>
            </a:extLst>
          </p:cNvPr>
          <p:cNvSpPr/>
          <p:nvPr/>
        </p:nvSpPr>
        <p:spPr>
          <a:xfrm>
            <a:off x="202746" y="1100795"/>
            <a:ext cx="5415733" cy="2895847"/>
          </a:xfrm>
          <a:prstGeom prst="rect">
            <a:avLst/>
          </a:prstGeom>
          <a:solidFill>
            <a:schemeClr val="bg1"/>
          </a:solidFill>
          <a:ln>
            <a:noFill/>
          </a:ln>
          <a:effectLst>
            <a:outerShdw blurRad="50800" dist="38100" dir="5400000" algn="t" rotWithShape="0">
              <a:srgbClr val="006241">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B3C4E2C-A5AC-0B71-92BA-AB1E4D0420F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Freeform: Shape 3">
            <a:extLst>
              <a:ext uri="{FF2B5EF4-FFF2-40B4-BE49-F238E27FC236}">
                <a16:creationId xmlns:a16="http://schemas.microsoft.com/office/drawing/2014/main" id="{D69F8614-73E9-5BDC-96F4-07078BCADCE5}"/>
              </a:ext>
            </a:extLst>
          </p:cNvPr>
          <p:cNvSpPr/>
          <p:nvPr/>
        </p:nvSpPr>
        <p:spPr bwMode="auto">
          <a:xfrm>
            <a:off x="202747" y="190481"/>
            <a:ext cx="5415733" cy="727727"/>
          </a:xfrm>
          <a:prstGeom prst="rect">
            <a:avLst/>
          </a:prstGeom>
          <a:solidFill>
            <a:schemeClr val="bg1"/>
          </a:solidFill>
          <a:ln>
            <a:noFill/>
          </a:ln>
          <a:effectLst>
            <a:outerShdw blurRad="50800" dist="38100" dir="5400000" algn="t" rotWithShape="0">
              <a:srgbClr val="0062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buClrTx/>
              <a:defRPr/>
            </a:pPr>
            <a:r>
              <a:rPr lang="en-US" sz="4200" b="1">
                <a:ln w="12700">
                  <a:solidFill>
                    <a:schemeClr val="tx1"/>
                  </a:solidFill>
                  <a:prstDash val="solid"/>
                </a:ln>
                <a:solidFill>
                  <a:srgbClr val="80BC00"/>
                </a:solidFill>
                <a:effectLst>
                  <a:outerShdw dist="38100" dir="2640000" algn="bl" rotWithShape="0">
                    <a:srgbClr val="006241"/>
                  </a:outerShdw>
                </a:effectLst>
              </a:rPr>
              <a:t>TATT</a:t>
            </a:r>
            <a:endParaRPr lang="en-US" sz="4200" kern="1200">
              <a:solidFill>
                <a:prstClr val="white"/>
              </a:solidFill>
              <a:latin typeface="Calibri"/>
              <a:cs typeface="Arial"/>
            </a:endParaRPr>
          </a:p>
        </p:txBody>
      </p:sp>
      <p:sp>
        <p:nvSpPr>
          <p:cNvPr id="31" name="TextBox 30">
            <a:extLst>
              <a:ext uri="{FF2B5EF4-FFF2-40B4-BE49-F238E27FC236}">
                <a16:creationId xmlns:a16="http://schemas.microsoft.com/office/drawing/2014/main" id="{9E680174-B11D-6FF6-ECC1-B9F43FB16396}"/>
              </a:ext>
            </a:extLst>
          </p:cNvPr>
          <p:cNvSpPr txBox="1"/>
          <p:nvPr/>
        </p:nvSpPr>
        <p:spPr>
          <a:xfrm>
            <a:off x="1549400" y="373068"/>
            <a:ext cx="1165239" cy="523220"/>
          </a:xfrm>
          <a:prstGeom prst="rect">
            <a:avLst/>
          </a:prstGeom>
          <a:noFill/>
        </p:spPr>
        <p:txBody>
          <a:bodyPr wrap="square" rtlCol="0">
            <a:spAutoFit/>
          </a:bodyPr>
          <a:lstStyle/>
          <a:p>
            <a:r>
              <a:rPr lang="en-US" sz="2800" i="1" dirty="0">
                <a:ln w="9525">
                  <a:solidFill>
                    <a:srgbClr val="006241"/>
                  </a:solidFill>
                  <a:prstDash val="solid"/>
                </a:ln>
                <a:solidFill>
                  <a:srgbClr val="80BC00"/>
                </a:solidFill>
                <a:latin typeface="Montserrat" panose="00000500000000000000" pitchFamily="2" charset="0"/>
              </a:rPr>
              <a:t>Chat </a:t>
            </a:r>
          </a:p>
        </p:txBody>
      </p:sp>
      <p:sp>
        <p:nvSpPr>
          <p:cNvPr id="33" name="TextBox 32">
            <a:extLst>
              <a:ext uri="{FF2B5EF4-FFF2-40B4-BE49-F238E27FC236}">
                <a16:creationId xmlns:a16="http://schemas.microsoft.com/office/drawing/2014/main" id="{B116826E-B146-E669-FAB1-4096F36CB6B2}"/>
              </a:ext>
            </a:extLst>
          </p:cNvPr>
          <p:cNvSpPr txBox="1"/>
          <p:nvPr/>
        </p:nvSpPr>
        <p:spPr>
          <a:xfrm>
            <a:off x="2610832" y="216667"/>
            <a:ext cx="154318" cy="707886"/>
          </a:xfrm>
          <a:prstGeom prst="rect">
            <a:avLst/>
          </a:prstGeom>
          <a:noFill/>
        </p:spPr>
        <p:txBody>
          <a:bodyPr wrap="square">
            <a:spAutoFit/>
          </a:bodyPr>
          <a:lstStyle/>
          <a:p>
            <a:r>
              <a:rPr lang="en-US" sz="4000" b="1" dirty="0">
                <a:ln w="12700">
                  <a:solidFill>
                    <a:schemeClr val="tx1"/>
                  </a:solidFill>
                  <a:prstDash val="solid"/>
                </a:ln>
                <a:solidFill>
                  <a:srgbClr val="80BC00"/>
                </a:solidFill>
                <a:effectLst>
                  <a:outerShdw dist="38100" dir="2640000" algn="bl" rotWithShape="0">
                    <a:srgbClr val="006241"/>
                  </a:outerShdw>
                </a:effectLst>
              </a:rPr>
              <a:t>-</a:t>
            </a:r>
            <a:endParaRPr lang="en-US" sz="4000" dirty="0"/>
          </a:p>
        </p:txBody>
      </p:sp>
      <p:sp>
        <p:nvSpPr>
          <p:cNvPr id="34" name="TextBox 33">
            <a:extLst>
              <a:ext uri="{FF2B5EF4-FFF2-40B4-BE49-F238E27FC236}">
                <a16:creationId xmlns:a16="http://schemas.microsoft.com/office/drawing/2014/main" id="{13F007C0-A1FD-D27C-C223-249E107C9B95}"/>
              </a:ext>
            </a:extLst>
          </p:cNvPr>
          <p:cNvSpPr txBox="1"/>
          <p:nvPr/>
        </p:nvSpPr>
        <p:spPr>
          <a:xfrm>
            <a:off x="2956924" y="419234"/>
            <a:ext cx="2291012" cy="430887"/>
          </a:xfrm>
          <a:prstGeom prst="rect">
            <a:avLst/>
          </a:prstGeom>
          <a:noFill/>
        </p:spPr>
        <p:txBody>
          <a:bodyPr wrap="none" rtlCol="0">
            <a:spAutoFit/>
          </a:bodyPr>
          <a:lstStyle/>
          <a:p>
            <a:r>
              <a:rPr lang="en-US" sz="2200" dirty="0">
                <a:latin typeface="Montserrat" panose="00000500000000000000" pitchFamily="2" charset="0"/>
              </a:rPr>
              <a:t>August 8, 2024</a:t>
            </a:r>
          </a:p>
        </p:txBody>
      </p:sp>
      <p:sp>
        <p:nvSpPr>
          <p:cNvPr id="58" name="TextBox 57">
            <a:extLst>
              <a:ext uri="{FF2B5EF4-FFF2-40B4-BE49-F238E27FC236}">
                <a16:creationId xmlns:a16="http://schemas.microsoft.com/office/drawing/2014/main" id="{91527AE0-FE1F-ED31-BF88-82BE7455D8EF}"/>
              </a:ext>
            </a:extLst>
          </p:cNvPr>
          <p:cNvSpPr txBox="1"/>
          <p:nvPr/>
        </p:nvSpPr>
        <p:spPr bwMode="auto">
          <a:xfrm>
            <a:off x="445031" y="1118322"/>
            <a:ext cx="5111761" cy="3008516"/>
          </a:xfrm>
          <a:prstGeom prst="rect">
            <a:avLst/>
          </a:prstGeom>
          <a:noFill/>
        </p:spPr>
        <p:txBody>
          <a:bodyPr wrap="square">
            <a:spAutoFit/>
          </a:bodyPr>
          <a:lstStyle/>
          <a:p>
            <a:pPr defTabSz="685800">
              <a:buClrTx/>
              <a:defRPr/>
            </a:pPr>
            <a:r>
              <a:rPr lang="en-US" sz="1800" i="1" kern="1200" dirty="0">
                <a:ln w="9525">
                  <a:solidFill>
                    <a:srgbClr val="006241"/>
                  </a:solidFill>
                  <a:prstDash val="solid"/>
                </a:ln>
                <a:solidFill>
                  <a:srgbClr val="9FC357"/>
                </a:solidFill>
                <a:latin typeface="Montserrat" panose="00000500000000000000" pitchFamily="2" charset="0"/>
              </a:rPr>
              <a:t>Welcome</a:t>
            </a:r>
            <a:r>
              <a:rPr lang="en-US" sz="1800" i="1" kern="1200" dirty="0">
                <a:ln w="12700">
                  <a:solidFill>
                    <a:srgbClr val="006241"/>
                  </a:solidFill>
                  <a:prstDash val="solid"/>
                </a:ln>
                <a:solidFill>
                  <a:srgbClr val="9FC357"/>
                </a:solidFill>
                <a:latin typeface="Montserrat" panose="00000500000000000000" pitchFamily="2" charset="0"/>
              </a:rPr>
              <a:t> </a:t>
            </a:r>
            <a:r>
              <a:rPr lang="en-US" sz="2000" b="1" kern="1200" dirty="0">
                <a:solidFill>
                  <a:prstClr val="black"/>
                </a:solidFill>
                <a:latin typeface="Montserrat" panose="00000500000000000000" pitchFamily="2" charset="0"/>
              </a:rPr>
              <a:t>  </a:t>
            </a:r>
            <a:endParaRPr lang="en-US" sz="2000" kern="1200" dirty="0">
              <a:solidFill>
                <a:prstClr val="black"/>
              </a:solidFill>
              <a:latin typeface="Montserrat" panose="00000500000000000000" pitchFamily="2" charset="0"/>
            </a:endParaRPr>
          </a:p>
          <a:p>
            <a:pPr marL="217170" lvl="4" defTabSz="685800">
              <a:spcBef>
                <a:spcPts val="300"/>
              </a:spcBef>
              <a:tabLst>
                <a:tab pos="212725" algn="l"/>
                <a:tab pos="628650" algn="l"/>
                <a:tab pos="6960870" algn="r"/>
              </a:tabLst>
              <a:defRPr/>
            </a:pPr>
            <a:r>
              <a:rPr lang="en-US" sz="1300" b="1" kern="1200" dirty="0">
                <a:solidFill>
                  <a:prstClr val="black"/>
                </a:solidFill>
                <a:latin typeface="Montserrat" panose="00000500000000000000" pitchFamily="2" charset="0"/>
              </a:rPr>
              <a:t>Joe Bryant</a:t>
            </a:r>
            <a:r>
              <a:rPr lang="en-US" sz="1300" kern="1200" dirty="0">
                <a:solidFill>
                  <a:prstClr val="black"/>
                </a:solidFill>
                <a:latin typeface="Montserrat" panose="00000500000000000000" pitchFamily="2" charset="0"/>
              </a:rPr>
              <a:t>, </a:t>
            </a:r>
            <a:r>
              <a:rPr lang="en-US" sz="1300" i="1" kern="1200" dirty="0">
                <a:solidFill>
                  <a:prstClr val="black"/>
                </a:solidFill>
                <a:latin typeface="Montserrat" panose="00000500000000000000" pitchFamily="2" charset="0"/>
              </a:rPr>
              <a:t>TATT Board Member</a:t>
            </a:r>
          </a:p>
          <a:p>
            <a:pPr marL="217170" lvl="4" algn="ctr" defTabSz="685800">
              <a:spcBef>
                <a:spcPts val="300"/>
              </a:spcBef>
              <a:tabLst>
                <a:tab pos="212725" algn="l"/>
                <a:tab pos="628650" algn="l"/>
                <a:tab pos="6960870" algn="r"/>
              </a:tabLst>
              <a:defRPr/>
            </a:pPr>
            <a:endParaRPr lang="en-US" sz="1200" kern="1200" dirty="0">
              <a:solidFill>
                <a:prstClr val="black"/>
              </a:solidFill>
              <a:latin typeface="Montserrat" panose="00000500000000000000" pitchFamily="2" charset="0"/>
            </a:endParaRPr>
          </a:p>
          <a:p>
            <a:pPr defTabSz="685800">
              <a:buClrTx/>
              <a:defRPr/>
            </a:pPr>
            <a:r>
              <a:rPr lang="en-US" sz="1800" i="1" kern="1200" dirty="0">
                <a:ln w="9525">
                  <a:solidFill>
                    <a:srgbClr val="006241"/>
                  </a:solidFill>
                  <a:prstDash val="solid"/>
                </a:ln>
                <a:solidFill>
                  <a:srgbClr val="9FC357"/>
                </a:solidFill>
                <a:latin typeface="Montserrat" panose="00000500000000000000" pitchFamily="2" charset="0"/>
              </a:rPr>
              <a:t>Guest Speaker</a:t>
            </a:r>
          </a:p>
          <a:p>
            <a:pPr marL="217170" marR="0">
              <a:spcBef>
                <a:spcPts val="300"/>
              </a:spcBef>
              <a:spcAft>
                <a:spcPts val="0"/>
              </a:spcAft>
              <a:tabLst>
                <a:tab pos="212725" algn="l"/>
                <a:tab pos="628650" algn="l"/>
                <a:tab pos="6960870" algn="r"/>
              </a:tabLst>
            </a:pPr>
            <a:r>
              <a:rPr lang="en-US" sz="1300" b="1" kern="1200" dirty="0">
                <a:solidFill>
                  <a:prstClr val="black"/>
                </a:solidFill>
                <a:latin typeface="Montserrat" panose="00000500000000000000" pitchFamily="2" charset="0"/>
              </a:rPr>
              <a:t>Tyson Jeffers</a:t>
            </a:r>
            <a:r>
              <a:rPr lang="en-US" sz="1300" kern="1200" dirty="0">
                <a:solidFill>
                  <a:prstClr val="black"/>
                </a:solidFill>
                <a:latin typeface="Montserrat" panose="00000500000000000000" pitchFamily="2" charset="0"/>
              </a:rPr>
              <a:t>, </a:t>
            </a:r>
            <a:r>
              <a:rPr lang="en-US" sz="1300" i="1" kern="1200" dirty="0">
                <a:solidFill>
                  <a:prstClr val="black"/>
                </a:solidFill>
                <a:latin typeface="Montserrat" panose="00000500000000000000" pitchFamily="2" charset="0"/>
              </a:rPr>
              <a:t>Hub City </a:t>
            </a:r>
            <a:r>
              <a:rPr lang="en-US" sz="1300" i="1" kern="1200" dirty="0" err="1">
                <a:solidFill>
                  <a:prstClr val="black"/>
                </a:solidFill>
                <a:latin typeface="Montserrat" panose="00000500000000000000" pitchFamily="2" charset="0"/>
              </a:rPr>
              <a:t>Spartanburgers</a:t>
            </a:r>
            <a:endParaRPr lang="en-US" sz="1300" i="1" kern="1200" dirty="0">
              <a:solidFill>
                <a:prstClr val="black"/>
              </a:solidFill>
              <a:latin typeface="Montserrat" panose="00000500000000000000" pitchFamily="2" charset="0"/>
            </a:endParaRPr>
          </a:p>
          <a:p>
            <a:pPr marL="217170" marR="0" algn="ctr">
              <a:spcBef>
                <a:spcPts val="300"/>
              </a:spcBef>
              <a:spcAft>
                <a:spcPts val="0"/>
              </a:spcAft>
              <a:tabLst>
                <a:tab pos="212725" algn="l"/>
                <a:tab pos="628650" algn="l"/>
                <a:tab pos="6960870" algn="r"/>
              </a:tabLst>
            </a:pPr>
            <a:endParaRPr lang="en-US" sz="1100" i="1" kern="1200" dirty="0">
              <a:solidFill>
                <a:prstClr val="black"/>
              </a:solidFill>
              <a:latin typeface="Montserrat" panose="00000500000000000000" pitchFamily="2" charset="0"/>
            </a:endParaRPr>
          </a:p>
          <a:p>
            <a:pPr defTabSz="685800">
              <a:buClrTx/>
              <a:defRPr/>
            </a:pPr>
            <a:r>
              <a:rPr lang="en-US" sz="1800" i="1" kern="1200" dirty="0">
                <a:ln w="9525">
                  <a:solidFill>
                    <a:srgbClr val="006241"/>
                  </a:solidFill>
                  <a:prstDash val="solid"/>
                </a:ln>
                <a:solidFill>
                  <a:srgbClr val="9FC357"/>
                </a:solidFill>
                <a:latin typeface="Montserrat" panose="00000500000000000000" pitchFamily="2" charset="0"/>
              </a:rPr>
              <a:t>Resource Update</a:t>
            </a:r>
          </a:p>
          <a:p>
            <a:pPr defTabSz="685800">
              <a:buClrTx/>
              <a:defRPr/>
            </a:pPr>
            <a:r>
              <a:rPr lang="en-US" sz="1800" b="1" i="1" kern="1200" dirty="0">
                <a:ln w="9525">
                  <a:solidFill>
                    <a:srgbClr val="006241"/>
                  </a:solidFill>
                  <a:prstDash val="solid"/>
                </a:ln>
                <a:solidFill>
                  <a:srgbClr val="9FC357"/>
                </a:solidFill>
                <a:latin typeface="Montserrat" panose="00000500000000000000" pitchFamily="2" charset="0"/>
              </a:rPr>
              <a:t>    </a:t>
            </a:r>
            <a:r>
              <a:rPr lang="en-US" sz="1300" b="1" kern="1200" dirty="0">
                <a:solidFill>
                  <a:prstClr val="black"/>
                </a:solidFill>
                <a:latin typeface="Montserrat" panose="00000500000000000000" pitchFamily="2" charset="0"/>
              </a:rPr>
              <a:t>Phillip Clark</a:t>
            </a:r>
            <a:r>
              <a:rPr lang="en-US" sz="1300" kern="1200" dirty="0">
                <a:solidFill>
                  <a:prstClr val="black"/>
                </a:solidFill>
                <a:latin typeface="Montserrat" panose="00000500000000000000" pitchFamily="2" charset="0"/>
              </a:rPr>
              <a:t>, </a:t>
            </a:r>
            <a:r>
              <a:rPr lang="en-US" sz="1300" i="1" kern="1200" dirty="0">
                <a:solidFill>
                  <a:prstClr val="black"/>
                </a:solidFill>
                <a:latin typeface="Montserrat" panose="00000500000000000000" pitchFamily="2" charset="0"/>
              </a:rPr>
              <a:t>Just Say Something</a:t>
            </a:r>
          </a:p>
          <a:p>
            <a:pPr algn="ctr" defTabSz="685800">
              <a:buClrTx/>
              <a:defRPr/>
            </a:pPr>
            <a:r>
              <a:rPr lang="en-US" sz="1200" kern="1200" dirty="0">
                <a:solidFill>
                  <a:prstClr val="black"/>
                </a:solidFill>
                <a:latin typeface="Montserrat" panose="00000500000000000000" pitchFamily="2" charset="0"/>
              </a:rPr>
              <a:t>                                                                                                                                                    </a:t>
            </a:r>
            <a:endParaRPr lang="en-US" sz="1200" b="1" kern="1200" dirty="0">
              <a:solidFill>
                <a:prstClr val="black"/>
              </a:solidFill>
              <a:latin typeface="Montserrat" panose="00000500000000000000" pitchFamily="2" charset="0"/>
            </a:endParaRPr>
          </a:p>
          <a:p>
            <a:pPr defTabSz="685800">
              <a:buClrTx/>
              <a:defRPr/>
            </a:pPr>
            <a:r>
              <a:rPr lang="en-US" sz="1800" i="1" kern="1200" dirty="0">
                <a:ln w="9525">
                  <a:solidFill>
                    <a:srgbClr val="006241"/>
                  </a:solidFill>
                  <a:prstDash val="solid"/>
                </a:ln>
                <a:solidFill>
                  <a:srgbClr val="9FC357"/>
                </a:solidFill>
                <a:latin typeface="Montserrat" panose="00000500000000000000" pitchFamily="2" charset="0"/>
              </a:rPr>
              <a:t>Adjourn</a:t>
            </a:r>
            <a:r>
              <a:rPr lang="en-US" sz="2000" b="1" kern="1200" dirty="0">
                <a:ln w="9525">
                  <a:solidFill>
                    <a:srgbClr val="006241"/>
                  </a:solidFill>
                  <a:prstDash val="solid"/>
                </a:ln>
                <a:solidFill>
                  <a:srgbClr val="9FC357"/>
                </a:solidFill>
                <a:latin typeface="Montserrat" panose="00000500000000000000" pitchFamily="2" charset="0"/>
              </a:rPr>
              <a:t> </a:t>
            </a:r>
            <a:r>
              <a:rPr lang="en-US" sz="2000" b="1" kern="1200" dirty="0">
                <a:ln w="9525">
                  <a:solidFill>
                    <a:srgbClr val="006241"/>
                  </a:solidFill>
                </a:ln>
                <a:solidFill>
                  <a:srgbClr val="B3CF7B"/>
                </a:solidFill>
                <a:latin typeface="Montserrat" panose="00000500000000000000" pitchFamily="2" charset="0"/>
              </a:rPr>
              <a:t> </a:t>
            </a:r>
            <a:r>
              <a:rPr lang="en-US" sz="2000" b="1" kern="1200" dirty="0">
                <a:solidFill>
                  <a:prstClr val="black"/>
                </a:solidFill>
                <a:latin typeface="Montserrat" panose="00000500000000000000" pitchFamily="2" charset="0"/>
              </a:rPr>
              <a:t>                                                                                  </a:t>
            </a:r>
            <a:endParaRPr lang="en-US" sz="2000" kern="1200" dirty="0">
              <a:solidFill>
                <a:prstClr val="black"/>
              </a:solidFill>
              <a:latin typeface="Montserrat" panose="00000500000000000000" pitchFamily="2" charset="0"/>
            </a:endParaRPr>
          </a:p>
          <a:p>
            <a:pPr lvl="4" defTabSz="685800">
              <a:spcBef>
                <a:spcPts val="300"/>
              </a:spcBef>
              <a:tabLst>
                <a:tab pos="212725" algn="l"/>
                <a:tab pos="628650" algn="l"/>
                <a:tab pos="6960870" algn="r"/>
              </a:tabLst>
              <a:defRPr/>
            </a:pPr>
            <a:r>
              <a:rPr lang="en-US" sz="1100" kern="1200" dirty="0">
                <a:solidFill>
                  <a:prstClr val="black"/>
                </a:solidFill>
                <a:latin typeface="Montserrat" panose="00000500000000000000" pitchFamily="2" charset="0"/>
              </a:rPr>
              <a:t>	</a:t>
            </a:r>
            <a:r>
              <a:rPr lang="en-US" sz="1300" b="1" kern="1200" dirty="0">
                <a:solidFill>
                  <a:prstClr val="black"/>
                </a:solidFill>
                <a:latin typeface="Montserrat" panose="00000500000000000000" pitchFamily="2" charset="0"/>
              </a:rPr>
              <a:t>Joe Bryant</a:t>
            </a:r>
            <a:r>
              <a:rPr lang="en-US" sz="1300" kern="1200" dirty="0">
                <a:solidFill>
                  <a:prstClr val="black"/>
                </a:solidFill>
                <a:latin typeface="Montserrat" panose="00000500000000000000" pitchFamily="2" charset="0"/>
              </a:rPr>
              <a:t>, </a:t>
            </a:r>
            <a:r>
              <a:rPr lang="en-US" sz="1300" i="1" kern="1200" dirty="0">
                <a:solidFill>
                  <a:prstClr val="black"/>
                </a:solidFill>
                <a:latin typeface="Montserrat" panose="00000500000000000000" pitchFamily="2" charset="0"/>
              </a:rPr>
              <a:t>TATT Board Chair</a:t>
            </a:r>
          </a:p>
          <a:p>
            <a:pPr algn="ctr" defTabSz="685800">
              <a:buClrTx/>
              <a:defRPr/>
            </a:pPr>
            <a:endParaRPr lang="en-US" sz="900" kern="1200" dirty="0">
              <a:solidFill>
                <a:prstClr val="black"/>
              </a:solidFill>
              <a:latin typeface="Century Gothic" panose="020B0502020202020204" pitchFamily="34" charset="0"/>
            </a:endParaRPr>
          </a:p>
        </p:txBody>
      </p:sp>
      <p:sp>
        <p:nvSpPr>
          <p:cNvPr id="59" name="Freeform: Shape 3">
            <a:extLst>
              <a:ext uri="{FF2B5EF4-FFF2-40B4-BE49-F238E27FC236}">
                <a16:creationId xmlns:a16="http://schemas.microsoft.com/office/drawing/2014/main" id="{DA2DD645-24F0-66C6-7DDC-E2A19B03D4CD}"/>
              </a:ext>
            </a:extLst>
          </p:cNvPr>
          <p:cNvSpPr/>
          <p:nvPr/>
        </p:nvSpPr>
        <p:spPr bwMode="auto">
          <a:xfrm rot="10800000">
            <a:off x="202745" y="4240785"/>
            <a:ext cx="5403155" cy="712234"/>
          </a:xfrm>
          <a:prstGeom prst="rect">
            <a:avLst/>
          </a:prstGeom>
          <a:solidFill>
            <a:schemeClr val="bg1"/>
          </a:solidFill>
          <a:ln>
            <a:noFill/>
          </a:ln>
          <a:effectLst>
            <a:outerShdw blurRad="50800" dist="38100" dir="5400000" algn="t" rotWithShape="0">
              <a:srgbClr val="006241">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14350">
              <a:buClrTx/>
              <a:defRPr/>
            </a:pPr>
            <a:endParaRPr lang="en-US" sz="4200" kern="1200">
              <a:solidFill>
                <a:prstClr val="white"/>
              </a:solidFill>
              <a:latin typeface="Calibri"/>
              <a:cs typeface="Arial"/>
            </a:endParaRPr>
          </a:p>
        </p:txBody>
      </p:sp>
      <p:sp>
        <p:nvSpPr>
          <p:cNvPr id="61" name="TextBox 60">
            <a:extLst>
              <a:ext uri="{FF2B5EF4-FFF2-40B4-BE49-F238E27FC236}">
                <a16:creationId xmlns:a16="http://schemas.microsoft.com/office/drawing/2014/main" id="{16DAEBE7-6D52-D6BB-E11E-8DFC91CEF2C0}"/>
              </a:ext>
            </a:extLst>
          </p:cNvPr>
          <p:cNvSpPr txBox="1"/>
          <p:nvPr/>
        </p:nvSpPr>
        <p:spPr>
          <a:xfrm>
            <a:off x="602973" y="4472621"/>
            <a:ext cx="4953819" cy="400110"/>
          </a:xfrm>
          <a:prstGeom prst="rect">
            <a:avLst/>
          </a:prstGeom>
          <a:noFill/>
        </p:spPr>
        <p:txBody>
          <a:bodyPr wrap="square" rtlCol="0">
            <a:spAutoFit/>
          </a:bodyPr>
          <a:lstStyle/>
          <a:p>
            <a:r>
              <a:rPr lang="en-US" sz="2000" dirty="0">
                <a:latin typeface="Montserrat" panose="00000500000000000000" pitchFamily="2" charset="0"/>
              </a:rPr>
              <a:t>Next TATT Chat</a:t>
            </a:r>
            <a:r>
              <a:rPr lang="en-US" sz="1800" dirty="0">
                <a:latin typeface="Montserrat" panose="00000500000000000000" pitchFamily="2" charset="0"/>
              </a:rPr>
              <a:t> - </a:t>
            </a:r>
            <a:r>
              <a:rPr lang="en-US" sz="1300" dirty="0">
                <a:latin typeface="Montserrat" panose="00000500000000000000" pitchFamily="2" charset="0"/>
              </a:rPr>
              <a:t> </a:t>
            </a:r>
            <a:r>
              <a:rPr lang="en-US" sz="2000" dirty="0">
                <a:latin typeface="Montserrat" panose="00000500000000000000" pitchFamily="2" charset="0"/>
              </a:rPr>
              <a:t>September 12</a:t>
            </a:r>
            <a:r>
              <a:rPr lang="en-US" sz="1800" dirty="0">
                <a:latin typeface="Montserrat" panose="00000500000000000000" pitchFamily="2" charset="0"/>
              </a:rPr>
              <a:t>, 2024</a:t>
            </a:r>
          </a:p>
        </p:txBody>
      </p:sp>
      <p:grpSp>
        <p:nvGrpSpPr>
          <p:cNvPr id="94" name="Group 93">
            <a:extLst>
              <a:ext uri="{FF2B5EF4-FFF2-40B4-BE49-F238E27FC236}">
                <a16:creationId xmlns:a16="http://schemas.microsoft.com/office/drawing/2014/main" id="{59C32C9C-61DE-10A7-D119-02E88C9F27F5}"/>
              </a:ext>
            </a:extLst>
          </p:cNvPr>
          <p:cNvGrpSpPr/>
          <p:nvPr/>
        </p:nvGrpSpPr>
        <p:grpSpPr>
          <a:xfrm>
            <a:off x="5865688" y="4202893"/>
            <a:ext cx="3085354" cy="769441"/>
            <a:chOff x="5799076" y="4220758"/>
            <a:chExt cx="3128962" cy="876055"/>
          </a:xfrm>
        </p:grpSpPr>
        <p:sp>
          <p:nvSpPr>
            <p:cNvPr id="84" name="TextBox 83">
              <a:extLst>
                <a:ext uri="{FF2B5EF4-FFF2-40B4-BE49-F238E27FC236}">
                  <a16:creationId xmlns:a16="http://schemas.microsoft.com/office/drawing/2014/main" id="{7D4B3D1F-4680-A9EC-4CFF-C8829FAACB8E}"/>
                </a:ext>
              </a:extLst>
            </p:cNvPr>
            <p:cNvSpPr txBox="1"/>
            <p:nvPr/>
          </p:nvSpPr>
          <p:spPr>
            <a:xfrm>
              <a:off x="5799076" y="4220758"/>
              <a:ext cx="3128962" cy="876055"/>
            </a:xfrm>
            <a:prstGeom prst="rect">
              <a:avLst/>
            </a:prstGeom>
            <a:noFill/>
          </p:spPr>
          <p:txBody>
            <a:bodyPr wrap="square" rtlCol="0">
              <a:spAutoFit/>
            </a:bodyPr>
            <a:lstStyle/>
            <a:p>
              <a:r>
                <a:rPr lang="en-US" sz="1500" i="1" dirty="0">
                  <a:latin typeface="Montserrat" panose="00000500000000000000" pitchFamily="2" charset="0"/>
                </a:rPr>
                <a:t>  Our</a:t>
              </a:r>
              <a:endParaRPr lang="en-US" sz="1300" i="1" dirty="0">
                <a:latin typeface="Montserrat" panose="00000500000000000000" pitchFamily="2" charset="0"/>
              </a:endParaRPr>
            </a:p>
            <a:p>
              <a:endParaRPr lang="en-US" sz="1300" i="1" dirty="0">
                <a:latin typeface="Montserrat" panose="00000500000000000000" pitchFamily="2" charset="0"/>
              </a:endParaRPr>
            </a:p>
            <a:p>
              <a:r>
                <a:rPr lang="en-US" sz="1300" i="1" dirty="0">
                  <a:latin typeface="Montserrat" panose="00000500000000000000" pitchFamily="2" charset="0"/>
                </a:rPr>
                <a:t>	</a:t>
              </a:r>
              <a:r>
                <a:rPr lang="en-US" sz="1200" i="1" dirty="0">
                  <a:latin typeface="Montserrat" panose="00000500000000000000" pitchFamily="2" charset="0"/>
                </a:rPr>
                <a:t>	</a:t>
              </a:r>
              <a:r>
                <a:rPr lang="en-US" sz="1600" i="1" dirty="0">
                  <a:latin typeface="Montserrat" panose="00000500000000000000" pitchFamily="2" charset="0"/>
                </a:rPr>
                <a:t>  </a:t>
              </a:r>
              <a:r>
                <a:rPr lang="en-US" sz="1500" i="1" dirty="0">
                  <a:latin typeface="Montserrat" panose="00000500000000000000" pitchFamily="2" charset="0"/>
                </a:rPr>
                <a:t>Partners</a:t>
              </a:r>
            </a:p>
          </p:txBody>
        </p:sp>
        <p:sp>
          <p:nvSpPr>
            <p:cNvPr id="91" name="TextBox 90">
              <a:extLst>
                <a:ext uri="{FF2B5EF4-FFF2-40B4-BE49-F238E27FC236}">
                  <a16:creationId xmlns:a16="http://schemas.microsoft.com/office/drawing/2014/main" id="{CAC19B52-A838-242A-F16C-B9A4C7EA7515}"/>
                </a:ext>
              </a:extLst>
            </p:cNvPr>
            <p:cNvSpPr txBox="1"/>
            <p:nvPr/>
          </p:nvSpPr>
          <p:spPr>
            <a:xfrm>
              <a:off x="6261705" y="4352694"/>
              <a:ext cx="2183097" cy="490591"/>
            </a:xfrm>
            <a:prstGeom prst="rect">
              <a:avLst/>
            </a:prstGeom>
            <a:noFill/>
          </p:spPr>
          <p:txBody>
            <a:bodyPr wrap="square">
              <a:spAutoFit/>
            </a:bodyPr>
            <a:lstStyle/>
            <a:p>
              <a:pPr defTabSz="514350">
                <a:buClrTx/>
                <a:defRPr/>
              </a:pPr>
              <a:r>
                <a:rPr lang="en-US" sz="2200" i="1" kern="1200" dirty="0">
                  <a:ln w="6350">
                    <a:solidFill>
                      <a:schemeClr val="tx1"/>
                    </a:solidFill>
                    <a:prstDash val="solid"/>
                  </a:ln>
                  <a:solidFill>
                    <a:srgbClr val="80BC00"/>
                  </a:solidFill>
                  <a:latin typeface="Calibri"/>
                  <a:cs typeface="Arial"/>
                </a:rPr>
                <a:t>Leadership</a:t>
              </a:r>
              <a:r>
                <a:rPr lang="en-US" sz="2200" i="1" kern="1200" dirty="0">
                  <a:ln w="6350">
                    <a:solidFill>
                      <a:schemeClr val="tx1"/>
                    </a:solidFill>
                    <a:prstDash val="solid"/>
                  </a:ln>
                  <a:solidFill>
                    <a:srgbClr val="80BC00"/>
                  </a:solidFill>
                  <a:latin typeface="Calibri"/>
                </a:rPr>
                <a:t>-Level</a:t>
              </a:r>
              <a:endParaRPr lang="en-US" sz="2200" i="1" kern="1200" dirty="0">
                <a:ln w="6350">
                  <a:solidFill>
                    <a:schemeClr val="tx1"/>
                  </a:solidFill>
                </a:ln>
                <a:solidFill>
                  <a:prstClr val="white"/>
                </a:solidFill>
                <a:latin typeface="Calibri"/>
              </a:endParaRPr>
            </a:p>
          </p:txBody>
        </p:sp>
      </p:grpSp>
      <p:sp>
        <p:nvSpPr>
          <p:cNvPr id="95" name="Trapezoid 94">
            <a:extLst>
              <a:ext uri="{FF2B5EF4-FFF2-40B4-BE49-F238E27FC236}">
                <a16:creationId xmlns:a16="http://schemas.microsoft.com/office/drawing/2014/main" id="{D4F4A87B-C975-A087-6AE5-795CEE351095}"/>
              </a:ext>
            </a:extLst>
          </p:cNvPr>
          <p:cNvSpPr/>
          <p:nvPr/>
        </p:nvSpPr>
        <p:spPr>
          <a:xfrm rot="10800000" flipV="1">
            <a:off x="5799075" y="184054"/>
            <a:ext cx="3151967" cy="712234"/>
          </a:xfrm>
          <a:prstGeom prst="trapezoid">
            <a:avLst/>
          </a:prstGeom>
          <a:solidFill>
            <a:schemeClr val="bg1"/>
          </a:solidFill>
          <a:ln>
            <a:noFill/>
          </a:ln>
          <a:effectLst>
            <a:outerShdw blurRad="50800" dist="38100" dir="5400000" algn="t" rotWithShape="0">
              <a:srgbClr val="006241">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5464B448-0064-5099-7690-B757383DAE7F}"/>
              </a:ext>
            </a:extLst>
          </p:cNvPr>
          <p:cNvSpPr txBox="1"/>
          <p:nvPr/>
        </p:nvSpPr>
        <p:spPr>
          <a:xfrm>
            <a:off x="6053000" y="191653"/>
            <a:ext cx="2183097" cy="707886"/>
          </a:xfrm>
          <a:prstGeom prst="rect">
            <a:avLst/>
          </a:prstGeom>
          <a:noFill/>
        </p:spPr>
        <p:txBody>
          <a:bodyPr wrap="square">
            <a:spAutoFit/>
          </a:bodyPr>
          <a:lstStyle/>
          <a:p>
            <a:pPr defTabSz="514350">
              <a:buClrTx/>
              <a:defRPr/>
            </a:pPr>
            <a:r>
              <a:rPr lang="en-US" sz="4000" b="1" kern="1200">
                <a:ln w="6350">
                  <a:solidFill>
                    <a:schemeClr val="tx1"/>
                  </a:solidFill>
                  <a:prstDash val="solid"/>
                </a:ln>
                <a:solidFill>
                  <a:srgbClr val="80BC00"/>
                </a:solidFill>
                <a:effectLst>
                  <a:outerShdw dist="38100" dir="2640000" algn="bl" rotWithShape="0">
                    <a:srgbClr val="006241"/>
                  </a:outerShdw>
                </a:effectLst>
                <a:latin typeface="Calibri"/>
                <a:cs typeface="Arial"/>
              </a:rPr>
              <a:t>A BIG</a:t>
            </a:r>
            <a:endParaRPr lang="en-US" sz="4000" kern="1200">
              <a:ln w="6350">
                <a:solidFill>
                  <a:schemeClr val="tx1"/>
                </a:solidFill>
              </a:ln>
              <a:solidFill>
                <a:prstClr val="white"/>
              </a:solidFill>
              <a:latin typeface="Calibri"/>
              <a:cs typeface="Arial"/>
            </a:endParaRPr>
          </a:p>
        </p:txBody>
      </p:sp>
      <p:sp>
        <p:nvSpPr>
          <p:cNvPr id="97" name="TextBox 96">
            <a:extLst>
              <a:ext uri="{FF2B5EF4-FFF2-40B4-BE49-F238E27FC236}">
                <a16:creationId xmlns:a16="http://schemas.microsoft.com/office/drawing/2014/main" id="{C2976599-D639-BE38-FE71-CEC87C1A6508}"/>
              </a:ext>
            </a:extLst>
          </p:cNvPr>
          <p:cNvSpPr txBox="1"/>
          <p:nvPr/>
        </p:nvSpPr>
        <p:spPr>
          <a:xfrm>
            <a:off x="7321868" y="439945"/>
            <a:ext cx="1308371" cy="338554"/>
          </a:xfrm>
          <a:prstGeom prst="rect">
            <a:avLst/>
          </a:prstGeom>
          <a:noFill/>
        </p:spPr>
        <p:txBody>
          <a:bodyPr wrap="none" rtlCol="0">
            <a:spAutoFit/>
          </a:bodyPr>
          <a:lstStyle/>
          <a:p>
            <a:r>
              <a:rPr lang="en-US" sz="1600" i="1" dirty="0">
                <a:latin typeface="Montserrat" panose="00000500000000000000" pitchFamily="2" charset="0"/>
              </a:rPr>
              <a:t>thanks to…</a:t>
            </a:r>
          </a:p>
        </p:txBody>
      </p:sp>
      <p:pic>
        <p:nvPicPr>
          <p:cNvPr id="3" name="Picture 2" descr="A group of logos with text&#10;&#10;Description automatically generated">
            <a:extLst>
              <a:ext uri="{FF2B5EF4-FFF2-40B4-BE49-F238E27FC236}">
                <a16:creationId xmlns:a16="http://schemas.microsoft.com/office/drawing/2014/main" id="{CDD29E78-EE10-2604-CEC3-583444A28908}"/>
              </a:ext>
            </a:extLst>
          </p:cNvPr>
          <p:cNvPicPr>
            <a:picLocks noChangeAspect="1"/>
          </p:cNvPicPr>
          <p:nvPr/>
        </p:nvPicPr>
        <p:blipFill>
          <a:blip r:embed="rId2"/>
          <a:stretch>
            <a:fillRect/>
          </a:stretch>
        </p:blipFill>
        <p:spPr>
          <a:xfrm>
            <a:off x="5820038" y="1133578"/>
            <a:ext cx="3121216" cy="2809094"/>
          </a:xfrm>
          <a:prstGeom prst="rect">
            <a:avLst/>
          </a:prstGeom>
        </p:spPr>
      </p:pic>
    </p:spTree>
    <p:extLst>
      <p:ext uri="{BB962C8B-B14F-4D97-AF65-F5344CB8AC3E}">
        <p14:creationId xmlns:p14="http://schemas.microsoft.com/office/powerpoint/2010/main" val="141894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rectangular speech bubble with red and white text&#10;&#10;Description automatically generated">
            <a:extLst>
              <a:ext uri="{FF2B5EF4-FFF2-40B4-BE49-F238E27FC236}">
                <a16:creationId xmlns:a16="http://schemas.microsoft.com/office/drawing/2014/main" id="{940F8684-0C80-8D61-9B53-69D759D9A60E}"/>
              </a:ext>
            </a:extLst>
          </p:cNvPr>
          <p:cNvPicPr>
            <a:picLocks noChangeAspect="1"/>
          </p:cNvPicPr>
          <p:nvPr/>
        </p:nvPicPr>
        <p:blipFill rotWithShape="1">
          <a:blip r:embed="rId2"/>
          <a:srcRect b="5104"/>
          <a:stretch/>
        </p:blipFill>
        <p:spPr>
          <a:xfrm>
            <a:off x="0" y="1"/>
            <a:ext cx="9144000" cy="5143499"/>
          </a:xfrm>
          <a:prstGeom prst="rect">
            <a:avLst/>
          </a:prstGeom>
        </p:spPr>
      </p:pic>
      <p:sp>
        <p:nvSpPr>
          <p:cNvPr id="2" name="TextBox 1">
            <a:extLst>
              <a:ext uri="{FF2B5EF4-FFF2-40B4-BE49-F238E27FC236}">
                <a16:creationId xmlns:a16="http://schemas.microsoft.com/office/drawing/2014/main" id="{13D7A54E-666C-C7FB-0E2D-CF6360810D38}"/>
              </a:ext>
            </a:extLst>
          </p:cNvPr>
          <p:cNvSpPr txBox="1"/>
          <p:nvPr/>
        </p:nvSpPr>
        <p:spPr>
          <a:xfrm>
            <a:off x="1497403" y="4184938"/>
            <a:ext cx="3747407" cy="923330"/>
          </a:xfrm>
          <a:prstGeom prst="rect">
            <a:avLst/>
          </a:prstGeom>
          <a:noFill/>
        </p:spPr>
        <p:txBody>
          <a:bodyPr wrap="square" rtlCol="0">
            <a:spAutoFit/>
          </a:bodyPr>
          <a:lstStyle/>
          <a:p>
            <a:pPr defTabSz="685800">
              <a:buClrTx/>
            </a:pPr>
            <a:r>
              <a:rPr lang="en-US" sz="1350" b="1" kern="1200" dirty="0">
                <a:solidFill>
                  <a:prstClr val="black"/>
                </a:solidFill>
                <a:latin typeface="Montserrat" pitchFamily="2" charset="77"/>
                <a:ea typeface="+mn-ea"/>
                <a:cs typeface="+mn-cs"/>
              </a:rPr>
              <a:t>Phillip Clark</a:t>
            </a:r>
          </a:p>
          <a:p>
            <a:pPr defTabSz="685800">
              <a:buClrTx/>
            </a:pPr>
            <a:r>
              <a:rPr lang="en-US" sz="1350" b="1" kern="1200" dirty="0">
                <a:solidFill>
                  <a:prstClr val="black"/>
                </a:solidFill>
                <a:latin typeface="Montserrat" pitchFamily="2" charset="77"/>
                <a:ea typeface="+mn-ea"/>
                <a:cs typeface="+mn-cs"/>
              </a:rPr>
              <a:t>CEO </a:t>
            </a:r>
          </a:p>
          <a:p>
            <a:pPr defTabSz="685800">
              <a:buClrTx/>
            </a:pPr>
            <a:r>
              <a:rPr lang="en-US" sz="1350" b="1" kern="1200" dirty="0">
                <a:solidFill>
                  <a:prstClr val="black"/>
                </a:solidFill>
                <a:latin typeface="Montserrat" pitchFamily="2" charset="77"/>
                <a:ea typeface="+mn-ea"/>
                <a:cs typeface="+mn-cs"/>
                <a:hlinkClick r:id="rId3"/>
              </a:rPr>
              <a:t>phillip@justsaysomethingsc.org</a:t>
            </a:r>
            <a:endParaRPr lang="en-US" sz="1350" b="1" kern="1200" dirty="0">
              <a:solidFill>
                <a:prstClr val="black"/>
              </a:solidFill>
              <a:latin typeface="Montserrat" pitchFamily="2" charset="77"/>
              <a:ea typeface="+mn-ea"/>
              <a:cs typeface="+mn-cs"/>
            </a:endParaRPr>
          </a:p>
          <a:p>
            <a:pPr defTabSz="685800">
              <a:buClrTx/>
            </a:pPr>
            <a:r>
              <a:rPr lang="en-US" sz="1350" b="1" kern="1200" dirty="0">
                <a:solidFill>
                  <a:prstClr val="black"/>
                </a:solidFill>
                <a:latin typeface="Montserrat" pitchFamily="2" charset="77"/>
                <a:ea typeface="+mn-ea"/>
                <a:cs typeface="+mn-cs"/>
              </a:rPr>
              <a:t>864-467-4099</a:t>
            </a:r>
          </a:p>
        </p:txBody>
      </p:sp>
    </p:spTree>
    <p:extLst>
      <p:ext uri="{BB962C8B-B14F-4D97-AF65-F5344CB8AC3E}">
        <p14:creationId xmlns:p14="http://schemas.microsoft.com/office/powerpoint/2010/main" val="1953987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9298-1FA0-6A97-ECC8-FE9737205EF6}"/>
              </a:ext>
            </a:extLst>
          </p:cNvPr>
          <p:cNvSpPr>
            <a:spLocks noGrp="1"/>
          </p:cNvSpPr>
          <p:nvPr>
            <p:ph type="title"/>
          </p:nvPr>
        </p:nvSpPr>
        <p:spPr/>
        <p:txBody>
          <a:bodyPr>
            <a:normAutofit/>
          </a:bodyPr>
          <a:lstStyle/>
          <a:p>
            <a:pPr algn="ctr"/>
            <a:r>
              <a:rPr lang="en-US" sz="3450" b="1" dirty="0">
                <a:latin typeface="Montserrat" pitchFamily="2" charset="77"/>
              </a:rPr>
              <a:t>ABOUT JUST SAY SOMETHING</a:t>
            </a:r>
          </a:p>
        </p:txBody>
      </p:sp>
      <p:sp>
        <p:nvSpPr>
          <p:cNvPr id="3" name="Content Placeholder 2">
            <a:extLst>
              <a:ext uri="{FF2B5EF4-FFF2-40B4-BE49-F238E27FC236}">
                <a16:creationId xmlns:a16="http://schemas.microsoft.com/office/drawing/2014/main" id="{3C4625AF-67FB-A043-E317-B96C7D45B422}"/>
              </a:ext>
            </a:extLst>
          </p:cNvPr>
          <p:cNvSpPr>
            <a:spLocks noGrp="1"/>
          </p:cNvSpPr>
          <p:nvPr>
            <p:ph idx="1"/>
          </p:nvPr>
        </p:nvSpPr>
        <p:spPr/>
        <p:txBody>
          <a:bodyPr>
            <a:normAutofit/>
          </a:bodyPr>
          <a:lstStyle/>
          <a:p>
            <a:pPr marL="0" indent="0">
              <a:buNone/>
            </a:pPr>
            <a:r>
              <a:rPr lang="en-US" sz="1875" dirty="0">
                <a:latin typeface="Montserrat" pitchFamily="2" charset="77"/>
              </a:rPr>
              <a:t>2024 is our 40</a:t>
            </a:r>
            <a:r>
              <a:rPr lang="en-US" sz="1875" baseline="30000" dirty="0">
                <a:latin typeface="Montserrat" pitchFamily="2" charset="77"/>
              </a:rPr>
              <a:t>th</a:t>
            </a:r>
            <a:r>
              <a:rPr lang="en-US" sz="1875" dirty="0">
                <a:latin typeface="Montserrat" pitchFamily="2" charset="77"/>
              </a:rPr>
              <a:t> Anniversary!</a:t>
            </a:r>
          </a:p>
          <a:p>
            <a:pPr marL="0" indent="0">
              <a:buNone/>
            </a:pPr>
            <a:endParaRPr lang="en-US" sz="1875" dirty="0">
              <a:latin typeface="Montserrat" pitchFamily="2" charset="77"/>
            </a:endParaRPr>
          </a:p>
          <a:p>
            <a:pPr marL="0" indent="0">
              <a:buNone/>
            </a:pPr>
            <a:r>
              <a:rPr lang="en-US" sz="1875" dirty="0">
                <a:latin typeface="Montserrat" pitchFamily="2" charset="77"/>
              </a:rPr>
              <a:t>Previously known as Greenville Family Partnership</a:t>
            </a:r>
          </a:p>
          <a:p>
            <a:pPr marL="0" indent="0">
              <a:buNone/>
            </a:pPr>
            <a:endParaRPr lang="en-US" sz="1200" dirty="0">
              <a:latin typeface="Montserrat" pitchFamily="2" charset="77"/>
            </a:endParaRPr>
          </a:p>
          <a:p>
            <a:pPr marL="0" indent="0">
              <a:buNone/>
            </a:pPr>
            <a:r>
              <a:rPr lang="en-US" sz="1875" dirty="0">
                <a:latin typeface="Montserrat" pitchFamily="2" charset="77"/>
              </a:rPr>
              <a:t>Our mission is to help youth, parents and communities have open, honest, and ongoing conversations about risky behavior, drugs, and alcohol.</a:t>
            </a:r>
          </a:p>
          <a:p>
            <a:pPr marL="0" indent="0">
              <a:buNone/>
            </a:pPr>
            <a:endParaRPr lang="en-US" sz="1875" dirty="0">
              <a:latin typeface="Montserrat" pitchFamily="2" charset="77"/>
            </a:endParaRPr>
          </a:p>
          <a:p>
            <a:pPr marL="0" indent="0">
              <a:buNone/>
            </a:pPr>
            <a:endParaRPr lang="en-US" sz="1875" dirty="0">
              <a:latin typeface="Montserrat" pitchFamily="2" charset="77"/>
            </a:endParaRPr>
          </a:p>
          <a:p>
            <a:pPr marL="0" indent="0">
              <a:buNone/>
            </a:pPr>
            <a:endParaRPr lang="en-US" sz="1875" dirty="0">
              <a:latin typeface="Montserrat" pitchFamily="2" charset="77"/>
            </a:endParaRPr>
          </a:p>
        </p:txBody>
      </p:sp>
      <p:pic>
        <p:nvPicPr>
          <p:cNvPr id="4" name="Picture 3" descr="A black and white sign with red text&#10;&#10;Description automatically generated">
            <a:extLst>
              <a:ext uri="{FF2B5EF4-FFF2-40B4-BE49-F238E27FC236}">
                <a16:creationId xmlns:a16="http://schemas.microsoft.com/office/drawing/2014/main" id="{5E8FDC2C-A9D6-A471-A58C-9B81CCCAE016}"/>
              </a:ext>
            </a:extLst>
          </p:cNvPr>
          <p:cNvPicPr>
            <a:picLocks noChangeAspect="1"/>
          </p:cNvPicPr>
          <p:nvPr/>
        </p:nvPicPr>
        <p:blipFill>
          <a:blip r:embed="rId2"/>
          <a:stretch>
            <a:fillRect/>
          </a:stretch>
        </p:blipFill>
        <p:spPr>
          <a:xfrm>
            <a:off x="7384774" y="3945359"/>
            <a:ext cx="1578193" cy="1115256"/>
          </a:xfrm>
          <a:prstGeom prst="rect">
            <a:avLst/>
          </a:prstGeom>
        </p:spPr>
      </p:pic>
    </p:spTree>
    <p:extLst>
      <p:ext uri="{BB962C8B-B14F-4D97-AF65-F5344CB8AC3E}">
        <p14:creationId xmlns:p14="http://schemas.microsoft.com/office/powerpoint/2010/main" val="1228842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9298-1FA0-6A97-ECC8-FE9737205EF6}"/>
              </a:ext>
            </a:extLst>
          </p:cNvPr>
          <p:cNvSpPr>
            <a:spLocks noGrp="1"/>
          </p:cNvSpPr>
          <p:nvPr>
            <p:ph type="title"/>
          </p:nvPr>
        </p:nvSpPr>
        <p:spPr/>
        <p:txBody>
          <a:bodyPr>
            <a:normAutofit fontScale="90000"/>
          </a:bodyPr>
          <a:lstStyle/>
          <a:p>
            <a:pPr algn="ctr"/>
            <a:r>
              <a:rPr lang="en-US" sz="3450" b="1" dirty="0">
                <a:latin typeface="Montserrat" pitchFamily="2" charset="77"/>
              </a:rPr>
              <a:t>PARENTING &amp; SPORTS PROGRAMS</a:t>
            </a:r>
          </a:p>
        </p:txBody>
      </p:sp>
      <p:sp>
        <p:nvSpPr>
          <p:cNvPr id="3" name="Content Placeholder 2">
            <a:extLst>
              <a:ext uri="{FF2B5EF4-FFF2-40B4-BE49-F238E27FC236}">
                <a16:creationId xmlns:a16="http://schemas.microsoft.com/office/drawing/2014/main" id="{3C4625AF-67FB-A043-E317-B96C7D45B422}"/>
              </a:ext>
            </a:extLst>
          </p:cNvPr>
          <p:cNvSpPr>
            <a:spLocks noGrp="1"/>
          </p:cNvSpPr>
          <p:nvPr>
            <p:ph idx="1"/>
          </p:nvPr>
        </p:nvSpPr>
        <p:spPr>
          <a:xfrm>
            <a:off x="628650" y="1239483"/>
            <a:ext cx="3642014" cy="3263504"/>
          </a:xfrm>
        </p:spPr>
        <p:txBody>
          <a:bodyPr>
            <a:normAutofit lnSpcReduction="10000"/>
          </a:bodyPr>
          <a:lstStyle/>
          <a:p>
            <a:pPr marL="0" indent="0">
              <a:buNone/>
            </a:pPr>
            <a:r>
              <a:rPr lang="en-US" sz="1875" b="1" dirty="0">
                <a:latin typeface="Montserrat" pitchFamily="2" charset="77"/>
              </a:rPr>
              <a:t>Parenting Programs</a:t>
            </a:r>
          </a:p>
          <a:p>
            <a:pPr>
              <a:buFont typeface="Wingdings" pitchFamily="2" charset="2"/>
              <a:buChar char="Ø"/>
            </a:pPr>
            <a:r>
              <a:rPr lang="en-US" sz="1875" dirty="0">
                <a:latin typeface="Montserrat" pitchFamily="2" charset="77"/>
              </a:rPr>
              <a:t>Triple P</a:t>
            </a:r>
          </a:p>
          <a:p>
            <a:pPr>
              <a:buFont typeface="Wingdings" pitchFamily="2" charset="2"/>
              <a:buChar char="Ø"/>
            </a:pPr>
            <a:r>
              <a:rPr lang="en-US" sz="1875" dirty="0">
                <a:latin typeface="Montserrat" pitchFamily="2" charset="77"/>
              </a:rPr>
              <a:t>Circle of Parents</a:t>
            </a:r>
          </a:p>
          <a:p>
            <a:pPr>
              <a:buFont typeface="Wingdings" pitchFamily="2" charset="2"/>
              <a:buChar char="Ø"/>
            </a:pPr>
            <a:r>
              <a:rPr lang="en-US" sz="1875" dirty="0">
                <a:latin typeface="Montserrat" pitchFamily="2" charset="77"/>
              </a:rPr>
              <a:t>Parenting Wisely</a:t>
            </a:r>
          </a:p>
          <a:p>
            <a:pPr>
              <a:buFont typeface="Wingdings" pitchFamily="2" charset="2"/>
              <a:buChar char="Ø"/>
            </a:pPr>
            <a:r>
              <a:rPr lang="en-US" sz="1875" dirty="0">
                <a:latin typeface="Montserrat" pitchFamily="2" charset="77"/>
              </a:rPr>
              <a:t>Back in Control</a:t>
            </a:r>
          </a:p>
          <a:p>
            <a:pPr>
              <a:buFont typeface="Wingdings" pitchFamily="2" charset="2"/>
              <a:buChar char="Ø"/>
            </a:pPr>
            <a:r>
              <a:rPr lang="en-US" sz="1875" dirty="0">
                <a:latin typeface="Montserrat" pitchFamily="2" charset="77"/>
              </a:rPr>
              <a:t>SFP </a:t>
            </a:r>
          </a:p>
          <a:p>
            <a:r>
              <a:rPr lang="en-US" sz="1875" dirty="0">
                <a:latin typeface="Montserrat" pitchFamily="2" charset="77"/>
              </a:rPr>
              <a:t>Greenville and Spartanburg</a:t>
            </a:r>
          </a:p>
          <a:p>
            <a:r>
              <a:rPr lang="en-US" sz="1875" dirty="0">
                <a:latin typeface="Montserrat" pitchFamily="2" charset="77"/>
              </a:rPr>
              <a:t>Programs in English and Spanish </a:t>
            </a:r>
          </a:p>
          <a:p>
            <a:pPr marL="0" indent="0">
              <a:buNone/>
            </a:pPr>
            <a:endParaRPr lang="en-US" sz="1875" dirty="0">
              <a:latin typeface="Montserrat" pitchFamily="2" charset="77"/>
            </a:endParaRPr>
          </a:p>
        </p:txBody>
      </p:sp>
      <p:pic>
        <p:nvPicPr>
          <p:cNvPr id="4" name="Picture 3" descr="A black and white sign with red text&#10;&#10;Description automatically generated">
            <a:extLst>
              <a:ext uri="{FF2B5EF4-FFF2-40B4-BE49-F238E27FC236}">
                <a16:creationId xmlns:a16="http://schemas.microsoft.com/office/drawing/2014/main" id="{5E8FDC2C-A9D6-A471-A58C-9B81CCCAE016}"/>
              </a:ext>
            </a:extLst>
          </p:cNvPr>
          <p:cNvPicPr>
            <a:picLocks noChangeAspect="1"/>
          </p:cNvPicPr>
          <p:nvPr/>
        </p:nvPicPr>
        <p:blipFill>
          <a:blip r:embed="rId2"/>
          <a:stretch>
            <a:fillRect/>
          </a:stretch>
        </p:blipFill>
        <p:spPr>
          <a:xfrm>
            <a:off x="7384774" y="3945359"/>
            <a:ext cx="1578193" cy="1115256"/>
          </a:xfrm>
          <a:prstGeom prst="rect">
            <a:avLst/>
          </a:prstGeom>
        </p:spPr>
      </p:pic>
      <p:sp>
        <p:nvSpPr>
          <p:cNvPr id="5" name="Content Placeholder 2">
            <a:extLst>
              <a:ext uri="{FF2B5EF4-FFF2-40B4-BE49-F238E27FC236}">
                <a16:creationId xmlns:a16="http://schemas.microsoft.com/office/drawing/2014/main" id="{50B6996F-C46C-31D4-BEA2-D817736378A6}"/>
              </a:ext>
            </a:extLst>
          </p:cNvPr>
          <p:cNvSpPr txBox="1">
            <a:spLocks/>
          </p:cNvSpPr>
          <p:nvPr/>
        </p:nvSpPr>
        <p:spPr>
          <a:xfrm>
            <a:off x="4531856" y="1239483"/>
            <a:ext cx="3642014"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Tx/>
              <a:buNone/>
            </a:pPr>
            <a:r>
              <a:rPr lang="en-US" sz="1875" b="1" dirty="0">
                <a:solidFill>
                  <a:prstClr val="black"/>
                </a:solidFill>
                <a:latin typeface="Montserrat" pitchFamily="2" charset="77"/>
              </a:rPr>
              <a:t>Youth Impact Sports</a:t>
            </a:r>
          </a:p>
          <a:p>
            <a:pPr marL="171450" indent="-171450" defTabSz="685800">
              <a:spcBef>
                <a:spcPts val="750"/>
              </a:spcBef>
              <a:buClrTx/>
              <a:buFont typeface="Wingdings" pitchFamily="2" charset="2"/>
              <a:buChar char="Ø"/>
            </a:pPr>
            <a:r>
              <a:rPr lang="en-US" sz="1500" dirty="0">
                <a:solidFill>
                  <a:prstClr val="black"/>
                </a:solidFill>
                <a:latin typeface="Montserrat" pitchFamily="2" charset="77"/>
              </a:rPr>
              <a:t>This is a FREE program for children aged 6 to 12. </a:t>
            </a:r>
          </a:p>
          <a:p>
            <a:pPr marL="171450" indent="-171450" defTabSz="685800">
              <a:spcBef>
                <a:spcPts val="750"/>
              </a:spcBef>
              <a:buClrTx/>
              <a:buFont typeface="Wingdings" pitchFamily="2" charset="2"/>
              <a:buChar char="Ø"/>
            </a:pPr>
            <a:r>
              <a:rPr lang="en-US" sz="1500" dirty="0">
                <a:solidFill>
                  <a:prstClr val="black"/>
                </a:solidFill>
                <a:latin typeface="Montserrat" pitchFamily="2" charset="77"/>
              </a:rPr>
              <a:t>Fun and athletic outlet while promoting character-building skills such as discipline, accountability, bullying prevention, substance prevention, and anger management. </a:t>
            </a:r>
          </a:p>
          <a:p>
            <a:pPr marL="171450" indent="-171450" defTabSz="685800">
              <a:spcBef>
                <a:spcPts val="750"/>
              </a:spcBef>
              <a:buClrTx/>
              <a:buFont typeface="Wingdings" pitchFamily="2" charset="2"/>
              <a:buChar char="Ø"/>
            </a:pPr>
            <a:r>
              <a:rPr lang="en-US" sz="1350" dirty="0">
                <a:solidFill>
                  <a:prstClr val="black"/>
                </a:solidFill>
                <a:latin typeface="Montserrat" pitchFamily="2" charset="77"/>
              </a:rPr>
              <a:t>Flag Football</a:t>
            </a:r>
          </a:p>
          <a:p>
            <a:pPr marL="171450" indent="-171450" defTabSz="685800">
              <a:spcBef>
                <a:spcPts val="750"/>
              </a:spcBef>
              <a:buClrTx/>
              <a:buFont typeface="Wingdings" pitchFamily="2" charset="2"/>
              <a:buChar char="Ø"/>
            </a:pPr>
            <a:r>
              <a:rPr lang="en-US" sz="1350" dirty="0">
                <a:solidFill>
                  <a:prstClr val="black"/>
                </a:solidFill>
                <a:latin typeface="Montserrat" pitchFamily="2" charset="77"/>
              </a:rPr>
              <a:t>Basketball</a:t>
            </a:r>
          </a:p>
          <a:p>
            <a:pPr marL="171450" indent="-171450" defTabSz="685800">
              <a:spcBef>
                <a:spcPts val="750"/>
              </a:spcBef>
              <a:buClrTx/>
              <a:buFont typeface="Wingdings" pitchFamily="2" charset="2"/>
              <a:buChar char="Ø"/>
            </a:pPr>
            <a:r>
              <a:rPr lang="en-US" sz="1350" dirty="0">
                <a:solidFill>
                  <a:prstClr val="black"/>
                </a:solidFill>
                <a:latin typeface="Montserrat" pitchFamily="2" charset="77"/>
              </a:rPr>
              <a:t>Soccer</a:t>
            </a:r>
          </a:p>
        </p:txBody>
      </p:sp>
    </p:spTree>
    <p:extLst>
      <p:ext uri="{BB962C8B-B14F-4D97-AF65-F5344CB8AC3E}">
        <p14:creationId xmlns:p14="http://schemas.microsoft.com/office/powerpoint/2010/main" val="1474625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9298-1FA0-6A97-ECC8-FE9737205EF6}"/>
              </a:ext>
            </a:extLst>
          </p:cNvPr>
          <p:cNvSpPr>
            <a:spLocks noGrp="1"/>
          </p:cNvSpPr>
          <p:nvPr>
            <p:ph type="title"/>
          </p:nvPr>
        </p:nvSpPr>
        <p:spPr/>
        <p:txBody>
          <a:bodyPr>
            <a:normAutofit/>
          </a:bodyPr>
          <a:lstStyle/>
          <a:p>
            <a:pPr algn="ctr"/>
            <a:r>
              <a:rPr lang="en-US" sz="3450" b="1" dirty="0">
                <a:latin typeface="Montserrat" pitchFamily="2" charset="77"/>
              </a:rPr>
              <a:t>AIR PRESERVE</a:t>
            </a:r>
          </a:p>
        </p:txBody>
      </p:sp>
      <p:sp>
        <p:nvSpPr>
          <p:cNvPr id="3" name="Content Placeholder 2">
            <a:extLst>
              <a:ext uri="{FF2B5EF4-FFF2-40B4-BE49-F238E27FC236}">
                <a16:creationId xmlns:a16="http://schemas.microsoft.com/office/drawing/2014/main" id="{3C4625AF-67FB-A043-E317-B96C7D45B422}"/>
              </a:ext>
            </a:extLst>
          </p:cNvPr>
          <p:cNvSpPr>
            <a:spLocks noGrp="1"/>
          </p:cNvSpPr>
          <p:nvPr>
            <p:ph idx="1"/>
          </p:nvPr>
        </p:nvSpPr>
        <p:spPr>
          <a:xfrm>
            <a:off x="614710" y="1268016"/>
            <a:ext cx="8068541" cy="3263504"/>
          </a:xfrm>
        </p:spPr>
        <p:txBody>
          <a:bodyPr>
            <a:normAutofit/>
          </a:bodyPr>
          <a:lstStyle/>
          <a:p>
            <a:r>
              <a:rPr lang="en-US" sz="1500" dirty="0">
                <a:latin typeface="Montserrat" pitchFamily="2" charset="77"/>
              </a:rPr>
              <a:t>Air Preserve is a grassroots movement which does just that; it preserves the air we breathe. </a:t>
            </a:r>
          </a:p>
          <a:p>
            <a:r>
              <a:rPr lang="en-US" sz="1500" dirty="0">
                <a:latin typeface="Montserrat" pitchFamily="2" charset="77"/>
              </a:rPr>
              <a:t>We are working to educate communities and increase awareness of the importance of smoke and vape free ordinances in Greenville County. There are 70 ordinances in South Carolina. Our current focus is Greer with a “Why Not Greer” campaign. Click </a:t>
            </a:r>
            <a:r>
              <a:rPr lang="en-US" sz="1500" dirty="0">
                <a:latin typeface="Montserrat" pitchFamily="2" charset="77"/>
                <a:hlinkClick r:id="rId2"/>
              </a:rPr>
              <a:t>HERE</a:t>
            </a:r>
            <a:r>
              <a:rPr lang="en-US" sz="1500" dirty="0">
                <a:latin typeface="Montserrat" pitchFamily="2" charset="77"/>
              </a:rPr>
              <a:t> to see if your community has an ordinance!</a:t>
            </a:r>
          </a:p>
          <a:p>
            <a:r>
              <a:rPr lang="en-US" sz="1500" dirty="0">
                <a:latin typeface="Montserrat" pitchFamily="2" charset="77"/>
              </a:rPr>
              <a:t>Partnering with ACS-CAN, American Heart Association, Gibbs Cancer Center, American Lung Association, Smokefree SC and community advocates.</a:t>
            </a:r>
          </a:p>
          <a:p>
            <a:r>
              <a:rPr lang="en-US" sz="1500" dirty="0">
                <a:latin typeface="Montserrat" pitchFamily="2" charset="77"/>
              </a:rPr>
              <a:t>Join us for our Air Preserve | Smoke Free Greer Coalition monthly call.</a:t>
            </a:r>
          </a:p>
          <a:p>
            <a:endParaRPr lang="en-US" sz="1200" b="1" dirty="0"/>
          </a:p>
          <a:p>
            <a:pPr marL="0" indent="0">
              <a:buNone/>
            </a:pPr>
            <a:endParaRPr lang="en-US" sz="1875" dirty="0">
              <a:latin typeface="Montserrat" pitchFamily="2" charset="77"/>
            </a:endParaRPr>
          </a:p>
        </p:txBody>
      </p:sp>
      <p:pic>
        <p:nvPicPr>
          <p:cNvPr id="4" name="Picture 3" descr="A black and white sign with red text&#10;&#10;Description automatically generated">
            <a:extLst>
              <a:ext uri="{FF2B5EF4-FFF2-40B4-BE49-F238E27FC236}">
                <a16:creationId xmlns:a16="http://schemas.microsoft.com/office/drawing/2014/main" id="{5E8FDC2C-A9D6-A471-A58C-9B81CCCAE016}"/>
              </a:ext>
            </a:extLst>
          </p:cNvPr>
          <p:cNvPicPr>
            <a:picLocks noChangeAspect="1"/>
          </p:cNvPicPr>
          <p:nvPr/>
        </p:nvPicPr>
        <p:blipFill>
          <a:blip r:embed="rId3"/>
          <a:stretch>
            <a:fillRect/>
          </a:stretch>
        </p:blipFill>
        <p:spPr>
          <a:xfrm>
            <a:off x="7384774" y="3945359"/>
            <a:ext cx="1578193" cy="1115256"/>
          </a:xfrm>
          <a:prstGeom prst="rect">
            <a:avLst/>
          </a:prstGeom>
        </p:spPr>
      </p:pic>
      <p:pic>
        <p:nvPicPr>
          <p:cNvPr id="7" name="Picture 6" descr="A blue and white cloud with text&#10;&#10;Description automatically generated">
            <a:extLst>
              <a:ext uri="{FF2B5EF4-FFF2-40B4-BE49-F238E27FC236}">
                <a16:creationId xmlns:a16="http://schemas.microsoft.com/office/drawing/2014/main" id="{914B0DEB-C811-A9C3-60DE-E788F496AD89}"/>
              </a:ext>
            </a:extLst>
          </p:cNvPr>
          <p:cNvPicPr>
            <a:picLocks noChangeAspect="1"/>
          </p:cNvPicPr>
          <p:nvPr/>
        </p:nvPicPr>
        <p:blipFill>
          <a:blip r:embed="rId4"/>
          <a:stretch>
            <a:fillRect/>
          </a:stretch>
        </p:blipFill>
        <p:spPr>
          <a:xfrm>
            <a:off x="698225" y="3532844"/>
            <a:ext cx="1336812" cy="1336812"/>
          </a:xfrm>
          <a:prstGeom prst="rect">
            <a:avLst/>
          </a:prstGeom>
        </p:spPr>
      </p:pic>
      <p:pic>
        <p:nvPicPr>
          <p:cNvPr id="11" name="Picture 10" descr="A pink circle with blue text&#10;&#10;Description automatically generated">
            <a:extLst>
              <a:ext uri="{FF2B5EF4-FFF2-40B4-BE49-F238E27FC236}">
                <a16:creationId xmlns:a16="http://schemas.microsoft.com/office/drawing/2014/main" id="{363240B3-5573-7900-8EE8-282E5A9C5DE1}"/>
              </a:ext>
            </a:extLst>
          </p:cNvPr>
          <p:cNvPicPr>
            <a:picLocks noChangeAspect="1"/>
          </p:cNvPicPr>
          <p:nvPr/>
        </p:nvPicPr>
        <p:blipFill>
          <a:blip r:embed="rId5"/>
          <a:stretch>
            <a:fillRect/>
          </a:stretch>
        </p:blipFill>
        <p:spPr>
          <a:xfrm>
            <a:off x="2277453" y="3439236"/>
            <a:ext cx="1742185" cy="1356832"/>
          </a:xfrm>
          <a:prstGeom prst="rect">
            <a:avLst/>
          </a:prstGeom>
        </p:spPr>
      </p:pic>
      <p:sp>
        <p:nvSpPr>
          <p:cNvPr id="12" name="TextBox 11">
            <a:extLst>
              <a:ext uri="{FF2B5EF4-FFF2-40B4-BE49-F238E27FC236}">
                <a16:creationId xmlns:a16="http://schemas.microsoft.com/office/drawing/2014/main" id="{F08E3E59-F0BE-B59A-BEB7-88E9E6091B2A}"/>
              </a:ext>
            </a:extLst>
          </p:cNvPr>
          <p:cNvSpPr txBox="1"/>
          <p:nvPr/>
        </p:nvSpPr>
        <p:spPr>
          <a:xfrm>
            <a:off x="4019637" y="3944526"/>
            <a:ext cx="2853950" cy="369332"/>
          </a:xfrm>
          <a:prstGeom prst="rect">
            <a:avLst/>
          </a:prstGeom>
          <a:noFill/>
        </p:spPr>
        <p:txBody>
          <a:bodyPr wrap="square" rtlCol="0">
            <a:spAutoFit/>
          </a:bodyPr>
          <a:lstStyle/>
          <a:p>
            <a:pPr defTabSz="685800">
              <a:buClrTx/>
            </a:pPr>
            <a:r>
              <a:rPr lang="en-US" sz="1800" kern="1200" dirty="0" err="1">
                <a:solidFill>
                  <a:prstClr val="black"/>
                </a:solidFill>
                <a:latin typeface="Montserrat" pitchFamily="2" charset="77"/>
                <a:ea typeface="+mn-ea"/>
                <a:cs typeface="+mn-cs"/>
              </a:rPr>
              <a:t>AirPreserve.org</a:t>
            </a:r>
            <a:endParaRPr lang="en-US" sz="1800" kern="1200" dirty="0">
              <a:solidFill>
                <a:prstClr val="black"/>
              </a:solidFill>
              <a:latin typeface="Montserrat" pitchFamily="2" charset="77"/>
              <a:ea typeface="+mn-ea"/>
              <a:cs typeface="+mn-cs"/>
            </a:endParaRPr>
          </a:p>
        </p:txBody>
      </p:sp>
    </p:spTree>
    <p:extLst>
      <p:ext uri="{BB962C8B-B14F-4D97-AF65-F5344CB8AC3E}">
        <p14:creationId xmlns:p14="http://schemas.microsoft.com/office/powerpoint/2010/main" val="1541058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9298-1FA0-6A97-ECC8-FE9737205EF6}"/>
              </a:ext>
            </a:extLst>
          </p:cNvPr>
          <p:cNvSpPr>
            <a:spLocks noGrp="1"/>
          </p:cNvSpPr>
          <p:nvPr>
            <p:ph type="title"/>
          </p:nvPr>
        </p:nvSpPr>
        <p:spPr/>
        <p:txBody>
          <a:bodyPr>
            <a:normAutofit/>
          </a:bodyPr>
          <a:lstStyle/>
          <a:p>
            <a:pPr algn="ctr"/>
            <a:r>
              <a:rPr lang="en-US" sz="3450" b="1" dirty="0">
                <a:latin typeface="Montserrat" pitchFamily="2" charset="77"/>
              </a:rPr>
              <a:t>POWER COLLECTIVE</a:t>
            </a:r>
          </a:p>
        </p:txBody>
      </p:sp>
      <p:sp>
        <p:nvSpPr>
          <p:cNvPr id="3" name="Content Placeholder 2">
            <a:extLst>
              <a:ext uri="{FF2B5EF4-FFF2-40B4-BE49-F238E27FC236}">
                <a16:creationId xmlns:a16="http://schemas.microsoft.com/office/drawing/2014/main" id="{3C4625AF-67FB-A043-E317-B96C7D45B422}"/>
              </a:ext>
            </a:extLst>
          </p:cNvPr>
          <p:cNvSpPr>
            <a:spLocks noGrp="1"/>
          </p:cNvSpPr>
          <p:nvPr>
            <p:ph idx="1"/>
          </p:nvPr>
        </p:nvSpPr>
        <p:spPr>
          <a:xfrm>
            <a:off x="628651" y="1369219"/>
            <a:ext cx="8068541" cy="3263504"/>
          </a:xfrm>
        </p:spPr>
        <p:txBody>
          <a:bodyPr>
            <a:normAutofit/>
          </a:bodyPr>
          <a:lstStyle/>
          <a:p>
            <a:pPr>
              <a:buFont typeface="Wingdings" pitchFamily="2" charset="2"/>
              <a:buChar char="Ø"/>
            </a:pPr>
            <a:r>
              <a:rPr lang="en-US" sz="1875" dirty="0">
                <a:latin typeface="Montserrat" pitchFamily="2" charset="77"/>
              </a:rPr>
              <a:t>The POWER Collective: Community Action for Opioid Addiction and Overdose Prevention</a:t>
            </a:r>
          </a:p>
          <a:p>
            <a:pPr>
              <a:buFont typeface="Wingdings" pitchFamily="2" charset="2"/>
              <a:buChar char="Ø"/>
            </a:pPr>
            <a:r>
              <a:rPr lang="en-US" sz="1875" dirty="0">
                <a:latin typeface="Montserrat" pitchFamily="2" charset="77"/>
              </a:rPr>
              <a:t>In partnership with the Greenville County Sheriff's Office, RIZE Prevention, Inc., Just Say Something, and Safe Rx, are working together to combat the opioid crisis in Greenville County.</a:t>
            </a:r>
          </a:p>
          <a:p>
            <a:pPr>
              <a:buFont typeface="Wingdings" pitchFamily="2" charset="2"/>
              <a:buChar char="Ø"/>
            </a:pPr>
            <a:r>
              <a:rPr lang="en-US" sz="1875" dirty="0">
                <a:latin typeface="Montserrat" pitchFamily="2" charset="77"/>
              </a:rPr>
              <a:t>40,000 Locking Pills Bottles Year 1</a:t>
            </a:r>
          </a:p>
          <a:p>
            <a:pPr>
              <a:buFont typeface="Wingdings" pitchFamily="2" charset="2"/>
              <a:buChar char="Ø"/>
            </a:pPr>
            <a:r>
              <a:rPr lang="en-US" sz="1875" dirty="0">
                <a:latin typeface="Montserrat" pitchFamily="2" charset="77"/>
              </a:rPr>
              <a:t>Community events and education</a:t>
            </a:r>
          </a:p>
          <a:p>
            <a:pPr marL="0" indent="0">
              <a:buNone/>
            </a:pPr>
            <a:endParaRPr lang="en-US" sz="1875" dirty="0">
              <a:latin typeface="Montserrat" pitchFamily="2" charset="77"/>
            </a:endParaRPr>
          </a:p>
        </p:txBody>
      </p:sp>
      <p:pic>
        <p:nvPicPr>
          <p:cNvPr id="4" name="Picture 3" descr="A black and white sign with red text&#10;&#10;Description automatically generated">
            <a:extLst>
              <a:ext uri="{FF2B5EF4-FFF2-40B4-BE49-F238E27FC236}">
                <a16:creationId xmlns:a16="http://schemas.microsoft.com/office/drawing/2014/main" id="{5E8FDC2C-A9D6-A471-A58C-9B81CCCAE016}"/>
              </a:ext>
            </a:extLst>
          </p:cNvPr>
          <p:cNvPicPr>
            <a:picLocks noChangeAspect="1"/>
          </p:cNvPicPr>
          <p:nvPr/>
        </p:nvPicPr>
        <p:blipFill>
          <a:blip r:embed="rId2"/>
          <a:stretch>
            <a:fillRect/>
          </a:stretch>
        </p:blipFill>
        <p:spPr>
          <a:xfrm>
            <a:off x="7384774" y="3945359"/>
            <a:ext cx="1578193" cy="1115256"/>
          </a:xfrm>
          <a:prstGeom prst="rect">
            <a:avLst/>
          </a:prstGeom>
        </p:spPr>
      </p:pic>
      <p:pic>
        <p:nvPicPr>
          <p:cNvPr id="7" name="Picture 6" descr="A black background with red letters&#10;&#10;Description automatically generated">
            <a:extLst>
              <a:ext uri="{FF2B5EF4-FFF2-40B4-BE49-F238E27FC236}">
                <a16:creationId xmlns:a16="http://schemas.microsoft.com/office/drawing/2014/main" id="{AE2FB8C1-459E-7312-AA11-20E22DC54A62}"/>
              </a:ext>
            </a:extLst>
          </p:cNvPr>
          <p:cNvPicPr>
            <a:picLocks noChangeAspect="1"/>
          </p:cNvPicPr>
          <p:nvPr/>
        </p:nvPicPr>
        <p:blipFill>
          <a:blip r:embed="rId3"/>
          <a:stretch>
            <a:fillRect/>
          </a:stretch>
        </p:blipFill>
        <p:spPr>
          <a:xfrm>
            <a:off x="446809" y="3856069"/>
            <a:ext cx="3429000" cy="990600"/>
          </a:xfrm>
          <a:prstGeom prst="rect">
            <a:avLst/>
          </a:prstGeom>
        </p:spPr>
      </p:pic>
      <p:pic>
        <p:nvPicPr>
          <p:cNvPr id="9" name="Picture 8" descr="A red bottle with white cap&#10;&#10;Description automatically generated">
            <a:extLst>
              <a:ext uri="{FF2B5EF4-FFF2-40B4-BE49-F238E27FC236}">
                <a16:creationId xmlns:a16="http://schemas.microsoft.com/office/drawing/2014/main" id="{246321EE-9914-2EA7-FB2B-394A5D5DD4B5}"/>
              </a:ext>
            </a:extLst>
          </p:cNvPr>
          <p:cNvPicPr>
            <a:picLocks noChangeAspect="1"/>
          </p:cNvPicPr>
          <p:nvPr/>
        </p:nvPicPr>
        <p:blipFill>
          <a:blip r:embed="rId4"/>
          <a:stretch>
            <a:fillRect/>
          </a:stretch>
        </p:blipFill>
        <p:spPr>
          <a:xfrm>
            <a:off x="5587466" y="2883945"/>
            <a:ext cx="1679145" cy="2176670"/>
          </a:xfrm>
          <a:prstGeom prst="rect">
            <a:avLst/>
          </a:prstGeom>
        </p:spPr>
      </p:pic>
      <p:sp>
        <p:nvSpPr>
          <p:cNvPr id="10" name="TextBox 9">
            <a:extLst>
              <a:ext uri="{FF2B5EF4-FFF2-40B4-BE49-F238E27FC236}">
                <a16:creationId xmlns:a16="http://schemas.microsoft.com/office/drawing/2014/main" id="{FBCFFA98-9A24-3F57-B4AF-79088A153B40}"/>
              </a:ext>
            </a:extLst>
          </p:cNvPr>
          <p:cNvSpPr txBox="1"/>
          <p:nvPr/>
        </p:nvSpPr>
        <p:spPr>
          <a:xfrm>
            <a:off x="2922279" y="3682944"/>
            <a:ext cx="3131963" cy="369332"/>
          </a:xfrm>
          <a:prstGeom prst="rect">
            <a:avLst/>
          </a:prstGeom>
          <a:noFill/>
        </p:spPr>
        <p:txBody>
          <a:bodyPr wrap="square" rtlCol="0">
            <a:spAutoFit/>
          </a:bodyPr>
          <a:lstStyle/>
          <a:p>
            <a:pPr defTabSz="685800">
              <a:buClrTx/>
            </a:pPr>
            <a:r>
              <a:rPr lang="en-US" sz="1800" kern="1200" dirty="0" err="1">
                <a:solidFill>
                  <a:prstClr val="black"/>
                </a:solidFill>
                <a:latin typeface="Montserrat" pitchFamily="2" charset="77"/>
                <a:ea typeface="+mn-ea"/>
                <a:cs typeface="+mn-cs"/>
              </a:rPr>
              <a:t>PowerCollectiveSC.com</a:t>
            </a:r>
            <a:endParaRPr lang="en-US" sz="1800" kern="1200" dirty="0">
              <a:solidFill>
                <a:prstClr val="black"/>
              </a:solidFill>
              <a:latin typeface="Montserrat" pitchFamily="2" charset="77"/>
              <a:ea typeface="+mn-ea"/>
              <a:cs typeface="+mn-cs"/>
            </a:endParaRPr>
          </a:p>
        </p:txBody>
      </p:sp>
    </p:spTree>
    <p:extLst>
      <p:ext uri="{BB962C8B-B14F-4D97-AF65-F5344CB8AC3E}">
        <p14:creationId xmlns:p14="http://schemas.microsoft.com/office/powerpoint/2010/main" val="3764311872"/>
      </p:ext>
    </p:extLst>
  </p:cSld>
  <p:clrMapOvr>
    <a:masterClrMapping/>
  </p:clrMapOvr>
</p:sld>
</file>

<file path=ppt/theme/theme1.xml><?xml version="1.0" encoding="utf-8"?>
<a:theme xmlns:a="http://schemas.openxmlformats.org/drawingml/2006/main" name="Ophelia template">
  <a:themeElements>
    <a:clrScheme name="Custom 347">
      <a:dk1>
        <a:srgbClr val="4D4A56"/>
      </a:dk1>
      <a:lt1>
        <a:srgbClr val="FFFFFF"/>
      </a:lt1>
      <a:dk2>
        <a:srgbClr val="888394"/>
      </a:dk2>
      <a:lt2>
        <a:srgbClr val="E7E7EC"/>
      </a:lt2>
      <a:accent1>
        <a:srgbClr val="ECC1C8"/>
      </a:accent1>
      <a:accent2>
        <a:srgbClr val="E48DA3"/>
      </a:accent2>
      <a:accent3>
        <a:srgbClr val="AEA4CC"/>
      </a:accent3>
      <a:accent4>
        <a:srgbClr val="8F86AC"/>
      </a:accent4>
      <a:accent5>
        <a:srgbClr val="F0DFAE"/>
      </a:accent5>
      <a:accent6>
        <a:srgbClr val="E0B88E"/>
      </a:accent6>
      <a:hlink>
        <a:srgbClr val="4D4A5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io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Montserrat"/>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EC Blue Widescreen.pptx" id="{2DC12E0D-CA4A-4CC3-AAFE-7B0F2EFD7898}" vid="{D33DE91D-A1F7-47C1-A18D-D225B65E1E2C}"/>
    </a:ext>
  </a:extLst>
</a:theme>
</file>

<file path=ppt/theme/theme3.xml><?xml version="1.0" encoding="utf-8"?>
<a:theme xmlns:a="http://schemas.openxmlformats.org/drawingml/2006/main" name="DHEC_Photos_Standard">
  <a:themeElements>
    <a:clrScheme name="DHEC colors">
      <a:dk1>
        <a:srgbClr val="00629B"/>
      </a:dk1>
      <a:lt1>
        <a:srgbClr val="FFFFFF"/>
      </a:lt1>
      <a:dk2>
        <a:srgbClr val="44546A"/>
      </a:dk2>
      <a:lt2>
        <a:srgbClr val="E7E6E6"/>
      </a:lt2>
      <a:accent1>
        <a:srgbClr val="00A9CE"/>
      </a:accent1>
      <a:accent2>
        <a:srgbClr val="84BD00"/>
      </a:accent2>
      <a:accent3>
        <a:srgbClr val="A5A5A5"/>
      </a:accent3>
      <a:accent4>
        <a:srgbClr val="FFC000"/>
      </a:accent4>
      <a:accent5>
        <a:srgbClr val="4472C4"/>
      </a:accent5>
      <a:accent6>
        <a:srgbClr val="70AD47"/>
      </a:accent6>
      <a:hlink>
        <a:srgbClr val="00A9CE"/>
      </a:hlink>
      <a:folHlink>
        <a:srgbClr val="954F72"/>
      </a:folHlink>
    </a:clrScheme>
    <a:fontScheme name="Custom 1">
      <a:majorFont>
        <a:latin typeface="Montserrat"/>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F51287-4672-41F9-A057-8D78352F8B35}" vid="{422EF0E1-A3C6-44BA-9D96-4A2ECC02210D}"/>
    </a:ext>
  </a:extLst>
</a:theme>
</file>

<file path=ppt/theme/theme4.xml><?xml version="1.0" encoding="utf-8"?>
<a:theme xmlns:a="http://schemas.openxmlformats.org/drawingml/2006/main" name="YMCA-Green">
  <a:themeElements>
    <a:clrScheme name="Y-PowerPoint">
      <a:dk1>
        <a:srgbClr val="000000"/>
      </a:dk1>
      <a:lt1>
        <a:srgbClr val="FFFFFF"/>
      </a:lt1>
      <a:dk2>
        <a:srgbClr val="464847"/>
      </a:dk2>
      <a:lt2>
        <a:srgbClr val="FFFFFF"/>
      </a:lt2>
      <a:accent1>
        <a:srgbClr val="F47920"/>
      </a:accent1>
      <a:accent2>
        <a:srgbClr val="ED1C24"/>
      </a:accent2>
      <a:accent3>
        <a:srgbClr val="92278F"/>
      </a:accent3>
      <a:accent4>
        <a:srgbClr val="0089D0"/>
      </a:accent4>
      <a:accent5>
        <a:srgbClr val="01A490"/>
      </a:accent5>
      <a:accent6>
        <a:srgbClr val="464847"/>
      </a:accent6>
      <a:hlink>
        <a:srgbClr val="007CBC"/>
      </a:hlink>
      <a:folHlink>
        <a:srgbClr val="01A490"/>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Verdana" pitchFamily="64" charset="0"/>
            <a:ea typeface="ＭＳ Ｐゴシック" pitchFamily="64" charset="-128"/>
            <a:cs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CRA Title Slides">
  <a:themeElements>
    <a:clrScheme name="Investor Light">
      <a:dk1>
        <a:srgbClr val="737572"/>
      </a:dk1>
      <a:lt1>
        <a:sysClr val="window" lastClr="FFFFFF"/>
      </a:lt1>
      <a:dk2>
        <a:srgbClr val="4D6D92"/>
      </a:dk2>
      <a:lt2>
        <a:srgbClr val="FFFFFF"/>
      </a:lt2>
      <a:accent1>
        <a:srgbClr val="4D6D92"/>
      </a:accent1>
      <a:accent2>
        <a:srgbClr val="1BAAAA"/>
      </a:accent2>
      <a:accent3>
        <a:srgbClr val="7CB554"/>
      </a:accent3>
      <a:accent4>
        <a:srgbClr val="F8BF4D"/>
      </a:accent4>
      <a:accent5>
        <a:srgbClr val="F95648"/>
      </a:accent5>
      <a:accent6>
        <a:srgbClr val="C5C5C5"/>
      </a:accent6>
      <a:hlink>
        <a:srgbClr val="F95648"/>
      </a:hlink>
      <a:folHlink>
        <a:srgbClr val="F8BF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CRA Overview Template 2023" id="{3020FFB0-00CE-C044-BA79-9CC9860DD661}" vid="{DF8E59A5-78DC-F745-AC94-2CFFF069892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DBDC8A4DCE9D4B90E2ABFFE714037C" ma:contentTypeVersion="18" ma:contentTypeDescription="Create a new document." ma:contentTypeScope="" ma:versionID="d703077c7950ea81d1fab4c621800d2a">
  <xsd:schema xmlns:xsd="http://www.w3.org/2001/XMLSchema" xmlns:xs="http://www.w3.org/2001/XMLSchema" xmlns:p="http://schemas.microsoft.com/office/2006/metadata/properties" xmlns:ns2="1534a23f-d0cd-4ef3-b36c-f5375c80445c" xmlns:ns3="3b183aac-699a-4125-b6e7-984211f4a549" targetNamespace="http://schemas.microsoft.com/office/2006/metadata/properties" ma:root="true" ma:fieldsID="11e5b66e4c41881a3c30ff159d1aa7a4" ns2:_="" ns3:_="">
    <xsd:import namespace="1534a23f-d0cd-4ef3-b36c-f5375c80445c"/>
    <xsd:import namespace="3b183aac-699a-4125-b6e7-984211f4a54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34a23f-d0cd-4ef3-b36c-f5375c804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0ab49ec-2853-4106-9827-913de7df177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183aac-699a-4125-b6e7-984211f4a54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8cfe6ce-0cb2-4845-ad35-55d8d8a59bb8}" ma:internalName="TaxCatchAll" ma:showField="CatchAllData" ma:web="3b183aac-699a-4125-b6e7-984211f4a5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b183aac-699a-4125-b6e7-984211f4a549" xsi:nil="true"/>
    <lcf76f155ced4ddcb4097134ff3c332f xmlns="1534a23f-d0cd-4ef3-b36c-f5375c8044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BFD0C13-4ACD-4B2F-BCF2-41D878FA53C3}">
  <ds:schemaRefs>
    <ds:schemaRef ds:uri="1534a23f-d0cd-4ef3-b36c-f5375c80445c"/>
    <ds:schemaRef ds:uri="3b183aac-699a-4125-b6e7-984211f4a5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18E45CB-ACB7-4FE3-AF04-583765577DE0}">
  <ds:schemaRefs>
    <ds:schemaRef ds:uri="http://schemas.microsoft.com/sharepoint/v3/contenttype/forms"/>
  </ds:schemaRefs>
</ds:datastoreItem>
</file>

<file path=customXml/itemProps3.xml><?xml version="1.0" encoding="utf-8"?>
<ds:datastoreItem xmlns:ds="http://schemas.openxmlformats.org/officeDocument/2006/customXml" ds:itemID="{7059FC80-3ED2-446D-8982-C71F3585D30B}">
  <ds:schemaRefs>
    <ds:schemaRef ds:uri="1534a23f-d0cd-4ef3-b36c-f5375c80445c"/>
    <ds:schemaRef ds:uri="3b183aac-699a-4125-b6e7-984211f4a549"/>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TotalTime>
  <Words>355</Words>
  <Application>Microsoft Office PowerPoint</Application>
  <PresentationFormat>On-screen Show (16:9)</PresentationFormat>
  <Paragraphs>60</Paragraphs>
  <Slides>6</Slides>
  <Notes>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6</vt:i4>
      </vt:variant>
    </vt:vector>
  </HeadingPairs>
  <TitlesOfParts>
    <vt:vector size="24" baseType="lpstr">
      <vt:lpstr>Playfair Display</vt:lpstr>
      <vt:lpstr>Calibri Light</vt:lpstr>
      <vt:lpstr>Tinos</vt:lpstr>
      <vt:lpstr>Verdana</vt:lpstr>
      <vt:lpstr>Arial</vt:lpstr>
      <vt:lpstr>Roboto Light</vt:lpstr>
      <vt:lpstr>Calibri</vt:lpstr>
      <vt:lpstr>Roboto</vt:lpstr>
      <vt:lpstr>Century Gothic</vt:lpstr>
      <vt:lpstr>Open Sans</vt:lpstr>
      <vt:lpstr>Montserrat</vt:lpstr>
      <vt:lpstr>Wingdings</vt:lpstr>
      <vt:lpstr>Ophelia template</vt:lpstr>
      <vt:lpstr>Interior</vt:lpstr>
      <vt:lpstr>DHEC_Photos_Standard</vt:lpstr>
      <vt:lpstr>YMCA-Green</vt:lpstr>
      <vt:lpstr>SCRA Title Slides</vt:lpstr>
      <vt:lpstr>Office Theme</vt:lpstr>
      <vt:lpstr>PowerPoint Presentation</vt:lpstr>
      <vt:lpstr>PowerPoint Presentation</vt:lpstr>
      <vt:lpstr>ABOUT JUST SAY SOMETHING</vt:lpstr>
      <vt:lpstr>PARENTING &amp; SPORTS PROGRAMS</vt:lpstr>
      <vt:lpstr>AIR PRESERVE</vt:lpstr>
      <vt:lpstr>POWER COLLECTIVE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Allen</dc:creator>
  <cp:lastModifiedBy>Justine Allen</cp:lastModifiedBy>
  <cp:revision>1</cp:revision>
  <dcterms:modified xsi:type="dcterms:W3CDTF">2024-08-08T15:30:21Z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0x010100EBDBDC8A4DCE9D4B90E2ABFFE714037C</vt:lpwstr>
  </property>
  <property fmtid="{D5CDD505-2E9C-101B-9397-08002B2CF9AE}" pid="3" name="MediaServiceImageTags">
    <vt:lpwstr/>
  </property>
</Properties>
</file>