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755" r:id="rId4"/>
    <p:sldMasterId id="2147483699" r:id="rId5"/>
    <p:sldMasterId id="2147483679" r:id="rId6"/>
    <p:sldMasterId id="2147483682" r:id="rId7"/>
    <p:sldMasterId id="2147483720" r:id="rId8"/>
    <p:sldMasterId id="2147483729" r:id="rId9"/>
    <p:sldMasterId id="2147483742" r:id="rId10"/>
    <p:sldMasterId id="2147483757" r:id="rId11"/>
  </p:sldMasterIdLst>
  <p:notesMasterIdLst>
    <p:notesMasterId r:id="rId25"/>
  </p:notesMasterIdLst>
  <p:sldIdLst>
    <p:sldId id="4221" r:id="rId12"/>
    <p:sldId id="4222" r:id="rId13"/>
    <p:sldId id="4223" r:id="rId14"/>
    <p:sldId id="4224" r:id="rId15"/>
    <p:sldId id="4225" r:id="rId16"/>
    <p:sldId id="4226" r:id="rId17"/>
    <p:sldId id="256" r:id="rId18"/>
    <p:sldId id="257" r:id="rId19"/>
    <p:sldId id="258" r:id="rId20"/>
    <p:sldId id="259" r:id="rId21"/>
    <p:sldId id="260" r:id="rId22"/>
    <p:sldId id="261" r:id="rId23"/>
    <p:sldId id="262" r:id="rId24"/>
  </p:sldIdLst>
  <p:sldSz cx="9144000" cy="5143500" type="screen16x9"/>
  <p:notesSz cx="6858000" cy="9144000"/>
  <p:embeddedFontLst>
    <p:embeddedFont>
      <p:font typeface="Bebas Neue Bold" panose="020B0604020202020204" charset="0"/>
      <p:regular r:id="rId26"/>
    </p:embeddedFont>
    <p:embeddedFont>
      <p:font typeface="Canva Sans 1" panose="020B0604020202020204" charset="0"/>
      <p:regular r:id="rId27"/>
    </p:embeddedFont>
    <p:embeddedFont>
      <p:font typeface="Century Gothic" panose="020B0502020202020204" pitchFamily="34" charset="0"/>
      <p:regular r:id="rId28"/>
      <p:bold r:id="rId29"/>
      <p:italic r:id="rId30"/>
      <p:boldItalic r:id="rId31"/>
    </p:embeddedFont>
    <p:embeddedFont>
      <p:font typeface="Decalotype Black" panose="020B0604020202020204" charset="0"/>
      <p:regular r:id="rId32"/>
    </p:embeddedFont>
    <p:embeddedFont>
      <p:font typeface="Gill Sans MT" panose="020B0502020104020203" pitchFamily="34" charset="0"/>
      <p:regular r:id="rId33"/>
      <p:bold r:id="rId34"/>
      <p:italic r:id="rId35"/>
      <p:boldItalic r:id="rId36"/>
    </p:embeddedFont>
    <p:embeddedFont>
      <p:font typeface="Montserrat" panose="00000500000000000000" pitchFamily="2" charset="0"/>
      <p:regular r:id="rId37"/>
      <p:bold r:id="rId38"/>
      <p:italic r:id="rId39"/>
      <p:boldItalic r:id="rId40"/>
    </p:embeddedFont>
    <p:embeddedFont>
      <p:font typeface="Montserrat Bold" panose="00000800000000000000" pitchFamily="2" charset="0"/>
      <p:bold r:id="rId41"/>
    </p:embeddedFont>
    <p:embeddedFont>
      <p:font typeface="Montserrat Classic" panose="020B0604020202020204" charset="0"/>
      <p:regular r:id="rId42"/>
    </p:embeddedFont>
    <p:embeddedFont>
      <p:font typeface="Montserrat Classic Bold" panose="020B0604020202020204" charset="0"/>
      <p:regular r:id="rId43"/>
    </p:embeddedFont>
    <p:embeddedFont>
      <p:font typeface="Monument" panose="020B0604020202020204" charset="0"/>
      <p:regular r:id="rId44"/>
    </p:embeddedFont>
    <p:embeddedFont>
      <p:font typeface="Open Sans" panose="020B0606030504020204" pitchFamily="34" charset="0"/>
      <p:regular r:id="rId45"/>
      <p:bold r:id="rId46"/>
      <p:italic r:id="rId47"/>
      <p:boldItalic r:id="rId48"/>
    </p:embeddedFont>
    <p:embeddedFont>
      <p:font typeface="Palatino Linotype" panose="02040502050505030304" pitchFamily="18" charset="0"/>
      <p:regular r:id="rId49"/>
      <p:bold r:id="rId50"/>
      <p:italic r:id="rId51"/>
      <p:boldItalic r:id="rId52"/>
    </p:embeddedFont>
    <p:embeddedFont>
      <p:font typeface="Playfair Display" panose="00000500000000000000" pitchFamily="2" charset="0"/>
      <p:regular r:id="rId53"/>
      <p:bold r:id="rId54"/>
      <p:italic r:id="rId55"/>
      <p:boldItalic r:id="rId56"/>
    </p:embeddedFont>
    <p:embeddedFont>
      <p:font typeface="Roboto" panose="02000000000000000000" pitchFamily="2" charset="0"/>
      <p:regular r:id="rId57"/>
      <p:bold r:id="rId58"/>
      <p:italic r:id="rId59"/>
      <p:boldItalic r:id="rId60"/>
    </p:embeddedFont>
    <p:embeddedFont>
      <p:font typeface="Roboto Light" panose="02000000000000000000" pitchFamily="2" charset="0"/>
      <p:regular r:id="rId61"/>
      <p:italic r:id="rId62"/>
    </p:embeddedFont>
    <p:embeddedFont>
      <p:font typeface="Tinos" panose="020B0604020202020204" charset="0"/>
      <p:regular r:id="rId63"/>
      <p:bold r:id="rId64"/>
      <p:italic r:id="rId65"/>
      <p:boldItalic r:id="rId66"/>
    </p:embeddedFont>
    <p:embeddedFont>
      <p:font typeface="Verdana" panose="020B0604030504040204" pitchFamily="34" charset="0"/>
      <p:regular r:id="rId67"/>
      <p:bold r:id="rId68"/>
      <p:italic r:id="rId69"/>
      <p:boldItalic r:id="rId7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241"/>
    <a:srgbClr val="FFFFE5"/>
    <a:srgbClr val="FFFFD9"/>
    <a:srgbClr val="FFFFC5"/>
    <a:srgbClr val="FFFFC1"/>
    <a:srgbClr val="9FC357"/>
    <a:srgbClr val="B3CF7B"/>
    <a:srgbClr val="FFFFEF"/>
    <a:srgbClr val="80BC00"/>
    <a:srgbClr val="BCD5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1C1DA4-B608-4396-915C-96E79FC6ADE7}" v="1" dt="2025-01-09T13:49:51.302"/>
    <p1510:client id="{38DE756D-4DD7-446D-95F4-BB396B0D0D10}" v="7" dt="2025-01-09T19:46:27.0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5" d="100"/>
          <a:sy n="125" d="100"/>
        </p:scale>
        <p:origin x="102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font" Target="fonts/font1.fntdata"/><Relationship Id="rId21" Type="http://schemas.openxmlformats.org/officeDocument/2006/relationships/slide" Target="slides/slide10.xml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63" Type="http://schemas.openxmlformats.org/officeDocument/2006/relationships/font" Target="fonts/font38.fntdata"/><Relationship Id="rId68" Type="http://schemas.openxmlformats.org/officeDocument/2006/relationships/font" Target="fonts/font43.fntdata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font" Target="fonts/font4.fntdata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font" Target="fonts/font28.fntdata"/><Relationship Id="rId58" Type="http://schemas.openxmlformats.org/officeDocument/2006/relationships/font" Target="fonts/font33.fntdata"/><Relationship Id="rId66" Type="http://schemas.openxmlformats.org/officeDocument/2006/relationships/font" Target="fonts/font41.fntdata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36.fntdata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font" Target="fonts/font31.fntdata"/><Relationship Id="rId64" Type="http://schemas.openxmlformats.org/officeDocument/2006/relationships/font" Target="fonts/font39.fntdata"/><Relationship Id="rId69" Type="http://schemas.openxmlformats.org/officeDocument/2006/relationships/font" Target="fonts/font44.fntdata"/><Relationship Id="rId8" Type="http://schemas.openxmlformats.org/officeDocument/2006/relationships/slideMaster" Target="slideMasters/slideMaster5.xml"/><Relationship Id="rId51" Type="http://schemas.openxmlformats.org/officeDocument/2006/relationships/font" Target="fonts/font26.fntdata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59" Type="http://schemas.openxmlformats.org/officeDocument/2006/relationships/font" Target="fonts/font34.fntdata"/><Relationship Id="rId67" Type="http://schemas.openxmlformats.org/officeDocument/2006/relationships/font" Target="fonts/font42.fntdata"/><Relationship Id="rId20" Type="http://schemas.openxmlformats.org/officeDocument/2006/relationships/slide" Target="slides/slide9.xml"/><Relationship Id="rId41" Type="http://schemas.openxmlformats.org/officeDocument/2006/relationships/font" Target="fonts/font16.fntdata"/><Relationship Id="rId54" Type="http://schemas.openxmlformats.org/officeDocument/2006/relationships/font" Target="fonts/font29.fntdata"/><Relationship Id="rId62" Type="http://schemas.openxmlformats.org/officeDocument/2006/relationships/font" Target="fonts/font37.fntdata"/><Relationship Id="rId70" Type="http://schemas.openxmlformats.org/officeDocument/2006/relationships/font" Target="fonts/font45.fntdata"/><Relationship Id="rId75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57" Type="http://schemas.openxmlformats.org/officeDocument/2006/relationships/font" Target="fonts/font32.fntdata"/><Relationship Id="rId10" Type="http://schemas.openxmlformats.org/officeDocument/2006/relationships/slideMaster" Target="slideMasters/slideMaster7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font" Target="fonts/font27.fntdata"/><Relationship Id="rId60" Type="http://schemas.openxmlformats.org/officeDocument/2006/relationships/font" Target="fonts/font35.fntdata"/><Relationship Id="rId65" Type="http://schemas.openxmlformats.org/officeDocument/2006/relationships/font" Target="fonts/font40.fntdata"/><Relationship Id="rId73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font" Target="fonts/font14.fntdata"/><Relationship Id="rId34" Type="http://schemas.openxmlformats.org/officeDocument/2006/relationships/font" Target="fonts/font9.fntdata"/><Relationship Id="rId50" Type="http://schemas.openxmlformats.org/officeDocument/2006/relationships/font" Target="fonts/font25.fntdata"/><Relationship Id="rId55" Type="http://schemas.openxmlformats.org/officeDocument/2006/relationships/font" Target="fonts/font30.fntdata"/><Relationship Id="rId76" Type="http://schemas.microsoft.com/office/2015/10/relationships/revisionInfo" Target="revisionInfo.xml"/><Relationship Id="rId7" Type="http://schemas.openxmlformats.org/officeDocument/2006/relationships/slideMaster" Target="slideMasters/slideMaster4.xml"/><Relationship Id="rId7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stine Allen" userId="74a19456-9297-4ccb-83db-a0ad0cec6ea4" providerId="ADAL" clId="{0917410A-202D-4696-8561-87F3A3A1CE5F}"/>
    <pc:docChg chg="custSel addSld modSld addMainMaster modMainMaster">
      <pc:chgData name="Justine Allen" userId="74a19456-9297-4ccb-83db-a0ad0cec6ea4" providerId="ADAL" clId="{0917410A-202D-4696-8561-87F3A3A1CE5F}" dt="2024-12-12T20:56:13.744" v="280"/>
      <pc:docMkLst>
        <pc:docMk/>
      </pc:docMkLst>
      <pc:sldChg chg="modSp mod">
        <pc:chgData name="Justine Allen" userId="74a19456-9297-4ccb-83db-a0ad0cec6ea4" providerId="ADAL" clId="{0917410A-202D-4696-8561-87F3A3A1CE5F}" dt="2024-12-11T18:28:37.015" v="273" actId="20577"/>
        <pc:sldMkLst>
          <pc:docMk/>
          <pc:sldMk cId="1418948050" sldId="4221"/>
        </pc:sldMkLst>
        <pc:spChg chg="mod">
          <ac:chgData name="Justine Allen" userId="74a19456-9297-4ccb-83db-a0ad0cec6ea4" providerId="ADAL" clId="{0917410A-202D-4696-8561-87F3A3A1CE5F}" dt="2024-12-11T16:52:31.880" v="21" actId="20577"/>
          <ac:spMkLst>
            <pc:docMk/>
            <pc:sldMk cId="1418948050" sldId="4221"/>
            <ac:spMk id="34" creationId="{13F007C0-A1FD-D27C-C223-249E107C9B95}"/>
          </ac:spMkLst>
        </pc:spChg>
        <pc:spChg chg="mod">
          <ac:chgData name="Justine Allen" userId="74a19456-9297-4ccb-83db-a0ad0cec6ea4" providerId="ADAL" clId="{0917410A-202D-4696-8561-87F3A3A1CE5F}" dt="2024-12-11T18:28:37.015" v="273" actId="20577"/>
          <ac:spMkLst>
            <pc:docMk/>
            <pc:sldMk cId="1418948050" sldId="4221"/>
            <ac:spMk id="58" creationId="{91527AE0-FE1F-ED31-BF88-82BE7455D8EF}"/>
          </ac:spMkLst>
        </pc:spChg>
        <pc:spChg chg="mod">
          <ac:chgData name="Justine Allen" userId="74a19456-9297-4ccb-83db-a0ad0cec6ea4" providerId="ADAL" clId="{0917410A-202D-4696-8561-87F3A3A1CE5F}" dt="2024-12-11T16:53:57.911" v="201" actId="20577"/>
          <ac:spMkLst>
            <pc:docMk/>
            <pc:sldMk cId="1418948050" sldId="4221"/>
            <ac:spMk id="61" creationId="{16DAEBE7-6D52-D6BB-E11E-8DFC91CEF2C0}"/>
          </ac:spMkLst>
        </pc:spChg>
      </pc:sldChg>
      <pc:sldChg chg="add">
        <pc:chgData name="Justine Allen" userId="74a19456-9297-4ccb-83db-a0ad0cec6ea4" providerId="ADAL" clId="{0917410A-202D-4696-8561-87F3A3A1CE5F}" dt="2024-12-12T20:55:11.348" v="275"/>
        <pc:sldMkLst>
          <pc:docMk/>
          <pc:sldMk cId="866123638" sldId="4222"/>
        </pc:sldMkLst>
      </pc:sldChg>
      <pc:sldChg chg="add modNotes">
        <pc:chgData name="Justine Allen" userId="74a19456-9297-4ccb-83db-a0ad0cec6ea4" providerId="ADAL" clId="{0917410A-202D-4696-8561-87F3A3A1CE5F}" dt="2024-12-12T20:55:11.348" v="275"/>
        <pc:sldMkLst>
          <pc:docMk/>
          <pc:sldMk cId="1448634077" sldId="4223"/>
        </pc:sldMkLst>
      </pc:sldChg>
      <pc:sldChg chg="add">
        <pc:chgData name="Justine Allen" userId="74a19456-9297-4ccb-83db-a0ad0cec6ea4" providerId="ADAL" clId="{0917410A-202D-4696-8561-87F3A3A1CE5F}" dt="2024-12-12T20:55:11.348" v="275"/>
        <pc:sldMkLst>
          <pc:docMk/>
          <pc:sldMk cId="4093059767" sldId="4224"/>
        </pc:sldMkLst>
      </pc:sldChg>
      <pc:sldChg chg="add modNotes">
        <pc:chgData name="Justine Allen" userId="74a19456-9297-4ccb-83db-a0ad0cec6ea4" providerId="ADAL" clId="{0917410A-202D-4696-8561-87F3A3A1CE5F}" dt="2024-12-12T20:55:11.348" v="275"/>
        <pc:sldMkLst>
          <pc:docMk/>
          <pc:sldMk cId="3315814820" sldId="4225"/>
        </pc:sldMkLst>
      </pc:sldChg>
      <pc:sldChg chg="modSp add mod modNotes">
        <pc:chgData name="Justine Allen" userId="74a19456-9297-4ccb-83db-a0ad0cec6ea4" providerId="ADAL" clId="{0917410A-202D-4696-8561-87F3A3A1CE5F}" dt="2024-12-12T20:55:11.579" v="277" actId="27636"/>
        <pc:sldMkLst>
          <pc:docMk/>
          <pc:sldMk cId="1713284367" sldId="4226"/>
        </pc:sldMkLst>
      </pc:sldChg>
      <pc:sldChg chg="modSp add mod modNotes">
        <pc:chgData name="Justine Allen" userId="74a19456-9297-4ccb-83db-a0ad0cec6ea4" providerId="ADAL" clId="{0917410A-202D-4696-8561-87F3A3A1CE5F}" dt="2024-12-12T20:55:11.585" v="278" actId="27636"/>
        <pc:sldMkLst>
          <pc:docMk/>
          <pc:sldMk cId="2035253414" sldId="4227"/>
        </pc:sldMkLst>
      </pc:sldChg>
      <pc:sldChg chg="add modNotes">
        <pc:chgData name="Justine Allen" userId="74a19456-9297-4ccb-83db-a0ad0cec6ea4" providerId="ADAL" clId="{0917410A-202D-4696-8561-87F3A3A1CE5F}" dt="2024-12-12T20:55:11.348" v="275"/>
        <pc:sldMkLst>
          <pc:docMk/>
          <pc:sldMk cId="1297084863" sldId="4228"/>
        </pc:sldMkLst>
      </pc:sldChg>
      <pc:sldChg chg="modSp add mod modNotes">
        <pc:chgData name="Justine Allen" userId="74a19456-9297-4ccb-83db-a0ad0cec6ea4" providerId="ADAL" clId="{0917410A-202D-4696-8561-87F3A3A1CE5F}" dt="2024-12-12T20:55:11.415" v="276" actId="27636"/>
        <pc:sldMkLst>
          <pc:docMk/>
          <pc:sldMk cId="4141087169" sldId="4229"/>
        </pc:sldMkLst>
      </pc:sldChg>
      <pc:sldChg chg="add modNotes">
        <pc:chgData name="Justine Allen" userId="74a19456-9297-4ccb-83db-a0ad0cec6ea4" providerId="ADAL" clId="{0917410A-202D-4696-8561-87F3A3A1CE5F}" dt="2024-12-12T20:55:11.348" v="275"/>
        <pc:sldMkLst>
          <pc:docMk/>
          <pc:sldMk cId="1338804001" sldId="4230"/>
        </pc:sldMkLst>
      </pc:sldChg>
      <pc:sldChg chg="add modNotes">
        <pc:chgData name="Justine Allen" userId="74a19456-9297-4ccb-83db-a0ad0cec6ea4" providerId="ADAL" clId="{0917410A-202D-4696-8561-87F3A3A1CE5F}" dt="2024-12-12T20:55:11.348" v="275"/>
        <pc:sldMkLst>
          <pc:docMk/>
          <pc:sldMk cId="2967899321" sldId="4231"/>
        </pc:sldMkLst>
      </pc:sldChg>
      <pc:sldChg chg="add modNotes">
        <pc:chgData name="Justine Allen" userId="74a19456-9297-4ccb-83db-a0ad0cec6ea4" providerId="ADAL" clId="{0917410A-202D-4696-8561-87F3A3A1CE5F}" dt="2024-12-12T20:55:11.348" v="275"/>
        <pc:sldMkLst>
          <pc:docMk/>
          <pc:sldMk cId="3380811039" sldId="4232"/>
        </pc:sldMkLst>
      </pc:sldChg>
      <pc:sldChg chg="add">
        <pc:chgData name="Justine Allen" userId="74a19456-9297-4ccb-83db-a0ad0cec6ea4" providerId="ADAL" clId="{0917410A-202D-4696-8561-87F3A3A1CE5F}" dt="2024-12-12T20:56:13.744" v="280"/>
        <pc:sldMkLst>
          <pc:docMk/>
          <pc:sldMk cId="1588297781" sldId="4233"/>
        </pc:sldMkLst>
      </pc:sldChg>
      <pc:sldChg chg="add">
        <pc:chgData name="Justine Allen" userId="74a19456-9297-4ccb-83db-a0ad0cec6ea4" providerId="ADAL" clId="{0917410A-202D-4696-8561-87F3A3A1CE5F}" dt="2024-12-12T20:56:13.744" v="280"/>
        <pc:sldMkLst>
          <pc:docMk/>
          <pc:sldMk cId="2830444702" sldId="4234"/>
        </pc:sldMkLst>
      </pc:sldChg>
      <pc:sldChg chg="add">
        <pc:chgData name="Justine Allen" userId="74a19456-9297-4ccb-83db-a0ad0cec6ea4" providerId="ADAL" clId="{0917410A-202D-4696-8561-87F3A3A1CE5F}" dt="2024-12-12T20:56:13.744" v="280"/>
        <pc:sldMkLst>
          <pc:docMk/>
          <pc:sldMk cId="3116013759" sldId="4235"/>
        </pc:sldMkLst>
      </pc:sldChg>
      <pc:sldChg chg="add">
        <pc:chgData name="Justine Allen" userId="74a19456-9297-4ccb-83db-a0ad0cec6ea4" providerId="ADAL" clId="{0917410A-202D-4696-8561-87F3A3A1CE5F}" dt="2024-12-12T20:56:13.744" v="280"/>
        <pc:sldMkLst>
          <pc:docMk/>
          <pc:sldMk cId="3107946232" sldId="4236"/>
        </pc:sldMkLst>
      </pc:sldChg>
      <pc:sldChg chg="add">
        <pc:chgData name="Justine Allen" userId="74a19456-9297-4ccb-83db-a0ad0cec6ea4" providerId="ADAL" clId="{0917410A-202D-4696-8561-87F3A3A1CE5F}" dt="2024-12-12T20:56:13.744" v="280"/>
        <pc:sldMkLst>
          <pc:docMk/>
          <pc:sldMk cId="35677615" sldId="4237"/>
        </pc:sldMkLst>
      </pc:sldChg>
      <pc:sldChg chg="add">
        <pc:chgData name="Justine Allen" userId="74a19456-9297-4ccb-83db-a0ad0cec6ea4" providerId="ADAL" clId="{0917410A-202D-4696-8561-87F3A3A1CE5F}" dt="2024-12-12T20:56:13.744" v="280"/>
        <pc:sldMkLst>
          <pc:docMk/>
          <pc:sldMk cId="927906177" sldId="4238"/>
        </pc:sldMkLst>
      </pc:sldChg>
      <pc:sldChg chg="add">
        <pc:chgData name="Justine Allen" userId="74a19456-9297-4ccb-83db-a0ad0cec6ea4" providerId="ADAL" clId="{0917410A-202D-4696-8561-87F3A3A1CE5F}" dt="2024-12-12T20:56:13.744" v="280"/>
        <pc:sldMkLst>
          <pc:docMk/>
          <pc:sldMk cId="3325369292" sldId="4239"/>
        </pc:sldMkLst>
      </pc:sldChg>
      <pc:sldMasterChg chg="add addSldLayout">
        <pc:chgData name="Justine Allen" userId="74a19456-9297-4ccb-83db-a0ad0cec6ea4" providerId="ADAL" clId="{0917410A-202D-4696-8561-87F3A3A1CE5F}" dt="2024-12-12T20:56:13.744" v="279" actId="27028"/>
        <pc:sldMasterMkLst>
          <pc:docMk/>
          <pc:sldMasterMk cId="0" sldId="2147483648"/>
        </pc:sldMasterMkLst>
        <pc:sldLayoutChg chg="add">
          <pc:chgData name="Justine Allen" userId="74a19456-9297-4ccb-83db-a0ad0cec6ea4" providerId="ADAL" clId="{0917410A-202D-4696-8561-87F3A3A1CE5F}" dt="2024-12-12T20:56:13.744" v="279" actId="27028"/>
          <pc:sldLayoutMkLst>
            <pc:docMk/>
            <pc:sldMasterMk cId="0" sldId="2147483648"/>
            <pc:sldLayoutMk cId="0" sldId="2147483649"/>
          </pc:sldLayoutMkLst>
        </pc:sldLayoutChg>
        <pc:sldLayoutChg chg="add">
          <pc:chgData name="Justine Allen" userId="74a19456-9297-4ccb-83db-a0ad0cec6ea4" providerId="ADAL" clId="{0917410A-202D-4696-8561-87F3A3A1CE5F}" dt="2024-12-12T20:56:13.744" v="279" actId="27028"/>
          <pc:sldLayoutMkLst>
            <pc:docMk/>
            <pc:sldMasterMk cId="0" sldId="2147483648"/>
            <pc:sldLayoutMk cId="0" sldId="2147483650"/>
          </pc:sldLayoutMkLst>
        </pc:sldLayoutChg>
        <pc:sldLayoutChg chg="add">
          <pc:chgData name="Justine Allen" userId="74a19456-9297-4ccb-83db-a0ad0cec6ea4" providerId="ADAL" clId="{0917410A-202D-4696-8561-87F3A3A1CE5F}" dt="2024-12-12T20:56:13.744" v="279" actId="27028"/>
          <pc:sldLayoutMkLst>
            <pc:docMk/>
            <pc:sldMasterMk cId="0" sldId="2147483648"/>
            <pc:sldLayoutMk cId="0" sldId="2147483651"/>
          </pc:sldLayoutMkLst>
        </pc:sldLayoutChg>
        <pc:sldLayoutChg chg="add">
          <pc:chgData name="Justine Allen" userId="74a19456-9297-4ccb-83db-a0ad0cec6ea4" providerId="ADAL" clId="{0917410A-202D-4696-8561-87F3A3A1CE5F}" dt="2024-12-12T20:56:13.744" v="279" actId="27028"/>
          <pc:sldLayoutMkLst>
            <pc:docMk/>
            <pc:sldMasterMk cId="0" sldId="2147483648"/>
            <pc:sldLayoutMk cId="0" sldId="2147483652"/>
          </pc:sldLayoutMkLst>
        </pc:sldLayoutChg>
        <pc:sldLayoutChg chg="add">
          <pc:chgData name="Justine Allen" userId="74a19456-9297-4ccb-83db-a0ad0cec6ea4" providerId="ADAL" clId="{0917410A-202D-4696-8561-87F3A3A1CE5F}" dt="2024-12-12T20:56:13.744" v="279" actId="27028"/>
          <pc:sldLayoutMkLst>
            <pc:docMk/>
            <pc:sldMasterMk cId="0" sldId="2147483648"/>
            <pc:sldLayoutMk cId="0" sldId="2147483653"/>
          </pc:sldLayoutMkLst>
        </pc:sldLayoutChg>
        <pc:sldLayoutChg chg="add">
          <pc:chgData name="Justine Allen" userId="74a19456-9297-4ccb-83db-a0ad0cec6ea4" providerId="ADAL" clId="{0917410A-202D-4696-8561-87F3A3A1CE5F}" dt="2024-12-12T20:56:13.744" v="279" actId="27028"/>
          <pc:sldLayoutMkLst>
            <pc:docMk/>
            <pc:sldMasterMk cId="0" sldId="2147483648"/>
            <pc:sldLayoutMk cId="0" sldId="2147483654"/>
          </pc:sldLayoutMkLst>
        </pc:sldLayoutChg>
        <pc:sldLayoutChg chg="add">
          <pc:chgData name="Justine Allen" userId="74a19456-9297-4ccb-83db-a0ad0cec6ea4" providerId="ADAL" clId="{0917410A-202D-4696-8561-87F3A3A1CE5F}" dt="2024-12-12T20:56:13.744" v="279" actId="27028"/>
          <pc:sldLayoutMkLst>
            <pc:docMk/>
            <pc:sldMasterMk cId="0" sldId="2147483648"/>
            <pc:sldLayoutMk cId="0" sldId="2147483655"/>
          </pc:sldLayoutMkLst>
        </pc:sldLayoutChg>
        <pc:sldLayoutChg chg="add">
          <pc:chgData name="Justine Allen" userId="74a19456-9297-4ccb-83db-a0ad0cec6ea4" providerId="ADAL" clId="{0917410A-202D-4696-8561-87F3A3A1CE5F}" dt="2024-12-12T20:56:13.744" v="279" actId="27028"/>
          <pc:sldLayoutMkLst>
            <pc:docMk/>
            <pc:sldMasterMk cId="0" sldId="2147483648"/>
            <pc:sldLayoutMk cId="0" sldId="2147483656"/>
          </pc:sldLayoutMkLst>
        </pc:sldLayoutChg>
        <pc:sldLayoutChg chg="add">
          <pc:chgData name="Justine Allen" userId="74a19456-9297-4ccb-83db-a0ad0cec6ea4" providerId="ADAL" clId="{0917410A-202D-4696-8561-87F3A3A1CE5F}" dt="2024-12-12T20:56:13.744" v="279" actId="27028"/>
          <pc:sldLayoutMkLst>
            <pc:docMk/>
            <pc:sldMasterMk cId="0" sldId="2147483648"/>
            <pc:sldLayoutMk cId="0" sldId="2147483657"/>
          </pc:sldLayoutMkLst>
        </pc:sldLayoutChg>
        <pc:sldLayoutChg chg="add">
          <pc:chgData name="Justine Allen" userId="74a19456-9297-4ccb-83db-a0ad0cec6ea4" providerId="ADAL" clId="{0917410A-202D-4696-8561-87F3A3A1CE5F}" dt="2024-12-12T20:56:13.744" v="279" actId="27028"/>
          <pc:sldLayoutMkLst>
            <pc:docMk/>
            <pc:sldMasterMk cId="0" sldId="2147483648"/>
            <pc:sldLayoutMk cId="0" sldId="2147483658"/>
          </pc:sldLayoutMkLst>
        </pc:sldLayoutChg>
        <pc:sldLayoutChg chg="add">
          <pc:chgData name="Justine Allen" userId="74a19456-9297-4ccb-83db-a0ad0cec6ea4" providerId="ADAL" clId="{0917410A-202D-4696-8561-87F3A3A1CE5F}" dt="2024-12-12T20:56:13.744" v="279" actId="27028"/>
          <pc:sldLayoutMkLst>
            <pc:docMk/>
            <pc:sldMasterMk cId="0" sldId="2147483648"/>
            <pc:sldLayoutMk cId="0" sldId="2147483659"/>
          </pc:sldLayoutMkLst>
        </pc:sldLayoutChg>
      </pc:sldMasterChg>
      <pc:sldMasterChg chg="add replId addSldLayout modSldLayout">
        <pc:chgData name="Justine Allen" userId="74a19456-9297-4ccb-83db-a0ad0cec6ea4" providerId="ADAL" clId="{0917410A-202D-4696-8561-87F3A3A1CE5F}" dt="2024-12-12T20:56:13.744" v="279" actId="27028"/>
        <pc:sldMasterMkLst>
          <pc:docMk/>
          <pc:sldMasterMk cId="484732074" sldId="2147483756"/>
        </pc:sldMasterMkLst>
        <pc:sldLayoutChg chg="add replId">
          <pc:chgData name="Justine Allen" userId="74a19456-9297-4ccb-83db-a0ad0cec6ea4" providerId="ADAL" clId="{0917410A-202D-4696-8561-87F3A3A1CE5F}" dt="2024-12-12T20:56:13.744" v="279" actId="27028"/>
          <pc:sldLayoutMkLst>
            <pc:docMk/>
            <pc:sldMasterMk cId="484732074" sldId="2147483756"/>
            <pc:sldLayoutMk cId="3989195297" sldId="2147483757"/>
          </pc:sldLayoutMkLst>
        </pc:sldLayoutChg>
        <pc:sldLayoutChg chg="add replId">
          <pc:chgData name="Justine Allen" userId="74a19456-9297-4ccb-83db-a0ad0cec6ea4" providerId="ADAL" clId="{0917410A-202D-4696-8561-87F3A3A1CE5F}" dt="2024-12-12T20:56:13.744" v="279" actId="27028"/>
          <pc:sldLayoutMkLst>
            <pc:docMk/>
            <pc:sldMasterMk cId="484732074" sldId="2147483756"/>
            <pc:sldLayoutMk cId="166222106" sldId="2147483758"/>
          </pc:sldLayoutMkLst>
        </pc:sldLayoutChg>
        <pc:sldLayoutChg chg="add replId">
          <pc:chgData name="Justine Allen" userId="74a19456-9297-4ccb-83db-a0ad0cec6ea4" providerId="ADAL" clId="{0917410A-202D-4696-8561-87F3A3A1CE5F}" dt="2024-12-12T20:56:13.744" v="279" actId="27028"/>
          <pc:sldLayoutMkLst>
            <pc:docMk/>
            <pc:sldMasterMk cId="484732074" sldId="2147483756"/>
            <pc:sldLayoutMk cId="768205407" sldId="2147483759"/>
          </pc:sldLayoutMkLst>
        </pc:sldLayoutChg>
        <pc:sldLayoutChg chg="add replId">
          <pc:chgData name="Justine Allen" userId="74a19456-9297-4ccb-83db-a0ad0cec6ea4" providerId="ADAL" clId="{0917410A-202D-4696-8561-87F3A3A1CE5F}" dt="2024-12-12T20:56:13.744" v="279" actId="27028"/>
          <pc:sldLayoutMkLst>
            <pc:docMk/>
            <pc:sldMasterMk cId="484732074" sldId="2147483756"/>
            <pc:sldLayoutMk cId="284279683" sldId="2147483760"/>
          </pc:sldLayoutMkLst>
        </pc:sldLayoutChg>
        <pc:sldLayoutChg chg="add replId">
          <pc:chgData name="Justine Allen" userId="74a19456-9297-4ccb-83db-a0ad0cec6ea4" providerId="ADAL" clId="{0917410A-202D-4696-8561-87F3A3A1CE5F}" dt="2024-12-12T20:56:13.744" v="279" actId="27028"/>
          <pc:sldLayoutMkLst>
            <pc:docMk/>
            <pc:sldMasterMk cId="484732074" sldId="2147483756"/>
            <pc:sldLayoutMk cId="3801771041" sldId="2147483761"/>
          </pc:sldLayoutMkLst>
        </pc:sldLayoutChg>
        <pc:sldLayoutChg chg="add replId">
          <pc:chgData name="Justine Allen" userId="74a19456-9297-4ccb-83db-a0ad0cec6ea4" providerId="ADAL" clId="{0917410A-202D-4696-8561-87F3A3A1CE5F}" dt="2024-12-12T20:56:13.744" v="279" actId="27028"/>
          <pc:sldLayoutMkLst>
            <pc:docMk/>
            <pc:sldMasterMk cId="484732074" sldId="2147483756"/>
            <pc:sldLayoutMk cId="310808164" sldId="2147483762"/>
          </pc:sldLayoutMkLst>
        </pc:sldLayoutChg>
        <pc:sldLayoutChg chg="add replId">
          <pc:chgData name="Justine Allen" userId="74a19456-9297-4ccb-83db-a0ad0cec6ea4" providerId="ADAL" clId="{0917410A-202D-4696-8561-87F3A3A1CE5F}" dt="2024-12-12T20:56:13.744" v="279" actId="27028"/>
          <pc:sldLayoutMkLst>
            <pc:docMk/>
            <pc:sldMasterMk cId="484732074" sldId="2147483756"/>
            <pc:sldLayoutMk cId="3545631497" sldId="2147483763"/>
          </pc:sldLayoutMkLst>
        </pc:sldLayoutChg>
        <pc:sldLayoutChg chg="add replId">
          <pc:chgData name="Justine Allen" userId="74a19456-9297-4ccb-83db-a0ad0cec6ea4" providerId="ADAL" clId="{0917410A-202D-4696-8561-87F3A3A1CE5F}" dt="2024-12-12T20:56:13.744" v="279" actId="27028"/>
          <pc:sldLayoutMkLst>
            <pc:docMk/>
            <pc:sldMasterMk cId="484732074" sldId="2147483756"/>
            <pc:sldLayoutMk cId="845630855" sldId="2147483764"/>
          </pc:sldLayoutMkLst>
        </pc:sldLayoutChg>
        <pc:sldLayoutChg chg="add replId">
          <pc:chgData name="Justine Allen" userId="74a19456-9297-4ccb-83db-a0ad0cec6ea4" providerId="ADAL" clId="{0917410A-202D-4696-8561-87F3A3A1CE5F}" dt="2024-12-12T20:56:13.744" v="279" actId="27028"/>
          <pc:sldLayoutMkLst>
            <pc:docMk/>
            <pc:sldMasterMk cId="484732074" sldId="2147483756"/>
            <pc:sldLayoutMk cId="410368198" sldId="2147483765"/>
          </pc:sldLayoutMkLst>
        </pc:sldLayoutChg>
        <pc:sldLayoutChg chg="add replId">
          <pc:chgData name="Justine Allen" userId="74a19456-9297-4ccb-83db-a0ad0cec6ea4" providerId="ADAL" clId="{0917410A-202D-4696-8561-87F3A3A1CE5F}" dt="2024-12-12T20:56:13.744" v="279" actId="27028"/>
          <pc:sldLayoutMkLst>
            <pc:docMk/>
            <pc:sldMasterMk cId="484732074" sldId="2147483756"/>
            <pc:sldLayoutMk cId="2287800820" sldId="2147483766"/>
          </pc:sldLayoutMkLst>
        </pc:sldLayoutChg>
        <pc:sldLayoutChg chg="add replId">
          <pc:chgData name="Justine Allen" userId="74a19456-9297-4ccb-83db-a0ad0cec6ea4" providerId="ADAL" clId="{0917410A-202D-4696-8561-87F3A3A1CE5F}" dt="2024-12-12T20:56:13.744" v="279" actId="27028"/>
          <pc:sldLayoutMkLst>
            <pc:docMk/>
            <pc:sldMasterMk cId="484732074" sldId="2147483756"/>
            <pc:sldLayoutMk cId="3906282604" sldId="2147483767"/>
          </pc:sldLayoutMkLst>
        </pc:sldLayoutChg>
      </pc:sldMasterChg>
    </pc:docChg>
  </pc:docChgLst>
  <pc:docChgLst>
    <pc:chgData name="Anna-Elyse Abrams" userId="189782f9-f37e-47a6-93cc-41c83c086b1a" providerId="ADAL" clId="{0EEA38FC-0436-491D-9C96-321F3DAA8ABE}"/>
    <pc:docChg chg="addSld modSld sldOrd">
      <pc:chgData name="Anna-Elyse Abrams" userId="189782f9-f37e-47a6-93cc-41c83c086b1a" providerId="ADAL" clId="{0EEA38FC-0436-491D-9C96-321F3DAA8ABE}" dt="2024-12-12T22:23:39.530" v="2"/>
      <pc:docMkLst>
        <pc:docMk/>
      </pc:docMkLst>
      <pc:sldChg chg="add ord modNotes">
        <pc:chgData name="Anna-Elyse Abrams" userId="189782f9-f37e-47a6-93cc-41c83c086b1a" providerId="ADAL" clId="{0EEA38FC-0436-491D-9C96-321F3DAA8ABE}" dt="2024-12-12T22:23:39.530" v="2"/>
        <pc:sldMkLst>
          <pc:docMk/>
          <pc:sldMk cId="0" sldId="256"/>
        </pc:sldMkLst>
      </pc:sldChg>
      <pc:sldChg chg="add ord modNotes">
        <pc:chgData name="Anna-Elyse Abrams" userId="189782f9-f37e-47a6-93cc-41c83c086b1a" providerId="ADAL" clId="{0EEA38FC-0436-491D-9C96-321F3DAA8ABE}" dt="2024-12-12T22:23:39.530" v="2"/>
        <pc:sldMkLst>
          <pc:docMk/>
          <pc:sldMk cId="0" sldId="257"/>
        </pc:sldMkLst>
      </pc:sldChg>
      <pc:sldChg chg="add ord modNotes">
        <pc:chgData name="Anna-Elyse Abrams" userId="189782f9-f37e-47a6-93cc-41c83c086b1a" providerId="ADAL" clId="{0EEA38FC-0436-491D-9C96-321F3DAA8ABE}" dt="2024-12-12T22:23:39.530" v="2"/>
        <pc:sldMkLst>
          <pc:docMk/>
          <pc:sldMk cId="0" sldId="258"/>
        </pc:sldMkLst>
      </pc:sldChg>
      <pc:sldChg chg="add ord modNotes">
        <pc:chgData name="Anna-Elyse Abrams" userId="189782f9-f37e-47a6-93cc-41c83c086b1a" providerId="ADAL" clId="{0EEA38FC-0436-491D-9C96-321F3DAA8ABE}" dt="2024-12-12T22:23:39.530" v="2"/>
        <pc:sldMkLst>
          <pc:docMk/>
          <pc:sldMk cId="0" sldId="259"/>
        </pc:sldMkLst>
      </pc:sldChg>
      <pc:sldChg chg="add ord modNotes">
        <pc:chgData name="Anna-Elyse Abrams" userId="189782f9-f37e-47a6-93cc-41c83c086b1a" providerId="ADAL" clId="{0EEA38FC-0436-491D-9C96-321F3DAA8ABE}" dt="2024-12-12T22:23:39.530" v="2"/>
        <pc:sldMkLst>
          <pc:docMk/>
          <pc:sldMk cId="0" sldId="260"/>
        </pc:sldMkLst>
      </pc:sldChg>
      <pc:sldChg chg="add ord modNotes">
        <pc:chgData name="Anna-Elyse Abrams" userId="189782f9-f37e-47a6-93cc-41c83c086b1a" providerId="ADAL" clId="{0EEA38FC-0436-491D-9C96-321F3DAA8ABE}" dt="2024-12-12T22:23:39.530" v="2"/>
        <pc:sldMkLst>
          <pc:docMk/>
          <pc:sldMk cId="0" sldId="261"/>
        </pc:sldMkLst>
      </pc:sldChg>
      <pc:sldChg chg="add ord modNotes">
        <pc:chgData name="Anna-Elyse Abrams" userId="189782f9-f37e-47a6-93cc-41c83c086b1a" providerId="ADAL" clId="{0EEA38FC-0436-491D-9C96-321F3DAA8ABE}" dt="2024-12-12T22:23:39.530" v="2"/>
        <pc:sldMkLst>
          <pc:docMk/>
          <pc:sldMk cId="0" sldId="262"/>
        </pc:sldMkLst>
      </pc:sldChg>
      <pc:sldChg chg="add ord modNotes">
        <pc:chgData name="Anna-Elyse Abrams" userId="189782f9-f37e-47a6-93cc-41c83c086b1a" providerId="ADAL" clId="{0EEA38FC-0436-491D-9C96-321F3DAA8ABE}" dt="2024-12-12T22:23:39.530" v="2"/>
        <pc:sldMkLst>
          <pc:docMk/>
          <pc:sldMk cId="0" sldId="263"/>
        </pc:sldMkLst>
      </pc:sldChg>
      <pc:sldChg chg="add ord modNotes">
        <pc:chgData name="Anna-Elyse Abrams" userId="189782f9-f37e-47a6-93cc-41c83c086b1a" providerId="ADAL" clId="{0EEA38FC-0436-491D-9C96-321F3DAA8ABE}" dt="2024-12-12T22:23:39.530" v="2"/>
        <pc:sldMkLst>
          <pc:docMk/>
          <pc:sldMk cId="0" sldId="264"/>
        </pc:sldMkLst>
      </pc:sldChg>
      <pc:sldChg chg="add ord modNotes">
        <pc:chgData name="Anna-Elyse Abrams" userId="189782f9-f37e-47a6-93cc-41c83c086b1a" providerId="ADAL" clId="{0EEA38FC-0436-491D-9C96-321F3DAA8ABE}" dt="2024-12-12T22:23:39.530" v="2"/>
        <pc:sldMkLst>
          <pc:docMk/>
          <pc:sldMk cId="0" sldId="265"/>
        </pc:sldMkLst>
      </pc:sldChg>
      <pc:sldChg chg="add ord modNotes">
        <pc:chgData name="Anna-Elyse Abrams" userId="189782f9-f37e-47a6-93cc-41c83c086b1a" providerId="ADAL" clId="{0EEA38FC-0436-491D-9C96-321F3DAA8ABE}" dt="2024-12-12T22:23:39.530" v="2"/>
        <pc:sldMkLst>
          <pc:docMk/>
          <pc:sldMk cId="0" sldId="266"/>
        </pc:sldMkLst>
      </pc:sldChg>
      <pc:sldChg chg="add ord modNotes">
        <pc:chgData name="Anna-Elyse Abrams" userId="189782f9-f37e-47a6-93cc-41c83c086b1a" providerId="ADAL" clId="{0EEA38FC-0436-491D-9C96-321F3DAA8ABE}" dt="2024-12-12T22:23:39.530" v="2"/>
        <pc:sldMkLst>
          <pc:docMk/>
          <pc:sldMk cId="0" sldId="267"/>
        </pc:sldMkLst>
      </pc:sldChg>
      <pc:sldChg chg="add ord modNotes">
        <pc:chgData name="Anna-Elyse Abrams" userId="189782f9-f37e-47a6-93cc-41c83c086b1a" providerId="ADAL" clId="{0EEA38FC-0436-491D-9C96-321F3DAA8ABE}" dt="2024-12-12T22:23:39.530" v="2"/>
        <pc:sldMkLst>
          <pc:docMk/>
          <pc:sldMk cId="0" sldId="268"/>
        </pc:sldMkLst>
      </pc:sldChg>
      <pc:sldChg chg="add ord modNotes">
        <pc:chgData name="Anna-Elyse Abrams" userId="189782f9-f37e-47a6-93cc-41c83c086b1a" providerId="ADAL" clId="{0EEA38FC-0436-491D-9C96-321F3DAA8ABE}" dt="2024-12-12T22:23:39.530" v="2"/>
        <pc:sldMkLst>
          <pc:docMk/>
          <pc:sldMk cId="0" sldId="269"/>
        </pc:sldMkLst>
      </pc:sldChg>
      <pc:sldChg chg="add ord modNotes">
        <pc:chgData name="Anna-Elyse Abrams" userId="189782f9-f37e-47a6-93cc-41c83c086b1a" providerId="ADAL" clId="{0EEA38FC-0436-491D-9C96-321F3DAA8ABE}" dt="2024-12-12T22:23:39.530" v="2"/>
        <pc:sldMkLst>
          <pc:docMk/>
          <pc:sldMk cId="0" sldId="270"/>
        </pc:sldMkLst>
      </pc:sldChg>
      <pc:sldChg chg="add ord modNotes">
        <pc:chgData name="Anna-Elyse Abrams" userId="189782f9-f37e-47a6-93cc-41c83c086b1a" providerId="ADAL" clId="{0EEA38FC-0436-491D-9C96-321F3DAA8ABE}" dt="2024-12-12T22:23:39.530" v="2"/>
        <pc:sldMkLst>
          <pc:docMk/>
          <pc:sldMk cId="0" sldId="271"/>
        </pc:sldMkLst>
      </pc:sldChg>
      <pc:sldChg chg="add ord modNotes">
        <pc:chgData name="Anna-Elyse Abrams" userId="189782f9-f37e-47a6-93cc-41c83c086b1a" providerId="ADAL" clId="{0EEA38FC-0436-491D-9C96-321F3DAA8ABE}" dt="2024-12-12T22:23:39.530" v="2"/>
        <pc:sldMkLst>
          <pc:docMk/>
          <pc:sldMk cId="0" sldId="272"/>
        </pc:sldMkLst>
      </pc:sldChg>
      <pc:sldChg chg="add ord setBg modNotes">
        <pc:chgData name="Anna-Elyse Abrams" userId="189782f9-f37e-47a6-93cc-41c83c086b1a" providerId="ADAL" clId="{0EEA38FC-0436-491D-9C96-321F3DAA8ABE}" dt="2024-12-12T22:23:39.530" v="2"/>
        <pc:sldMkLst>
          <pc:docMk/>
          <pc:sldMk cId="0" sldId="273"/>
        </pc:sldMkLst>
      </pc:sldChg>
      <pc:sldChg chg="add ord modNotes">
        <pc:chgData name="Anna-Elyse Abrams" userId="189782f9-f37e-47a6-93cc-41c83c086b1a" providerId="ADAL" clId="{0EEA38FC-0436-491D-9C96-321F3DAA8ABE}" dt="2024-12-12T22:23:39.530" v="2"/>
        <pc:sldMkLst>
          <pc:docMk/>
          <pc:sldMk cId="0" sldId="274"/>
        </pc:sldMkLst>
      </pc:sldChg>
      <pc:sldChg chg="add ord modNotes">
        <pc:chgData name="Anna-Elyse Abrams" userId="189782f9-f37e-47a6-93cc-41c83c086b1a" providerId="ADAL" clId="{0EEA38FC-0436-491D-9C96-321F3DAA8ABE}" dt="2024-12-12T22:23:39.530" v="2"/>
        <pc:sldMkLst>
          <pc:docMk/>
          <pc:sldMk cId="0" sldId="275"/>
        </pc:sldMkLst>
      </pc:sldChg>
      <pc:sldChg chg="add ord modNotes">
        <pc:chgData name="Anna-Elyse Abrams" userId="189782f9-f37e-47a6-93cc-41c83c086b1a" providerId="ADAL" clId="{0EEA38FC-0436-491D-9C96-321F3DAA8ABE}" dt="2024-12-12T22:23:39.530" v="2"/>
        <pc:sldMkLst>
          <pc:docMk/>
          <pc:sldMk cId="0" sldId="276"/>
        </pc:sldMkLst>
      </pc:sldChg>
      <pc:sldChg chg="add ord modNotes">
        <pc:chgData name="Anna-Elyse Abrams" userId="189782f9-f37e-47a6-93cc-41c83c086b1a" providerId="ADAL" clId="{0EEA38FC-0436-491D-9C96-321F3DAA8ABE}" dt="2024-12-12T22:23:39.530" v="2"/>
        <pc:sldMkLst>
          <pc:docMk/>
          <pc:sldMk cId="0" sldId="277"/>
        </pc:sldMkLst>
      </pc:sldChg>
      <pc:sldChg chg="add ord modNotes">
        <pc:chgData name="Anna-Elyse Abrams" userId="189782f9-f37e-47a6-93cc-41c83c086b1a" providerId="ADAL" clId="{0EEA38FC-0436-491D-9C96-321F3DAA8ABE}" dt="2024-12-12T22:23:39.530" v="2"/>
        <pc:sldMkLst>
          <pc:docMk/>
          <pc:sldMk cId="0" sldId="278"/>
        </pc:sldMkLst>
      </pc:sldChg>
    </pc:docChg>
  </pc:docChgLst>
  <pc:docChgLst>
    <pc:chgData name="Justine Allen" userId="74a19456-9297-4ccb-83db-a0ad0cec6ea4" providerId="ADAL" clId="{38DE756D-4DD7-446D-95F4-BB396B0D0D10}"/>
    <pc:docChg chg="delSld modSld modShowInfo">
      <pc:chgData name="Justine Allen" userId="74a19456-9297-4ccb-83db-a0ad0cec6ea4" providerId="ADAL" clId="{38DE756D-4DD7-446D-95F4-BB396B0D0D10}" dt="2025-01-09T20:31:41.170" v="62" actId="20577"/>
      <pc:docMkLst>
        <pc:docMk/>
      </pc:docMkLst>
      <pc:sldChg chg="modSp mod">
        <pc:chgData name="Justine Allen" userId="74a19456-9297-4ccb-83db-a0ad0cec6ea4" providerId="ADAL" clId="{38DE756D-4DD7-446D-95F4-BB396B0D0D10}" dt="2025-01-09T20:31:41.170" v="62" actId="20577"/>
        <pc:sldMkLst>
          <pc:docMk/>
          <pc:sldMk cId="0" sldId="258"/>
        </pc:sldMkLst>
        <pc:spChg chg="mod">
          <ac:chgData name="Justine Allen" userId="74a19456-9297-4ccb-83db-a0ad0cec6ea4" providerId="ADAL" clId="{38DE756D-4DD7-446D-95F4-BB396B0D0D10}" dt="2025-01-09T20:31:41.170" v="62" actId="20577"/>
          <ac:spMkLst>
            <pc:docMk/>
            <pc:sldMk cId="0" sldId="258"/>
            <ac:spMk id="13" creationId="{00000000-0000-0000-0000-000000000000}"/>
          </ac:spMkLst>
        </pc:spChg>
      </pc:sldChg>
      <pc:sldChg chg="modSp mod">
        <pc:chgData name="Justine Allen" userId="74a19456-9297-4ccb-83db-a0ad0cec6ea4" providerId="ADAL" clId="{38DE756D-4DD7-446D-95F4-BB396B0D0D10}" dt="2025-01-09T19:40:18.856" v="48" actId="113"/>
        <pc:sldMkLst>
          <pc:docMk/>
          <pc:sldMk cId="1418948050" sldId="4221"/>
        </pc:sldMkLst>
        <pc:spChg chg="mod">
          <ac:chgData name="Justine Allen" userId="74a19456-9297-4ccb-83db-a0ad0cec6ea4" providerId="ADAL" clId="{38DE756D-4DD7-446D-95F4-BB396B0D0D10}" dt="2025-01-09T19:16:47.130" v="1" actId="20577"/>
          <ac:spMkLst>
            <pc:docMk/>
            <pc:sldMk cId="1418948050" sldId="4221"/>
            <ac:spMk id="34" creationId="{13F007C0-A1FD-D27C-C223-249E107C9B95}"/>
          </ac:spMkLst>
        </pc:spChg>
        <pc:spChg chg="mod">
          <ac:chgData name="Justine Allen" userId="74a19456-9297-4ccb-83db-a0ad0cec6ea4" providerId="ADAL" clId="{38DE756D-4DD7-446D-95F4-BB396B0D0D10}" dt="2025-01-09T19:40:18.856" v="48" actId="113"/>
          <ac:spMkLst>
            <pc:docMk/>
            <pc:sldMk cId="1418948050" sldId="4221"/>
            <ac:spMk id="58" creationId="{91527AE0-FE1F-ED31-BF88-82BE7455D8EF}"/>
          </ac:spMkLst>
        </pc:spChg>
      </pc:sldChg>
      <pc:sldChg chg="addSp del delDesignElem">
        <pc:chgData name="Justine Allen" userId="74a19456-9297-4ccb-83db-a0ad0cec6ea4" providerId="ADAL" clId="{38DE756D-4DD7-446D-95F4-BB396B0D0D10}" dt="2025-01-09T19:43:50.735" v="51"/>
        <pc:sldMkLst>
          <pc:docMk/>
          <pc:sldMk cId="2387895559" sldId="4222"/>
        </pc:sldMkLst>
        <pc:spChg chg="add">
          <ac:chgData name="Justine Allen" userId="74a19456-9297-4ccb-83db-a0ad0cec6ea4" providerId="ADAL" clId="{38DE756D-4DD7-446D-95F4-BB396B0D0D10}" dt="2025-01-09T19:43:50.735" v="51"/>
          <ac:spMkLst>
            <pc:docMk/>
            <pc:sldMk cId="2387895559" sldId="4222"/>
            <ac:spMk id="4" creationId="{69BD4C7C-43DC-4343-8C61-FD5F48128891}"/>
          </ac:spMkLst>
        </pc:spChg>
        <pc:spChg chg="add">
          <ac:chgData name="Justine Allen" userId="74a19456-9297-4ccb-83db-a0ad0cec6ea4" providerId="ADAL" clId="{38DE756D-4DD7-446D-95F4-BB396B0D0D10}" dt="2025-01-09T19:43:50.735" v="51"/>
          <ac:spMkLst>
            <pc:docMk/>
            <pc:sldMk cId="2387895559" sldId="4222"/>
            <ac:spMk id="6" creationId="{2916DD61-2F1F-4ADD-B76E-8CC25A5A8585}"/>
          </ac:spMkLst>
        </pc:spChg>
        <pc:spChg chg="add">
          <ac:chgData name="Justine Allen" userId="74a19456-9297-4ccb-83db-a0ad0cec6ea4" providerId="ADAL" clId="{38DE756D-4DD7-446D-95F4-BB396B0D0D10}" dt="2025-01-09T19:43:50.735" v="51"/>
          <ac:spMkLst>
            <pc:docMk/>
            <pc:sldMk cId="2387895559" sldId="4222"/>
            <ac:spMk id="7" creationId="{3E222DFE-F821-40CD-BAD0-E79D81162E14}"/>
          </ac:spMkLst>
        </pc:spChg>
      </pc:sldChg>
      <pc:sldChg chg="del">
        <pc:chgData name="Justine Allen" userId="74a19456-9297-4ccb-83db-a0ad0cec6ea4" providerId="ADAL" clId="{38DE756D-4DD7-446D-95F4-BB396B0D0D10}" dt="2025-01-09T19:43:50.735" v="51"/>
        <pc:sldMkLst>
          <pc:docMk/>
          <pc:sldMk cId="1811188369" sldId="4223"/>
        </pc:sldMkLst>
      </pc:sldChg>
      <pc:sldChg chg="del">
        <pc:chgData name="Justine Allen" userId="74a19456-9297-4ccb-83db-a0ad0cec6ea4" providerId="ADAL" clId="{38DE756D-4DD7-446D-95F4-BB396B0D0D10}" dt="2025-01-09T19:43:50.735" v="51"/>
        <pc:sldMkLst>
          <pc:docMk/>
          <pc:sldMk cId="552699006" sldId="4224"/>
        </pc:sldMkLst>
      </pc:sldChg>
      <pc:sldChg chg="modSp del mod">
        <pc:chgData name="Justine Allen" userId="74a19456-9297-4ccb-83db-a0ad0cec6ea4" providerId="ADAL" clId="{38DE756D-4DD7-446D-95F4-BB396B0D0D10}" dt="2025-01-09T19:48:04.382" v="58" actId="1038"/>
        <pc:sldMkLst>
          <pc:docMk/>
          <pc:sldMk cId="487238026" sldId="4225"/>
        </pc:sldMkLst>
        <pc:spChg chg="mod">
          <ac:chgData name="Justine Allen" userId="74a19456-9297-4ccb-83db-a0ad0cec6ea4" providerId="ADAL" clId="{38DE756D-4DD7-446D-95F4-BB396B0D0D10}" dt="2025-01-09T19:47:52.471" v="56" actId="404"/>
          <ac:spMkLst>
            <pc:docMk/>
            <pc:sldMk cId="487238026" sldId="4225"/>
            <ac:spMk id="7" creationId="{515ADCD8-9755-0881-7EAC-AAF2908BE571}"/>
          </ac:spMkLst>
        </pc:spChg>
        <pc:spChg chg="mod">
          <ac:chgData name="Justine Allen" userId="74a19456-9297-4ccb-83db-a0ad0cec6ea4" providerId="ADAL" clId="{38DE756D-4DD7-446D-95F4-BB396B0D0D10}" dt="2025-01-09T19:47:57.748" v="57" actId="404"/>
          <ac:spMkLst>
            <pc:docMk/>
            <pc:sldMk cId="487238026" sldId="4225"/>
            <ac:spMk id="8" creationId="{6C5E7AD1-6BF8-DB44-C4CD-5E6887C0DADE}"/>
          </ac:spMkLst>
        </pc:spChg>
        <pc:picChg chg="mod">
          <ac:chgData name="Justine Allen" userId="74a19456-9297-4ccb-83db-a0ad0cec6ea4" providerId="ADAL" clId="{38DE756D-4DD7-446D-95F4-BB396B0D0D10}" dt="2025-01-09T19:48:04.382" v="58" actId="1038"/>
          <ac:picMkLst>
            <pc:docMk/>
            <pc:sldMk cId="487238026" sldId="4225"/>
            <ac:picMk id="14" creationId="{3CEF7310-5F76-D61F-CD28-10195F62E58E}"/>
          </ac:picMkLst>
        </pc:picChg>
      </pc:sldChg>
      <pc:sldChg chg="del">
        <pc:chgData name="Justine Allen" userId="74a19456-9297-4ccb-83db-a0ad0cec6ea4" providerId="ADAL" clId="{38DE756D-4DD7-446D-95F4-BB396B0D0D10}" dt="2025-01-09T19:43:50.735" v="51"/>
        <pc:sldMkLst>
          <pc:docMk/>
          <pc:sldMk cId="2857719588" sldId="4226"/>
        </pc:sldMkLst>
      </pc:sldChg>
    </pc:docChg>
  </pc:docChgLst>
  <pc:docChgLst>
    <pc:chgData name="Lena Dunham" userId="7a8e6d5e-cb96-47cf-aa9f-438249cb2abd" providerId="ADAL" clId="{061C1DA4-B608-4396-915C-96E79FC6ADE7}"/>
    <pc:docChg chg="undo custSel addSld delSld modSld delMainMaster">
      <pc:chgData name="Lena Dunham" userId="7a8e6d5e-cb96-47cf-aa9f-438249cb2abd" providerId="ADAL" clId="{061C1DA4-B608-4396-915C-96E79FC6ADE7}" dt="2025-01-09T13:52:27.393" v="230" actId="1076"/>
      <pc:docMkLst>
        <pc:docMk/>
      </pc:docMkLst>
      <pc:sldChg chg="modSp add del mod">
        <pc:chgData name="Lena Dunham" userId="7a8e6d5e-cb96-47cf-aa9f-438249cb2abd" providerId="ADAL" clId="{061C1DA4-B608-4396-915C-96E79FC6ADE7}" dt="2025-01-09T13:50:04.161" v="205" actId="14100"/>
        <pc:sldMkLst>
          <pc:docMk/>
          <pc:sldMk cId="0" sldId="256"/>
        </pc:sldMkLst>
        <pc:spChg chg="mod">
          <ac:chgData name="Lena Dunham" userId="7a8e6d5e-cb96-47cf-aa9f-438249cb2abd" providerId="ADAL" clId="{061C1DA4-B608-4396-915C-96E79FC6ADE7}" dt="2025-01-09T13:50:04.161" v="205" actId="14100"/>
          <ac:spMkLst>
            <pc:docMk/>
            <pc:sldMk cId="0" sldId="256"/>
            <ac:spMk id="10" creationId="{00000000-0000-0000-0000-000000000000}"/>
          </ac:spMkLst>
        </pc:spChg>
      </pc:sldChg>
      <pc:sldChg chg="add del">
        <pc:chgData name="Lena Dunham" userId="7a8e6d5e-cb96-47cf-aa9f-438249cb2abd" providerId="ADAL" clId="{061C1DA4-B608-4396-915C-96E79FC6ADE7}" dt="2025-01-09T13:49:51.280" v="203"/>
        <pc:sldMkLst>
          <pc:docMk/>
          <pc:sldMk cId="0" sldId="257"/>
        </pc:sldMkLst>
      </pc:sldChg>
      <pc:sldChg chg="modSp add del mod">
        <pc:chgData name="Lena Dunham" userId="7a8e6d5e-cb96-47cf-aa9f-438249cb2abd" providerId="ADAL" clId="{061C1DA4-B608-4396-915C-96E79FC6ADE7}" dt="2025-01-09T13:50:41.583" v="209" actId="1076"/>
        <pc:sldMkLst>
          <pc:docMk/>
          <pc:sldMk cId="0" sldId="258"/>
        </pc:sldMkLst>
        <pc:spChg chg="mod">
          <ac:chgData name="Lena Dunham" userId="7a8e6d5e-cb96-47cf-aa9f-438249cb2abd" providerId="ADAL" clId="{061C1DA4-B608-4396-915C-96E79FC6ADE7}" dt="2025-01-09T13:50:41.583" v="209" actId="1076"/>
          <ac:spMkLst>
            <pc:docMk/>
            <pc:sldMk cId="0" sldId="258"/>
            <ac:spMk id="12" creationId="{00000000-0000-0000-0000-000000000000}"/>
          </ac:spMkLst>
        </pc:spChg>
      </pc:sldChg>
      <pc:sldChg chg="add del">
        <pc:chgData name="Lena Dunham" userId="7a8e6d5e-cb96-47cf-aa9f-438249cb2abd" providerId="ADAL" clId="{061C1DA4-B608-4396-915C-96E79FC6ADE7}" dt="2025-01-09T13:49:51.280" v="203"/>
        <pc:sldMkLst>
          <pc:docMk/>
          <pc:sldMk cId="0" sldId="259"/>
        </pc:sldMkLst>
      </pc:sldChg>
      <pc:sldChg chg="modSp add del mod">
        <pc:chgData name="Lena Dunham" userId="7a8e6d5e-cb96-47cf-aa9f-438249cb2abd" providerId="ADAL" clId="{061C1DA4-B608-4396-915C-96E79FC6ADE7}" dt="2025-01-09T13:50:51.053" v="210" actId="1076"/>
        <pc:sldMkLst>
          <pc:docMk/>
          <pc:sldMk cId="0" sldId="260"/>
        </pc:sldMkLst>
        <pc:spChg chg="mod">
          <ac:chgData name="Lena Dunham" userId="7a8e6d5e-cb96-47cf-aa9f-438249cb2abd" providerId="ADAL" clId="{061C1DA4-B608-4396-915C-96E79FC6ADE7}" dt="2025-01-09T13:50:51.053" v="210" actId="1076"/>
          <ac:spMkLst>
            <pc:docMk/>
            <pc:sldMk cId="0" sldId="260"/>
            <ac:spMk id="16" creationId="{00000000-0000-0000-0000-000000000000}"/>
          </ac:spMkLst>
        </pc:spChg>
      </pc:sldChg>
      <pc:sldChg chg="modSp add del mod">
        <pc:chgData name="Lena Dunham" userId="7a8e6d5e-cb96-47cf-aa9f-438249cb2abd" providerId="ADAL" clId="{061C1DA4-B608-4396-915C-96E79FC6ADE7}" dt="2025-01-09T13:52:03.552" v="226" actId="1076"/>
        <pc:sldMkLst>
          <pc:docMk/>
          <pc:sldMk cId="0" sldId="261"/>
        </pc:sldMkLst>
        <pc:spChg chg="mod">
          <ac:chgData name="Lena Dunham" userId="7a8e6d5e-cb96-47cf-aa9f-438249cb2abd" providerId="ADAL" clId="{061C1DA4-B608-4396-915C-96E79FC6ADE7}" dt="2025-01-09T13:51:21.361" v="216" actId="1076"/>
          <ac:spMkLst>
            <pc:docMk/>
            <pc:sldMk cId="0" sldId="261"/>
            <ac:spMk id="31" creationId="{00000000-0000-0000-0000-000000000000}"/>
          </ac:spMkLst>
        </pc:spChg>
        <pc:spChg chg="mod">
          <ac:chgData name="Lena Dunham" userId="7a8e6d5e-cb96-47cf-aa9f-438249cb2abd" providerId="ADAL" clId="{061C1DA4-B608-4396-915C-96E79FC6ADE7}" dt="2025-01-09T13:52:03.552" v="226" actId="1076"/>
          <ac:spMkLst>
            <pc:docMk/>
            <pc:sldMk cId="0" sldId="261"/>
            <ac:spMk id="32" creationId="{00000000-0000-0000-0000-000000000000}"/>
          </ac:spMkLst>
        </pc:spChg>
        <pc:spChg chg="mod">
          <ac:chgData name="Lena Dunham" userId="7a8e6d5e-cb96-47cf-aa9f-438249cb2abd" providerId="ADAL" clId="{061C1DA4-B608-4396-915C-96E79FC6ADE7}" dt="2025-01-09T13:51:26.432" v="217" actId="1076"/>
          <ac:spMkLst>
            <pc:docMk/>
            <pc:sldMk cId="0" sldId="261"/>
            <ac:spMk id="33" creationId="{00000000-0000-0000-0000-000000000000}"/>
          </ac:spMkLst>
        </pc:spChg>
        <pc:spChg chg="mod">
          <ac:chgData name="Lena Dunham" userId="7a8e6d5e-cb96-47cf-aa9f-438249cb2abd" providerId="ADAL" clId="{061C1DA4-B608-4396-915C-96E79FC6ADE7}" dt="2025-01-09T13:52:00.361" v="225" actId="1076"/>
          <ac:spMkLst>
            <pc:docMk/>
            <pc:sldMk cId="0" sldId="261"/>
            <ac:spMk id="34" creationId="{00000000-0000-0000-0000-000000000000}"/>
          </ac:spMkLst>
        </pc:spChg>
        <pc:spChg chg="mod">
          <ac:chgData name="Lena Dunham" userId="7a8e6d5e-cb96-47cf-aa9f-438249cb2abd" providerId="ADAL" clId="{061C1DA4-B608-4396-915C-96E79FC6ADE7}" dt="2025-01-09T13:51:44.839" v="221" actId="1076"/>
          <ac:spMkLst>
            <pc:docMk/>
            <pc:sldMk cId="0" sldId="261"/>
            <ac:spMk id="35" creationId="{00000000-0000-0000-0000-000000000000}"/>
          </ac:spMkLst>
        </pc:spChg>
        <pc:spChg chg="mod">
          <ac:chgData name="Lena Dunham" userId="7a8e6d5e-cb96-47cf-aa9f-438249cb2abd" providerId="ADAL" clId="{061C1DA4-B608-4396-915C-96E79FC6ADE7}" dt="2025-01-09T13:51:30.467" v="218" actId="1076"/>
          <ac:spMkLst>
            <pc:docMk/>
            <pc:sldMk cId="0" sldId="261"/>
            <ac:spMk id="36" creationId="{00000000-0000-0000-0000-000000000000}"/>
          </ac:spMkLst>
        </pc:spChg>
        <pc:spChg chg="mod">
          <ac:chgData name="Lena Dunham" userId="7a8e6d5e-cb96-47cf-aa9f-438249cb2abd" providerId="ADAL" clId="{061C1DA4-B608-4396-915C-96E79FC6ADE7}" dt="2025-01-09T13:51:41.756" v="220" actId="1076"/>
          <ac:spMkLst>
            <pc:docMk/>
            <pc:sldMk cId="0" sldId="261"/>
            <ac:spMk id="37" creationId="{00000000-0000-0000-0000-000000000000}"/>
          </ac:spMkLst>
        </pc:spChg>
      </pc:sldChg>
      <pc:sldChg chg="modSp add del mod">
        <pc:chgData name="Lena Dunham" userId="7a8e6d5e-cb96-47cf-aa9f-438249cb2abd" providerId="ADAL" clId="{061C1DA4-B608-4396-915C-96E79FC6ADE7}" dt="2025-01-09T13:52:27.393" v="230" actId="1076"/>
        <pc:sldMkLst>
          <pc:docMk/>
          <pc:sldMk cId="0" sldId="262"/>
        </pc:sldMkLst>
        <pc:spChg chg="mod">
          <ac:chgData name="Lena Dunham" userId="7a8e6d5e-cb96-47cf-aa9f-438249cb2abd" providerId="ADAL" clId="{061C1DA4-B608-4396-915C-96E79FC6ADE7}" dt="2025-01-09T13:52:18.710" v="228" actId="14100"/>
          <ac:spMkLst>
            <pc:docMk/>
            <pc:sldMk cId="0" sldId="262"/>
            <ac:spMk id="13" creationId="{00000000-0000-0000-0000-000000000000}"/>
          </ac:spMkLst>
        </pc:spChg>
        <pc:spChg chg="mod">
          <ac:chgData name="Lena Dunham" userId="7a8e6d5e-cb96-47cf-aa9f-438249cb2abd" providerId="ADAL" clId="{061C1DA4-B608-4396-915C-96E79FC6ADE7}" dt="2025-01-09T13:52:23.743" v="229" actId="1076"/>
          <ac:spMkLst>
            <pc:docMk/>
            <pc:sldMk cId="0" sldId="262"/>
            <ac:spMk id="14" creationId="{00000000-0000-0000-0000-000000000000}"/>
          </ac:spMkLst>
        </pc:spChg>
        <pc:spChg chg="mod">
          <ac:chgData name="Lena Dunham" userId="7a8e6d5e-cb96-47cf-aa9f-438249cb2abd" providerId="ADAL" clId="{061C1DA4-B608-4396-915C-96E79FC6ADE7}" dt="2025-01-09T13:52:27.393" v="230" actId="1076"/>
          <ac:spMkLst>
            <pc:docMk/>
            <pc:sldMk cId="0" sldId="262"/>
            <ac:spMk id="15" creationId="{00000000-0000-0000-0000-000000000000}"/>
          </ac:spMkLst>
        </pc:spChg>
      </pc:sldChg>
      <pc:sldChg chg="del">
        <pc:chgData name="Lena Dunham" userId="7a8e6d5e-cb96-47cf-aa9f-438249cb2abd" providerId="ADAL" clId="{061C1DA4-B608-4396-915C-96E79FC6ADE7}" dt="2025-01-09T13:46:53.102" v="25" actId="47"/>
        <pc:sldMkLst>
          <pc:docMk/>
          <pc:sldMk cId="0" sldId="263"/>
        </pc:sldMkLst>
      </pc:sldChg>
      <pc:sldChg chg="del">
        <pc:chgData name="Lena Dunham" userId="7a8e6d5e-cb96-47cf-aa9f-438249cb2abd" providerId="ADAL" clId="{061C1DA4-B608-4396-915C-96E79FC6ADE7}" dt="2025-01-09T13:46:53.233" v="26" actId="47"/>
        <pc:sldMkLst>
          <pc:docMk/>
          <pc:sldMk cId="0" sldId="264"/>
        </pc:sldMkLst>
      </pc:sldChg>
      <pc:sldChg chg="del">
        <pc:chgData name="Lena Dunham" userId="7a8e6d5e-cb96-47cf-aa9f-438249cb2abd" providerId="ADAL" clId="{061C1DA4-B608-4396-915C-96E79FC6ADE7}" dt="2025-01-09T13:46:53.287" v="27" actId="47"/>
        <pc:sldMkLst>
          <pc:docMk/>
          <pc:sldMk cId="0" sldId="265"/>
        </pc:sldMkLst>
      </pc:sldChg>
      <pc:sldChg chg="del">
        <pc:chgData name="Lena Dunham" userId="7a8e6d5e-cb96-47cf-aa9f-438249cb2abd" providerId="ADAL" clId="{061C1DA4-B608-4396-915C-96E79FC6ADE7}" dt="2025-01-09T13:46:53.362" v="28" actId="47"/>
        <pc:sldMkLst>
          <pc:docMk/>
          <pc:sldMk cId="0" sldId="266"/>
        </pc:sldMkLst>
      </pc:sldChg>
      <pc:sldChg chg="del">
        <pc:chgData name="Lena Dunham" userId="7a8e6d5e-cb96-47cf-aa9f-438249cb2abd" providerId="ADAL" clId="{061C1DA4-B608-4396-915C-96E79FC6ADE7}" dt="2025-01-09T13:46:53.440" v="29" actId="47"/>
        <pc:sldMkLst>
          <pc:docMk/>
          <pc:sldMk cId="0" sldId="267"/>
        </pc:sldMkLst>
      </pc:sldChg>
      <pc:sldChg chg="del">
        <pc:chgData name="Lena Dunham" userId="7a8e6d5e-cb96-47cf-aa9f-438249cb2abd" providerId="ADAL" clId="{061C1DA4-B608-4396-915C-96E79FC6ADE7}" dt="2025-01-09T13:46:53.523" v="30" actId="47"/>
        <pc:sldMkLst>
          <pc:docMk/>
          <pc:sldMk cId="0" sldId="268"/>
        </pc:sldMkLst>
      </pc:sldChg>
      <pc:sldChg chg="del">
        <pc:chgData name="Lena Dunham" userId="7a8e6d5e-cb96-47cf-aa9f-438249cb2abd" providerId="ADAL" clId="{061C1DA4-B608-4396-915C-96E79FC6ADE7}" dt="2025-01-09T13:46:53.562" v="31" actId="47"/>
        <pc:sldMkLst>
          <pc:docMk/>
          <pc:sldMk cId="0" sldId="269"/>
        </pc:sldMkLst>
      </pc:sldChg>
      <pc:sldChg chg="del">
        <pc:chgData name="Lena Dunham" userId="7a8e6d5e-cb96-47cf-aa9f-438249cb2abd" providerId="ADAL" clId="{061C1DA4-B608-4396-915C-96E79FC6ADE7}" dt="2025-01-09T13:46:53.631" v="32" actId="47"/>
        <pc:sldMkLst>
          <pc:docMk/>
          <pc:sldMk cId="0" sldId="270"/>
        </pc:sldMkLst>
      </pc:sldChg>
      <pc:sldChg chg="del">
        <pc:chgData name="Lena Dunham" userId="7a8e6d5e-cb96-47cf-aa9f-438249cb2abd" providerId="ADAL" clId="{061C1DA4-B608-4396-915C-96E79FC6ADE7}" dt="2025-01-09T13:46:53.821" v="33" actId="47"/>
        <pc:sldMkLst>
          <pc:docMk/>
          <pc:sldMk cId="0" sldId="271"/>
        </pc:sldMkLst>
      </pc:sldChg>
      <pc:sldChg chg="del">
        <pc:chgData name="Lena Dunham" userId="7a8e6d5e-cb96-47cf-aa9f-438249cb2abd" providerId="ADAL" clId="{061C1DA4-B608-4396-915C-96E79FC6ADE7}" dt="2025-01-09T13:46:53.873" v="34" actId="47"/>
        <pc:sldMkLst>
          <pc:docMk/>
          <pc:sldMk cId="0" sldId="272"/>
        </pc:sldMkLst>
      </pc:sldChg>
      <pc:sldChg chg="del">
        <pc:chgData name="Lena Dunham" userId="7a8e6d5e-cb96-47cf-aa9f-438249cb2abd" providerId="ADAL" clId="{061C1DA4-B608-4396-915C-96E79FC6ADE7}" dt="2025-01-09T13:46:53.937" v="35" actId="47"/>
        <pc:sldMkLst>
          <pc:docMk/>
          <pc:sldMk cId="0" sldId="273"/>
        </pc:sldMkLst>
      </pc:sldChg>
      <pc:sldChg chg="del">
        <pc:chgData name="Lena Dunham" userId="7a8e6d5e-cb96-47cf-aa9f-438249cb2abd" providerId="ADAL" clId="{061C1DA4-B608-4396-915C-96E79FC6ADE7}" dt="2025-01-09T13:46:53.981" v="36" actId="47"/>
        <pc:sldMkLst>
          <pc:docMk/>
          <pc:sldMk cId="0" sldId="274"/>
        </pc:sldMkLst>
      </pc:sldChg>
      <pc:sldChg chg="del">
        <pc:chgData name="Lena Dunham" userId="7a8e6d5e-cb96-47cf-aa9f-438249cb2abd" providerId="ADAL" clId="{061C1DA4-B608-4396-915C-96E79FC6ADE7}" dt="2025-01-09T13:46:54.019" v="37" actId="47"/>
        <pc:sldMkLst>
          <pc:docMk/>
          <pc:sldMk cId="0" sldId="275"/>
        </pc:sldMkLst>
      </pc:sldChg>
      <pc:sldChg chg="del">
        <pc:chgData name="Lena Dunham" userId="7a8e6d5e-cb96-47cf-aa9f-438249cb2abd" providerId="ADAL" clId="{061C1DA4-B608-4396-915C-96E79FC6ADE7}" dt="2025-01-09T13:46:54.065" v="38" actId="47"/>
        <pc:sldMkLst>
          <pc:docMk/>
          <pc:sldMk cId="0" sldId="276"/>
        </pc:sldMkLst>
      </pc:sldChg>
      <pc:sldChg chg="del">
        <pc:chgData name="Lena Dunham" userId="7a8e6d5e-cb96-47cf-aa9f-438249cb2abd" providerId="ADAL" clId="{061C1DA4-B608-4396-915C-96E79FC6ADE7}" dt="2025-01-09T13:46:54.094" v="39" actId="47"/>
        <pc:sldMkLst>
          <pc:docMk/>
          <pc:sldMk cId="0" sldId="277"/>
        </pc:sldMkLst>
      </pc:sldChg>
      <pc:sldChg chg="del">
        <pc:chgData name="Lena Dunham" userId="7a8e6d5e-cb96-47cf-aa9f-438249cb2abd" providerId="ADAL" clId="{061C1DA4-B608-4396-915C-96E79FC6ADE7}" dt="2025-01-09T13:46:54.187" v="40" actId="47"/>
        <pc:sldMkLst>
          <pc:docMk/>
          <pc:sldMk cId="0" sldId="278"/>
        </pc:sldMkLst>
      </pc:sldChg>
      <pc:sldChg chg="modSp add del mod">
        <pc:chgData name="Lena Dunham" userId="7a8e6d5e-cb96-47cf-aa9f-438249cb2abd" providerId="ADAL" clId="{061C1DA4-B608-4396-915C-96E79FC6ADE7}" dt="2025-01-09T13:49:15.855" v="202" actId="207"/>
        <pc:sldMkLst>
          <pc:docMk/>
          <pc:sldMk cId="1418948050" sldId="4221"/>
        </pc:sldMkLst>
        <pc:spChg chg="mod">
          <ac:chgData name="Lena Dunham" userId="7a8e6d5e-cb96-47cf-aa9f-438249cb2abd" providerId="ADAL" clId="{061C1DA4-B608-4396-915C-96E79FC6ADE7}" dt="2025-01-09T13:47:05.977" v="51" actId="20577"/>
          <ac:spMkLst>
            <pc:docMk/>
            <pc:sldMk cId="1418948050" sldId="4221"/>
            <ac:spMk id="34" creationId="{13F007C0-A1FD-D27C-C223-249E107C9B95}"/>
          </ac:spMkLst>
        </pc:spChg>
        <pc:spChg chg="mod">
          <ac:chgData name="Lena Dunham" userId="7a8e6d5e-cb96-47cf-aa9f-438249cb2abd" providerId="ADAL" clId="{061C1DA4-B608-4396-915C-96E79FC6ADE7}" dt="2025-01-09T13:49:15.855" v="202" actId="207"/>
          <ac:spMkLst>
            <pc:docMk/>
            <pc:sldMk cId="1418948050" sldId="4221"/>
            <ac:spMk id="58" creationId="{91527AE0-FE1F-ED31-BF88-82BE7455D8EF}"/>
          </ac:spMkLst>
        </pc:spChg>
        <pc:spChg chg="mod">
          <ac:chgData name="Lena Dunham" userId="7a8e6d5e-cb96-47cf-aa9f-438249cb2abd" providerId="ADAL" clId="{061C1DA4-B608-4396-915C-96E79FC6ADE7}" dt="2025-01-09T13:47:13.921" v="62" actId="20577"/>
          <ac:spMkLst>
            <pc:docMk/>
            <pc:sldMk cId="1418948050" sldId="4221"/>
            <ac:spMk id="61" creationId="{16DAEBE7-6D52-D6BB-E11E-8DFC91CEF2C0}"/>
          </ac:spMkLst>
        </pc:spChg>
      </pc:sldChg>
      <pc:sldChg chg="del">
        <pc:chgData name="Lena Dunham" userId="7a8e6d5e-cb96-47cf-aa9f-438249cb2abd" providerId="ADAL" clId="{061C1DA4-B608-4396-915C-96E79FC6ADE7}" dt="2025-01-09T13:46:42.830" v="0" actId="47"/>
        <pc:sldMkLst>
          <pc:docMk/>
          <pc:sldMk cId="866123638" sldId="4222"/>
        </pc:sldMkLst>
      </pc:sldChg>
      <pc:sldChg chg="del">
        <pc:chgData name="Lena Dunham" userId="7a8e6d5e-cb96-47cf-aa9f-438249cb2abd" providerId="ADAL" clId="{061C1DA4-B608-4396-915C-96E79FC6ADE7}" dt="2025-01-09T13:46:43.328" v="1" actId="47"/>
        <pc:sldMkLst>
          <pc:docMk/>
          <pc:sldMk cId="1448634077" sldId="4223"/>
        </pc:sldMkLst>
      </pc:sldChg>
      <pc:sldChg chg="del">
        <pc:chgData name="Lena Dunham" userId="7a8e6d5e-cb96-47cf-aa9f-438249cb2abd" providerId="ADAL" clId="{061C1DA4-B608-4396-915C-96E79FC6ADE7}" dt="2025-01-09T13:46:44.116" v="2" actId="47"/>
        <pc:sldMkLst>
          <pc:docMk/>
          <pc:sldMk cId="4093059767" sldId="4224"/>
        </pc:sldMkLst>
      </pc:sldChg>
      <pc:sldChg chg="del">
        <pc:chgData name="Lena Dunham" userId="7a8e6d5e-cb96-47cf-aa9f-438249cb2abd" providerId="ADAL" clId="{061C1DA4-B608-4396-915C-96E79FC6ADE7}" dt="2025-01-09T13:46:44.213" v="3" actId="47"/>
        <pc:sldMkLst>
          <pc:docMk/>
          <pc:sldMk cId="3315814820" sldId="4225"/>
        </pc:sldMkLst>
      </pc:sldChg>
      <pc:sldChg chg="del">
        <pc:chgData name="Lena Dunham" userId="7a8e6d5e-cb96-47cf-aa9f-438249cb2abd" providerId="ADAL" clId="{061C1DA4-B608-4396-915C-96E79FC6ADE7}" dt="2025-01-09T13:46:44.283" v="4" actId="47"/>
        <pc:sldMkLst>
          <pc:docMk/>
          <pc:sldMk cId="1713284367" sldId="4226"/>
        </pc:sldMkLst>
      </pc:sldChg>
      <pc:sldChg chg="del">
        <pc:chgData name="Lena Dunham" userId="7a8e6d5e-cb96-47cf-aa9f-438249cb2abd" providerId="ADAL" clId="{061C1DA4-B608-4396-915C-96E79FC6ADE7}" dt="2025-01-09T13:46:44.424" v="5" actId="47"/>
        <pc:sldMkLst>
          <pc:docMk/>
          <pc:sldMk cId="2035253414" sldId="4227"/>
        </pc:sldMkLst>
      </pc:sldChg>
      <pc:sldChg chg="del">
        <pc:chgData name="Lena Dunham" userId="7a8e6d5e-cb96-47cf-aa9f-438249cb2abd" providerId="ADAL" clId="{061C1DA4-B608-4396-915C-96E79FC6ADE7}" dt="2025-01-09T13:46:44.553" v="6" actId="47"/>
        <pc:sldMkLst>
          <pc:docMk/>
          <pc:sldMk cId="1297084863" sldId="4228"/>
        </pc:sldMkLst>
      </pc:sldChg>
      <pc:sldChg chg="del">
        <pc:chgData name="Lena Dunham" userId="7a8e6d5e-cb96-47cf-aa9f-438249cb2abd" providerId="ADAL" clId="{061C1DA4-B608-4396-915C-96E79FC6ADE7}" dt="2025-01-09T13:46:44.597" v="7" actId="47"/>
        <pc:sldMkLst>
          <pc:docMk/>
          <pc:sldMk cId="4141087169" sldId="4229"/>
        </pc:sldMkLst>
      </pc:sldChg>
      <pc:sldChg chg="del">
        <pc:chgData name="Lena Dunham" userId="7a8e6d5e-cb96-47cf-aa9f-438249cb2abd" providerId="ADAL" clId="{061C1DA4-B608-4396-915C-96E79FC6ADE7}" dt="2025-01-09T13:46:44.626" v="8" actId="47"/>
        <pc:sldMkLst>
          <pc:docMk/>
          <pc:sldMk cId="1338804001" sldId="4230"/>
        </pc:sldMkLst>
      </pc:sldChg>
      <pc:sldChg chg="del">
        <pc:chgData name="Lena Dunham" userId="7a8e6d5e-cb96-47cf-aa9f-438249cb2abd" providerId="ADAL" clId="{061C1DA4-B608-4396-915C-96E79FC6ADE7}" dt="2025-01-09T13:46:47.030" v="9" actId="47"/>
        <pc:sldMkLst>
          <pc:docMk/>
          <pc:sldMk cId="2967899321" sldId="4231"/>
        </pc:sldMkLst>
      </pc:sldChg>
      <pc:sldChg chg="del">
        <pc:chgData name="Lena Dunham" userId="7a8e6d5e-cb96-47cf-aa9f-438249cb2abd" providerId="ADAL" clId="{061C1DA4-B608-4396-915C-96E79FC6ADE7}" dt="2025-01-09T13:46:50.296" v="10" actId="47"/>
        <pc:sldMkLst>
          <pc:docMk/>
          <pc:sldMk cId="3380811039" sldId="4232"/>
        </pc:sldMkLst>
      </pc:sldChg>
      <pc:sldChg chg="del">
        <pc:chgData name="Lena Dunham" userId="7a8e6d5e-cb96-47cf-aa9f-438249cb2abd" providerId="ADAL" clId="{061C1DA4-B608-4396-915C-96E79FC6ADE7}" dt="2025-01-09T13:46:50.504" v="11" actId="47"/>
        <pc:sldMkLst>
          <pc:docMk/>
          <pc:sldMk cId="1588297781" sldId="4233"/>
        </pc:sldMkLst>
      </pc:sldChg>
      <pc:sldChg chg="del">
        <pc:chgData name="Lena Dunham" userId="7a8e6d5e-cb96-47cf-aa9f-438249cb2abd" providerId="ADAL" clId="{061C1DA4-B608-4396-915C-96E79FC6ADE7}" dt="2025-01-09T13:46:51.153" v="12" actId="47"/>
        <pc:sldMkLst>
          <pc:docMk/>
          <pc:sldMk cId="2830444702" sldId="4234"/>
        </pc:sldMkLst>
      </pc:sldChg>
      <pc:sldChg chg="del">
        <pc:chgData name="Lena Dunham" userId="7a8e6d5e-cb96-47cf-aa9f-438249cb2abd" providerId="ADAL" clId="{061C1DA4-B608-4396-915C-96E79FC6ADE7}" dt="2025-01-09T13:46:51.327" v="13" actId="47"/>
        <pc:sldMkLst>
          <pc:docMk/>
          <pc:sldMk cId="3116013759" sldId="4235"/>
        </pc:sldMkLst>
      </pc:sldChg>
      <pc:sldChg chg="del">
        <pc:chgData name="Lena Dunham" userId="7a8e6d5e-cb96-47cf-aa9f-438249cb2abd" providerId="ADAL" clId="{061C1DA4-B608-4396-915C-96E79FC6ADE7}" dt="2025-01-09T13:46:51.767" v="14" actId="47"/>
        <pc:sldMkLst>
          <pc:docMk/>
          <pc:sldMk cId="3107946232" sldId="4236"/>
        </pc:sldMkLst>
      </pc:sldChg>
      <pc:sldChg chg="del">
        <pc:chgData name="Lena Dunham" userId="7a8e6d5e-cb96-47cf-aa9f-438249cb2abd" providerId="ADAL" clId="{061C1DA4-B608-4396-915C-96E79FC6ADE7}" dt="2025-01-09T13:46:51.924" v="15" actId="47"/>
        <pc:sldMkLst>
          <pc:docMk/>
          <pc:sldMk cId="35677615" sldId="4237"/>
        </pc:sldMkLst>
      </pc:sldChg>
      <pc:sldChg chg="del">
        <pc:chgData name="Lena Dunham" userId="7a8e6d5e-cb96-47cf-aa9f-438249cb2abd" providerId="ADAL" clId="{061C1DA4-B608-4396-915C-96E79FC6ADE7}" dt="2025-01-09T13:46:52.003" v="16" actId="47"/>
        <pc:sldMkLst>
          <pc:docMk/>
          <pc:sldMk cId="927906177" sldId="4238"/>
        </pc:sldMkLst>
      </pc:sldChg>
      <pc:sldChg chg="del">
        <pc:chgData name="Lena Dunham" userId="7a8e6d5e-cb96-47cf-aa9f-438249cb2abd" providerId="ADAL" clId="{061C1DA4-B608-4396-915C-96E79FC6ADE7}" dt="2025-01-09T13:46:52.357" v="17" actId="47"/>
        <pc:sldMkLst>
          <pc:docMk/>
          <pc:sldMk cId="3325369292" sldId="4239"/>
        </pc:sldMkLst>
      </pc:sldChg>
      <pc:sldMasterChg chg="del delSldLayout">
        <pc:chgData name="Lena Dunham" userId="7a8e6d5e-cb96-47cf-aa9f-438249cb2abd" providerId="ADAL" clId="{061C1DA4-B608-4396-915C-96E79FC6ADE7}" dt="2025-01-09T13:46:52.357" v="17" actId="47"/>
        <pc:sldMasterMkLst>
          <pc:docMk/>
          <pc:sldMasterMk cId="0" sldId="2147483648"/>
        </pc:sldMasterMkLst>
        <pc:sldLayoutChg chg="del">
          <pc:chgData name="Lena Dunham" userId="7a8e6d5e-cb96-47cf-aa9f-438249cb2abd" providerId="ADAL" clId="{061C1DA4-B608-4396-915C-96E79FC6ADE7}" dt="2025-01-09T13:46:52.357" v="17" actId="47"/>
          <pc:sldLayoutMkLst>
            <pc:docMk/>
            <pc:sldMasterMk cId="0" sldId="2147483648"/>
            <pc:sldLayoutMk cId="0" sldId="2147483649"/>
          </pc:sldLayoutMkLst>
        </pc:sldLayoutChg>
        <pc:sldLayoutChg chg="del">
          <pc:chgData name="Lena Dunham" userId="7a8e6d5e-cb96-47cf-aa9f-438249cb2abd" providerId="ADAL" clId="{061C1DA4-B608-4396-915C-96E79FC6ADE7}" dt="2025-01-09T13:46:52.357" v="17" actId="47"/>
          <pc:sldLayoutMkLst>
            <pc:docMk/>
            <pc:sldMasterMk cId="0" sldId="2147483648"/>
            <pc:sldLayoutMk cId="0" sldId="2147483650"/>
          </pc:sldLayoutMkLst>
        </pc:sldLayoutChg>
        <pc:sldLayoutChg chg="del">
          <pc:chgData name="Lena Dunham" userId="7a8e6d5e-cb96-47cf-aa9f-438249cb2abd" providerId="ADAL" clId="{061C1DA4-B608-4396-915C-96E79FC6ADE7}" dt="2025-01-09T13:46:52.357" v="17" actId="47"/>
          <pc:sldLayoutMkLst>
            <pc:docMk/>
            <pc:sldMasterMk cId="0" sldId="2147483648"/>
            <pc:sldLayoutMk cId="0" sldId="2147483651"/>
          </pc:sldLayoutMkLst>
        </pc:sldLayoutChg>
        <pc:sldLayoutChg chg="del">
          <pc:chgData name="Lena Dunham" userId="7a8e6d5e-cb96-47cf-aa9f-438249cb2abd" providerId="ADAL" clId="{061C1DA4-B608-4396-915C-96E79FC6ADE7}" dt="2025-01-09T13:46:52.357" v="17" actId="47"/>
          <pc:sldLayoutMkLst>
            <pc:docMk/>
            <pc:sldMasterMk cId="0" sldId="2147483648"/>
            <pc:sldLayoutMk cId="0" sldId="2147483652"/>
          </pc:sldLayoutMkLst>
        </pc:sldLayoutChg>
        <pc:sldLayoutChg chg="del">
          <pc:chgData name="Lena Dunham" userId="7a8e6d5e-cb96-47cf-aa9f-438249cb2abd" providerId="ADAL" clId="{061C1DA4-B608-4396-915C-96E79FC6ADE7}" dt="2025-01-09T13:46:52.357" v="17" actId="47"/>
          <pc:sldLayoutMkLst>
            <pc:docMk/>
            <pc:sldMasterMk cId="0" sldId="2147483648"/>
            <pc:sldLayoutMk cId="0" sldId="2147483653"/>
          </pc:sldLayoutMkLst>
        </pc:sldLayoutChg>
        <pc:sldLayoutChg chg="del">
          <pc:chgData name="Lena Dunham" userId="7a8e6d5e-cb96-47cf-aa9f-438249cb2abd" providerId="ADAL" clId="{061C1DA4-B608-4396-915C-96E79FC6ADE7}" dt="2025-01-09T13:46:52.357" v="17" actId="47"/>
          <pc:sldLayoutMkLst>
            <pc:docMk/>
            <pc:sldMasterMk cId="0" sldId="2147483648"/>
            <pc:sldLayoutMk cId="0" sldId="2147483654"/>
          </pc:sldLayoutMkLst>
        </pc:sldLayoutChg>
        <pc:sldLayoutChg chg="del">
          <pc:chgData name="Lena Dunham" userId="7a8e6d5e-cb96-47cf-aa9f-438249cb2abd" providerId="ADAL" clId="{061C1DA4-B608-4396-915C-96E79FC6ADE7}" dt="2025-01-09T13:46:52.357" v="17" actId="47"/>
          <pc:sldLayoutMkLst>
            <pc:docMk/>
            <pc:sldMasterMk cId="0" sldId="2147483648"/>
            <pc:sldLayoutMk cId="0" sldId="2147483655"/>
          </pc:sldLayoutMkLst>
        </pc:sldLayoutChg>
        <pc:sldLayoutChg chg="del">
          <pc:chgData name="Lena Dunham" userId="7a8e6d5e-cb96-47cf-aa9f-438249cb2abd" providerId="ADAL" clId="{061C1DA4-B608-4396-915C-96E79FC6ADE7}" dt="2025-01-09T13:46:52.357" v="17" actId="47"/>
          <pc:sldLayoutMkLst>
            <pc:docMk/>
            <pc:sldMasterMk cId="0" sldId="2147483648"/>
            <pc:sldLayoutMk cId="0" sldId="2147483656"/>
          </pc:sldLayoutMkLst>
        </pc:sldLayoutChg>
        <pc:sldLayoutChg chg="del">
          <pc:chgData name="Lena Dunham" userId="7a8e6d5e-cb96-47cf-aa9f-438249cb2abd" providerId="ADAL" clId="{061C1DA4-B608-4396-915C-96E79FC6ADE7}" dt="2025-01-09T13:46:52.357" v="17" actId="47"/>
          <pc:sldLayoutMkLst>
            <pc:docMk/>
            <pc:sldMasterMk cId="0" sldId="2147483648"/>
            <pc:sldLayoutMk cId="0" sldId="2147483657"/>
          </pc:sldLayoutMkLst>
        </pc:sldLayoutChg>
        <pc:sldLayoutChg chg="del">
          <pc:chgData name="Lena Dunham" userId="7a8e6d5e-cb96-47cf-aa9f-438249cb2abd" providerId="ADAL" clId="{061C1DA4-B608-4396-915C-96E79FC6ADE7}" dt="2025-01-09T13:46:52.357" v="17" actId="47"/>
          <pc:sldLayoutMkLst>
            <pc:docMk/>
            <pc:sldMasterMk cId="0" sldId="2147483648"/>
            <pc:sldLayoutMk cId="0" sldId="2147483658"/>
          </pc:sldLayoutMkLst>
        </pc:sldLayoutChg>
        <pc:sldLayoutChg chg="del">
          <pc:chgData name="Lena Dunham" userId="7a8e6d5e-cb96-47cf-aa9f-438249cb2abd" providerId="ADAL" clId="{061C1DA4-B608-4396-915C-96E79FC6ADE7}" dt="2025-01-09T13:46:52.357" v="17" actId="47"/>
          <pc:sldLayoutMkLst>
            <pc:docMk/>
            <pc:sldMasterMk cId="0" sldId="2147483648"/>
            <pc:sldLayoutMk cId="0" sldId="2147483659"/>
          </pc:sldLayoutMkLst>
        </pc:sldLayoutChg>
      </pc:sldMasterChg>
      <pc:sldMasterChg chg="addSldLayout delSldLayout">
        <pc:chgData name="Lena Dunham" userId="7a8e6d5e-cb96-47cf-aa9f-438249cb2abd" providerId="ADAL" clId="{061C1DA4-B608-4396-915C-96E79FC6ADE7}" dt="2025-01-09T13:46:58.583" v="42" actId="47"/>
        <pc:sldMasterMkLst>
          <pc:docMk/>
          <pc:sldMasterMk cId="0" sldId="2147483755"/>
        </pc:sldMasterMkLst>
        <pc:sldLayoutChg chg="add del">
          <pc:chgData name="Lena Dunham" userId="7a8e6d5e-cb96-47cf-aa9f-438249cb2abd" providerId="ADAL" clId="{061C1DA4-B608-4396-915C-96E79FC6ADE7}" dt="2025-01-09T13:46:58.583" v="42" actId="47"/>
          <pc:sldLayoutMkLst>
            <pc:docMk/>
            <pc:sldMasterMk cId="0" sldId="2147483755"/>
            <pc:sldLayoutMk cId="2081650750" sldId="2147483663"/>
          </pc:sldLayoutMkLst>
        </pc:sldLayoutChg>
        <pc:sldLayoutChg chg="del">
          <pc:chgData name="Lena Dunham" userId="7a8e6d5e-cb96-47cf-aa9f-438249cb2abd" providerId="ADAL" clId="{061C1DA4-B608-4396-915C-96E79FC6ADE7}" dt="2025-01-09T13:46:53.562" v="31" actId="47"/>
          <pc:sldLayoutMkLst>
            <pc:docMk/>
            <pc:sldMasterMk cId="0" sldId="2147483755"/>
            <pc:sldLayoutMk cId="0" sldId="2147483704"/>
          </pc:sldLayoutMkLst>
        </pc:sldLayoutChg>
        <pc:sldLayoutChg chg="del">
          <pc:chgData name="Lena Dunham" userId="7a8e6d5e-cb96-47cf-aa9f-438249cb2abd" providerId="ADAL" clId="{061C1DA4-B608-4396-915C-96E79FC6ADE7}" dt="2025-01-09T13:46:54.187" v="40" actId="47"/>
          <pc:sldLayoutMkLst>
            <pc:docMk/>
            <pc:sldMasterMk cId="0" sldId="2147483755"/>
            <pc:sldLayoutMk cId="2298504503" sldId="2147483768"/>
          </pc:sldLayoutMkLst>
        </pc:sldLayoutChg>
        <pc:sldLayoutChg chg="del">
          <pc:chgData name="Lena Dunham" userId="7a8e6d5e-cb96-47cf-aa9f-438249cb2abd" providerId="ADAL" clId="{061C1DA4-B608-4396-915C-96E79FC6ADE7}" dt="2025-01-09T13:46:54.065" v="38" actId="47"/>
          <pc:sldLayoutMkLst>
            <pc:docMk/>
            <pc:sldMasterMk cId="0" sldId="2147483755"/>
            <pc:sldLayoutMk cId="1313430480" sldId="2147483769"/>
          </pc:sldLayoutMkLst>
        </pc:sldLayoutChg>
        <pc:sldLayoutChg chg="del">
          <pc:chgData name="Lena Dunham" userId="7a8e6d5e-cb96-47cf-aa9f-438249cb2abd" providerId="ADAL" clId="{061C1DA4-B608-4396-915C-96E79FC6ADE7}" dt="2025-01-09T13:46:53.233" v="26" actId="47"/>
          <pc:sldLayoutMkLst>
            <pc:docMk/>
            <pc:sldMasterMk cId="0" sldId="2147483755"/>
            <pc:sldLayoutMk cId="2216377294" sldId="2147483770"/>
          </pc:sldLayoutMkLst>
        </pc:sldLayoutChg>
      </pc:sldMasterChg>
      <pc:sldMasterChg chg="del delSldLayout">
        <pc:chgData name="Lena Dunham" userId="7a8e6d5e-cb96-47cf-aa9f-438249cb2abd" providerId="ADAL" clId="{061C1DA4-B608-4396-915C-96E79FC6ADE7}" dt="2025-01-09T13:46:50.296" v="10" actId="47"/>
        <pc:sldMasterMkLst>
          <pc:docMk/>
          <pc:sldMasterMk cId="484732074" sldId="2147483756"/>
        </pc:sldMasterMkLst>
        <pc:sldLayoutChg chg="del">
          <pc:chgData name="Lena Dunham" userId="7a8e6d5e-cb96-47cf-aa9f-438249cb2abd" providerId="ADAL" clId="{061C1DA4-B608-4396-915C-96E79FC6ADE7}" dt="2025-01-09T13:46:50.296" v="10" actId="47"/>
          <pc:sldLayoutMkLst>
            <pc:docMk/>
            <pc:sldMasterMk cId="484732074" sldId="2147483756"/>
            <pc:sldLayoutMk cId="3989195297" sldId="2147483757"/>
          </pc:sldLayoutMkLst>
        </pc:sldLayoutChg>
        <pc:sldLayoutChg chg="del">
          <pc:chgData name="Lena Dunham" userId="7a8e6d5e-cb96-47cf-aa9f-438249cb2abd" providerId="ADAL" clId="{061C1DA4-B608-4396-915C-96E79FC6ADE7}" dt="2025-01-09T13:46:50.296" v="10" actId="47"/>
          <pc:sldLayoutMkLst>
            <pc:docMk/>
            <pc:sldMasterMk cId="484732074" sldId="2147483756"/>
            <pc:sldLayoutMk cId="166222106" sldId="2147483758"/>
          </pc:sldLayoutMkLst>
        </pc:sldLayoutChg>
        <pc:sldLayoutChg chg="del">
          <pc:chgData name="Lena Dunham" userId="7a8e6d5e-cb96-47cf-aa9f-438249cb2abd" providerId="ADAL" clId="{061C1DA4-B608-4396-915C-96E79FC6ADE7}" dt="2025-01-09T13:46:50.296" v="10" actId="47"/>
          <pc:sldLayoutMkLst>
            <pc:docMk/>
            <pc:sldMasterMk cId="484732074" sldId="2147483756"/>
            <pc:sldLayoutMk cId="768205407" sldId="2147483759"/>
          </pc:sldLayoutMkLst>
        </pc:sldLayoutChg>
        <pc:sldLayoutChg chg="del">
          <pc:chgData name="Lena Dunham" userId="7a8e6d5e-cb96-47cf-aa9f-438249cb2abd" providerId="ADAL" clId="{061C1DA4-B608-4396-915C-96E79FC6ADE7}" dt="2025-01-09T13:46:50.296" v="10" actId="47"/>
          <pc:sldLayoutMkLst>
            <pc:docMk/>
            <pc:sldMasterMk cId="484732074" sldId="2147483756"/>
            <pc:sldLayoutMk cId="284279683" sldId="2147483760"/>
          </pc:sldLayoutMkLst>
        </pc:sldLayoutChg>
        <pc:sldLayoutChg chg="del">
          <pc:chgData name="Lena Dunham" userId="7a8e6d5e-cb96-47cf-aa9f-438249cb2abd" providerId="ADAL" clId="{061C1DA4-B608-4396-915C-96E79FC6ADE7}" dt="2025-01-09T13:46:50.296" v="10" actId="47"/>
          <pc:sldLayoutMkLst>
            <pc:docMk/>
            <pc:sldMasterMk cId="484732074" sldId="2147483756"/>
            <pc:sldLayoutMk cId="3801771041" sldId="2147483761"/>
          </pc:sldLayoutMkLst>
        </pc:sldLayoutChg>
        <pc:sldLayoutChg chg="del">
          <pc:chgData name="Lena Dunham" userId="7a8e6d5e-cb96-47cf-aa9f-438249cb2abd" providerId="ADAL" clId="{061C1DA4-B608-4396-915C-96E79FC6ADE7}" dt="2025-01-09T13:46:50.296" v="10" actId="47"/>
          <pc:sldLayoutMkLst>
            <pc:docMk/>
            <pc:sldMasterMk cId="484732074" sldId="2147483756"/>
            <pc:sldLayoutMk cId="310808164" sldId="2147483762"/>
          </pc:sldLayoutMkLst>
        </pc:sldLayoutChg>
        <pc:sldLayoutChg chg="del">
          <pc:chgData name="Lena Dunham" userId="7a8e6d5e-cb96-47cf-aa9f-438249cb2abd" providerId="ADAL" clId="{061C1DA4-B608-4396-915C-96E79FC6ADE7}" dt="2025-01-09T13:46:50.296" v="10" actId="47"/>
          <pc:sldLayoutMkLst>
            <pc:docMk/>
            <pc:sldMasterMk cId="484732074" sldId="2147483756"/>
            <pc:sldLayoutMk cId="3545631497" sldId="2147483763"/>
          </pc:sldLayoutMkLst>
        </pc:sldLayoutChg>
        <pc:sldLayoutChg chg="del">
          <pc:chgData name="Lena Dunham" userId="7a8e6d5e-cb96-47cf-aa9f-438249cb2abd" providerId="ADAL" clId="{061C1DA4-B608-4396-915C-96E79FC6ADE7}" dt="2025-01-09T13:46:50.296" v="10" actId="47"/>
          <pc:sldLayoutMkLst>
            <pc:docMk/>
            <pc:sldMasterMk cId="484732074" sldId="2147483756"/>
            <pc:sldLayoutMk cId="845630855" sldId="2147483764"/>
          </pc:sldLayoutMkLst>
        </pc:sldLayoutChg>
        <pc:sldLayoutChg chg="del">
          <pc:chgData name="Lena Dunham" userId="7a8e6d5e-cb96-47cf-aa9f-438249cb2abd" providerId="ADAL" clId="{061C1DA4-B608-4396-915C-96E79FC6ADE7}" dt="2025-01-09T13:46:50.296" v="10" actId="47"/>
          <pc:sldLayoutMkLst>
            <pc:docMk/>
            <pc:sldMasterMk cId="484732074" sldId="2147483756"/>
            <pc:sldLayoutMk cId="410368198" sldId="2147483765"/>
          </pc:sldLayoutMkLst>
        </pc:sldLayoutChg>
        <pc:sldLayoutChg chg="del">
          <pc:chgData name="Lena Dunham" userId="7a8e6d5e-cb96-47cf-aa9f-438249cb2abd" providerId="ADAL" clId="{061C1DA4-B608-4396-915C-96E79FC6ADE7}" dt="2025-01-09T13:46:50.296" v="10" actId="47"/>
          <pc:sldLayoutMkLst>
            <pc:docMk/>
            <pc:sldMasterMk cId="484732074" sldId="2147483756"/>
            <pc:sldLayoutMk cId="2287800820" sldId="2147483766"/>
          </pc:sldLayoutMkLst>
        </pc:sldLayoutChg>
        <pc:sldLayoutChg chg="del">
          <pc:chgData name="Lena Dunham" userId="7a8e6d5e-cb96-47cf-aa9f-438249cb2abd" providerId="ADAL" clId="{061C1DA4-B608-4396-915C-96E79FC6ADE7}" dt="2025-01-09T13:46:50.296" v="10" actId="47"/>
          <pc:sldLayoutMkLst>
            <pc:docMk/>
            <pc:sldMasterMk cId="484732074" sldId="2147483756"/>
            <pc:sldLayoutMk cId="3906282604" sldId="214748376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2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1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accen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 descr="organic-02.png"/>
          <p:cNvPicPr preferRelativeResize="0"/>
          <p:nvPr/>
        </p:nvPicPr>
        <p:blipFill>
          <a:blip r:embed="rId2">
            <a:alphaModFix amt="2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/>
          <p:nvPr/>
        </p:nvSpPr>
        <p:spPr>
          <a:xfrm>
            <a:off x="2022375" y="1022175"/>
            <a:ext cx="5099400" cy="31359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dist="104775" dir="2700000" algn="bl" rotWithShape="0">
              <a:srgbClr val="20124D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4162050" y="756837"/>
            <a:ext cx="819900" cy="8199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4775" dir="2700000" algn="bl" rotWithShape="0">
              <a:srgbClr val="20124D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2361000" y="1735750"/>
            <a:ext cx="4335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2361075" y="2840050"/>
            <a:ext cx="43350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>
                <a:solidFill>
                  <a:srgbClr val="4D4A56"/>
                </a:solidFill>
              </a:defRPr>
            </a:lvl1pPr>
            <a:lvl2pPr lvl="1" algn="ctr">
              <a:buNone/>
              <a:defRPr>
                <a:solidFill>
                  <a:srgbClr val="4D4A56"/>
                </a:solidFill>
              </a:defRPr>
            </a:lvl2pPr>
            <a:lvl3pPr lvl="2" algn="ctr">
              <a:buNone/>
              <a:defRPr>
                <a:solidFill>
                  <a:srgbClr val="4D4A56"/>
                </a:solidFill>
              </a:defRPr>
            </a:lvl3pPr>
            <a:lvl4pPr lvl="3" algn="ctr">
              <a:buNone/>
              <a:defRPr>
                <a:solidFill>
                  <a:srgbClr val="4D4A56"/>
                </a:solidFill>
              </a:defRPr>
            </a:lvl4pPr>
            <a:lvl5pPr lvl="4" algn="ctr">
              <a:buNone/>
              <a:defRPr>
                <a:solidFill>
                  <a:srgbClr val="4D4A56"/>
                </a:solidFill>
              </a:defRPr>
            </a:lvl5pPr>
            <a:lvl6pPr lvl="5" algn="ctr">
              <a:buNone/>
              <a:defRPr>
                <a:solidFill>
                  <a:srgbClr val="4D4A56"/>
                </a:solidFill>
              </a:defRPr>
            </a:lvl6pPr>
            <a:lvl7pPr lvl="6" algn="ctr">
              <a:buNone/>
              <a:defRPr>
                <a:solidFill>
                  <a:srgbClr val="4D4A56"/>
                </a:solidFill>
              </a:defRPr>
            </a:lvl7pPr>
            <a:lvl8pPr lvl="7" algn="ctr">
              <a:buNone/>
              <a:defRPr>
                <a:solidFill>
                  <a:srgbClr val="4D4A56"/>
                </a:solidFill>
              </a:defRPr>
            </a:lvl8pPr>
            <a:lvl9pPr lvl="8" algn="ctr">
              <a:buNone/>
              <a:defRPr>
                <a:solidFill>
                  <a:srgbClr val="4D4A56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9CB138F-5A14-49FF-BF8B-4696FF65210D}" type="datetimeFigureOut">
              <a:rPr lang="en-US"/>
              <a:t>1/9/2025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D2DB14D-9FE4-4290-8DFB-6D7A976C3B2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50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17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3320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79997"/>
            <a:ext cx="3886200" cy="27367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79997"/>
            <a:ext cx="3886200" cy="27367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90203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867733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854761"/>
            <a:ext cx="3868340" cy="617934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472695"/>
            <a:ext cx="3868340" cy="2763441"/>
          </a:xfrm>
        </p:spPr>
        <p:txBody>
          <a:bodyPr/>
          <a:lstStyle>
            <a:lvl1pPr>
              <a:defRPr sz="2100">
                <a:solidFill>
                  <a:srgbClr val="84BD00"/>
                </a:solidFill>
              </a:defRPr>
            </a:lvl1pPr>
            <a:lvl2pPr>
              <a:defRPr sz="1800">
                <a:solidFill>
                  <a:srgbClr val="84BD00"/>
                </a:solidFill>
              </a:defRPr>
            </a:lvl2pPr>
            <a:lvl3pPr>
              <a:defRPr sz="1500">
                <a:solidFill>
                  <a:srgbClr val="84BD00"/>
                </a:solidFill>
              </a:defRPr>
            </a:lvl3pPr>
            <a:lvl4pPr>
              <a:defRPr sz="1350">
                <a:solidFill>
                  <a:srgbClr val="84BD00"/>
                </a:solidFill>
              </a:defRPr>
            </a:lvl4pPr>
            <a:lvl5pPr>
              <a:defRPr>
                <a:solidFill>
                  <a:srgbClr val="84BD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854761"/>
            <a:ext cx="3887391" cy="617934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472695"/>
            <a:ext cx="3887391" cy="2763441"/>
          </a:xfrm>
        </p:spPr>
        <p:txBody>
          <a:bodyPr/>
          <a:lstStyle>
            <a:lvl1pPr>
              <a:defRPr sz="2100">
                <a:solidFill>
                  <a:srgbClr val="84BD00"/>
                </a:solidFill>
              </a:defRPr>
            </a:lvl1pPr>
            <a:lvl2pPr>
              <a:defRPr>
                <a:solidFill>
                  <a:srgbClr val="84BD00"/>
                </a:solidFill>
              </a:defRPr>
            </a:lvl2pPr>
            <a:lvl3pPr>
              <a:defRPr>
                <a:solidFill>
                  <a:srgbClr val="84BD00"/>
                </a:solidFill>
              </a:defRPr>
            </a:lvl3pPr>
            <a:lvl4pPr>
              <a:defRPr>
                <a:solidFill>
                  <a:srgbClr val="84BD00"/>
                </a:solidFill>
              </a:defRPr>
            </a:lvl4pPr>
            <a:lvl5pPr>
              <a:defRPr>
                <a:solidFill>
                  <a:srgbClr val="84BD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48359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661055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058724"/>
            <a:ext cx="4629150" cy="3572194"/>
          </a:xfrm>
        </p:spPr>
        <p:txBody>
          <a:bodyPr/>
          <a:lstStyle>
            <a:lvl1pPr>
              <a:defRPr sz="2100">
                <a:solidFill>
                  <a:srgbClr val="84BD00"/>
                </a:solidFill>
              </a:defRPr>
            </a:lvl1pPr>
            <a:lvl2pPr>
              <a:defRPr sz="1800">
                <a:solidFill>
                  <a:srgbClr val="84BD00"/>
                </a:solidFill>
              </a:defRPr>
            </a:lvl2pPr>
            <a:lvl3pPr>
              <a:defRPr sz="1500">
                <a:solidFill>
                  <a:srgbClr val="84BD00"/>
                </a:solidFill>
              </a:defRPr>
            </a:lvl3pPr>
            <a:lvl4pPr>
              <a:defRPr sz="1350">
                <a:solidFill>
                  <a:srgbClr val="84BD00"/>
                </a:solidFill>
              </a:defRPr>
            </a:lvl4pPr>
            <a:lvl5pPr>
              <a:defRPr sz="1200">
                <a:solidFill>
                  <a:srgbClr val="84BD00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861205"/>
            <a:ext cx="2949178" cy="2769713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0166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668125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1065794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868275"/>
            <a:ext cx="2949178" cy="2858691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88088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63375" y="452887"/>
            <a:ext cx="4382218" cy="1714500"/>
          </a:xfrm>
        </p:spPr>
        <p:txBody>
          <a:bodyPr/>
          <a:lstStyle>
            <a:lvl1pPr algn="l">
              <a:defRPr sz="3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63375" y="2264434"/>
            <a:ext cx="4382218" cy="562874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3D38DE4-1F2B-4C0D-ADEE-21C620B866B0}" type="datetimeFigureOut">
              <a:rPr lang="en-US"/>
              <a:pPr>
                <a:defRPr/>
              </a:pPr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6D40DEFE-E6EC-4511-987E-2546E88373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9058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3D021C3-2519-4F06-A446-B38230B5787B}" type="datetimeFigureOut">
              <a:rPr lang="en-US"/>
              <a:pPr>
                <a:defRPr/>
              </a:pPr>
              <a:t>1/9/2025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5A5F5263-F606-441B-B3C1-4AB5A2399E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391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F_all_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4" y="350044"/>
            <a:ext cx="1374775" cy="78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01" y="802482"/>
            <a:ext cx="1692275" cy="345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5276" y="1689497"/>
            <a:ext cx="8697913" cy="1228725"/>
          </a:xfrm>
        </p:spPr>
        <p:txBody>
          <a:bodyPr/>
          <a:lstStyle>
            <a:lvl1pPr>
              <a:lnSpc>
                <a:spcPct val="80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8138" y="2906316"/>
            <a:ext cx="4572000" cy="351234"/>
          </a:xfrm>
        </p:spPr>
        <p:txBody>
          <a:bodyPr/>
          <a:lstStyle>
            <a:lvl1pPr>
              <a:spcBef>
                <a:spcPts val="0"/>
              </a:spcBef>
              <a:defRPr sz="900" cap="all" baseline="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56617" y="3243834"/>
            <a:ext cx="1901825" cy="414338"/>
          </a:xfrm>
        </p:spPr>
        <p:txBody>
          <a:bodyPr/>
          <a:lstStyle>
            <a:lvl1pPr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2378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chemeClr val="dk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 descr="organic-04.png"/>
          <p:cNvPicPr preferRelativeResize="0"/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"/>
          <p:cNvSpPr/>
          <p:nvPr/>
        </p:nvSpPr>
        <p:spPr>
          <a:xfrm>
            <a:off x="880525" y="1098363"/>
            <a:ext cx="7383000" cy="31359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104775" dir="2700000" algn="bl" rotWithShape="0">
              <a:srgbClr val="20124D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4"/>
          <p:cNvSpPr/>
          <p:nvPr/>
        </p:nvSpPr>
        <p:spPr>
          <a:xfrm>
            <a:off x="4162050" y="833037"/>
            <a:ext cx="819900" cy="8199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4775" dir="2700000" algn="bl" rotWithShape="0">
              <a:srgbClr val="20124D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1493850" y="1933200"/>
            <a:ext cx="61563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4D4A56"/>
              </a:buClr>
              <a:buSzPts val="2400"/>
              <a:buFont typeface="Playfair Display"/>
              <a:buChar char="▹"/>
              <a:defRPr sz="2400" b="1" i="1">
                <a:solidFill>
                  <a:srgbClr val="4D4A5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lvl="1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A56"/>
              </a:buClr>
              <a:buSzPts val="2400"/>
              <a:buFont typeface="Playfair Display"/>
              <a:buChar char="▸"/>
              <a:defRPr b="1" i="1">
                <a:solidFill>
                  <a:srgbClr val="4D4A5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lvl="2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A56"/>
              </a:buClr>
              <a:buSzPts val="2400"/>
              <a:buFont typeface="Playfair Display"/>
              <a:buChar char="◦"/>
              <a:defRPr b="1" i="1">
                <a:solidFill>
                  <a:srgbClr val="4D4A5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lvl="3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A56"/>
              </a:buClr>
              <a:buSzPts val="2400"/>
              <a:buFont typeface="Playfair Display"/>
              <a:buChar char="●"/>
              <a:defRPr sz="2400" b="1" i="1">
                <a:solidFill>
                  <a:srgbClr val="4D4A5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lvl="4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A56"/>
              </a:buClr>
              <a:buSzPts val="2400"/>
              <a:buFont typeface="Playfair Display"/>
              <a:buChar char="○"/>
              <a:defRPr sz="2400" b="1" i="1">
                <a:solidFill>
                  <a:srgbClr val="4D4A5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lvl="5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A56"/>
              </a:buClr>
              <a:buSzPts val="2400"/>
              <a:buFont typeface="Playfair Display"/>
              <a:buChar char="■"/>
              <a:defRPr sz="2400" b="1" i="1">
                <a:solidFill>
                  <a:srgbClr val="4D4A5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lvl="6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A56"/>
              </a:buClr>
              <a:buSzPts val="2400"/>
              <a:buFont typeface="Playfair Display"/>
              <a:buChar char="●"/>
              <a:defRPr sz="2400" b="1" i="1">
                <a:solidFill>
                  <a:srgbClr val="4D4A5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lvl="7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A56"/>
              </a:buClr>
              <a:buSzPts val="2400"/>
              <a:buFont typeface="Playfair Display"/>
              <a:buChar char="○"/>
              <a:defRPr sz="2400" b="1" i="1">
                <a:solidFill>
                  <a:srgbClr val="4D4A5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lvl="8" indent="-381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A56"/>
              </a:buClr>
              <a:buSzPts val="2400"/>
              <a:buFont typeface="Playfair Display"/>
              <a:buChar char="■"/>
              <a:defRPr sz="2400" b="1" i="1">
                <a:solidFill>
                  <a:srgbClr val="4D4A5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/>
          <p:nvPr/>
        </p:nvSpPr>
        <p:spPr>
          <a:xfrm>
            <a:off x="3593400" y="82491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rPr>
              <a:t>“</a:t>
            </a:r>
            <a:endParaRPr sz="6000" b="1">
              <a:solidFill>
                <a:schemeClr val="dk1"/>
              </a:solidFill>
              <a:latin typeface="Tinos"/>
              <a:ea typeface="Tinos"/>
              <a:cs typeface="Tinos"/>
              <a:sym typeface="Tinos"/>
            </a:endParaRPr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EBD47-7D41-4C8C-8C8A-87B9A39623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r>
              <a:rPr lang="en-US"/>
              <a:t>| PRESENTATION TITLE HERE | ©2011 YMCA of the USA</a:t>
            </a:r>
          </a:p>
        </p:txBody>
      </p:sp>
    </p:spTree>
    <p:extLst>
      <p:ext uri="{BB962C8B-B14F-4D97-AF65-F5344CB8AC3E}">
        <p14:creationId xmlns:p14="http://schemas.microsoft.com/office/powerpoint/2010/main" val="1226546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 or Agenda">
    <p:bg>
      <p:bgPr>
        <a:solidFill>
          <a:srgbClr val="01A4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" y="240030"/>
            <a:ext cx="8366760" cy="630936"/>
          </a:xfrm>
        </p:spPr>
        <p:txBody>
          <a:bodyPr/>
          <a:lstStyle>
            <a:lvl1pPr algn="l">
              <a:defRPr sz="195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4014" y="1304925"/>
            <a:ext cx="8339137" cy="3281363"/>
          </a:xfrm>
        </p:spPr>
        <p:txBody>
          <a:bodyPr/>
          <a:lstStyle>
            <a:lvl1pPr marL="342900" indent="-342900">
              <a:spcBef>
                <a:spcPts val="396"/>
              </a:spcBef>
              <a:buFont typeface="+mj-lt"/>
              <a:buAutoNum type="arabicPeriod"/>
              <a:defRPr sz="1650" b="1" cap="all" baseline="0">
                <a:solidFill>
                  <a:schemeClr val="bg1"/>
                </a:solidFill>
              </a:defRPr>
            </a:lvl1pPr>
            <a:lvl2pPr marL="555498" indent="-212598">
              <a:spcBef>
                <a:spcPts val="396"/>
              </a:spcBef>
              <a:buSzPct val="100000"/>
              <a:buFont typeface="Verdana" pitchFamily="34" charset="0"/>
              <a:buChar char="–"/>
              <a:defRPr sz="1650" baseline="0">
                <a:solidFill>
                  <a:schemeClr val="bg1"/>
                </a:solidFill>
              </a:defRPr>
            </a:lvl2pPr>
            <a:lvl3pPr marL="857250">
              <a:spcBef>
                <a:spcPts val="396"/>
              </a:spcBef>
              <a:buFont typeface="Arial" pitchFamily="34" charset="0"/>
              <a:buChar char="•"/>
              <a:defRPr sz="1650" baseline="0">
                <a:solidFill>
                  <a:schemeClr val="bg1"/>
                </a:solidFill>
              </a:defRPr>
            </a:lvl3pPr>
            <a:lvl4pPr>
              <a:spcBef>
                <a:spcPts val="396"/>
              </a:spcBef>
              <a:defRPr sz="1650" baseline="0">
                <a:solidFill>
                  <a:schemeClr val="bg1"/>
                </a:solidFill>
              </a:defRPr>
            </a:lvl4pPr>
            <a:lvl5pPr>
              <a:spcBef>
                <a:spcPts val="396"/>
              </a:spcBef>
              <a:defRPr sz="16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BDAB349-3667-49C9-9F9B-4DC9940C32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chemeClr val="bg2"/>
                </a:solidFill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r>
              <a:rPr lang="en-US"/>
              <a:t>| PRESENTATION TITLE HERE | ©2011 YMCA of the USA</a:t>
            </a:r>
          </a:p>
        </p:txBody>
      </p:sp>
    </p:spTree>
    <p:extLst>
      <p:ext uri="{BB962C8B-B14F-4D97-AF65-F5344CB8AC3E}">
        <p14:creationId xmlns:p14="http://schemas.microsoft.com/office/powerpoint/2010/main" val="1456481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solidFill>
          <a:srgbClr val="01A4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608" y="281178"/>
            <a:ext cx="8732520" cy="1227582"/>
          </a:xfrm>
        </p:spPr>
        <p:txBody>
          <a:bodyPr/>
          <a:lstStyle>
            <a:lvl1pPr algn="l">
              <a:lnSpc>
                <a:spcPct val="80000"/>
              </a:lnSpc>
              <a:defRPr sz="48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13022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with Name">
    <p:bg>
      <p:bgPr>
        <a:solidFill>
          <a:srgbClr val="01A4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350044"/>
            <a:ext cx="1376362" cy="78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608" y="2067116"/>
            <a:ext cx="8732520" cy="711803"/>
          </a:xfrm>
        </p:spPr>
        <p:txBody>
          <a:bodyPr/>
          <a:lstStyle>
            <a:lvl1pPr algn="l">
              <a:lnSpc>
                <a:spcPct val="80000"/>
              </a:lnSpc>
              <a:defRPr sz="48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6225" y="3350419"/>
            <a:ext cx="7048500" cy="1443038"/>
          </a:xfrm>
        </p:spPr>
        <p:txBody>
          <a:bodyPr/>
          <a:lstStyle>
            <a:lvl1pPr>
              <a:spcBef>
                <a:spcPts val="150"/>
              </a:spcBef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029906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4014" y="1304925"/>
            <a:ext cx="4092575" cy="32813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8988" y="1304925"/>
            <a:ext cx="4094162" cy="32813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A9DD8-B5B8-45BF-B751-AE7B6043CF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r>
              <a:rPr lang="en-US"/>
              <a:t>| PRESENTATION TITLE HERE | ©2011 YMCA of the USA</a:t>
            </a:r>
          </a:p>
        </p:txBody>
      </p:sp>
    </p:spTree>
    <p:extLst>
      <p:ext uri="{BB962C8B-B14F-4D97-AF65-F5344CB8AC3E}">
        <p14:creationId xmlns:p14="http://schemas.microsoft.com/office/powerpoint/2010/main" val="7795940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8EC4F-1626-4135-8EDD-5B4EF05A84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r>
              <a:rPr lang="en-US"/>
              <a:t>| PRESENTATION TITLE HERE | ©2011 YMCA of the USA</a:t>
            </a:r>
          </a:p>
        </p:txBody>
      </p:sp>
    </p:spTree>
    <p:extLst>
      <p:ext uri="{BB962C8B-B14F-4D97-AF65-F5344CB8AC3E}">
        <p14:creationId xmlns:p14="http://schemas.microsoft.com/office/powerpoint/2010/main" val="13499101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E29F2-2124-40A7-9370-38AC51F2AB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r>
              <a:rPr lang="en-US"/>
              <a:t>| PRESENTATION TITLE HERE | ©2011 YMCA of the USA</a:t>
            </a:r>
          </a:p>
        </p:txBody>
      </p:sp>
    </p:spTree>
    <p:extLst>
      <p:ext uri="{BB962C8B-B14F-4D97-AF65-F5344CB8AC3E}">
        <p14:creationId xmlns:p14="http://schemas.microsoft.com/office/powerpoint/2010/main" val="30567003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56991-A4C7-4D9B-B0CA-17664F8314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r>
              <a:rPr lang="en-US"/>
              <a:t>| PRESENTATION TITLE HERE | ©2011 YMCA of the USA</a:t>
            </a:r>
          </a:p>
        </p:txBody>
      </p:sp>
    </p:spTree>
    <p:extLst>
      <p:ext uri="{BB962C8B-B14F-4D97-AF65-F5344CB8AC3E}">
        <p14:creationId xmlns:p14="http://schemas.microsoft.com/office/powerpoint/2010/main" val="3491154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C2551-B5D1-4998-BDE3-627E5FBCE1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r>
              <a:rPr lang="en-US"/>
              <a:t>| PRESENTATION TITLE HERE | ©2011 YMCA of the USA</a:t>
            </a:r>
          </a:p>
        </p:txBody>
      </p:sp>
    </p:spTree>
    <p:extLst>
      <p:ext uri="{BB962C8B-B14F-4D97-AF65-F5344CB8AC3E}">
        <p14:creationId xmlns:p14="http://schemas.microsoft.com/office/powerpoint/2010/main" val="9986530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BC829-48A4-4EFD-87DB-0616E93FF2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r>
              <a:rPr lang="en-US"/>
              <a:t>| PRESENTATION TITLE HERE | ©2011 YMCA of the USA</a:t>
            </a:r>
          </a:p>
        </p:txBody>
      </p:sp>
    </p:spTree>
    <p:extLst>
      <p:ext uri="{BB962C8B-B14F-4D97-AF65-F5344CB8AC3E}">
        <p14:creationId xmlns:p14="http://schemas.microsoft.com/office/powerpoint/2010/main" val="1472835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solidFill>
          <a:schemeClr val="dk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7" descr="organic-02.png"/>
          <p:cNvPicPr preferRelativeResize="0"/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7"/>
          <p:cNvSpPr/>
          <p:nvPr/>
        </p:nvSpPr>
        <p:spPr>
          <a:xfrm>
            <a:off x="2066125" y="715358"/>
            <a:ext cx="6596700" cy="3910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4775" dir="2700000" algn="bl" rotWithShape="0">
              <a:srgbClr val="20124D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7"/>
          <p:cNvSpPr/>
          <p:nvPr/>
        </p:nvSpPr>
        <p:spPr>
          <a:xfrm>
            <a:off x="404975" y="441142"/>
            <a:ext cx="1980300" cy="19803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104775" dir="2700000" algn="bl" rotWithShape="0">
              <a:srgbClr val="20124D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534610" y="541179"/>
            <a:ext cx="16134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2757725" y="1123950"/>
            <a:ext cx="2700600" cy="30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▸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5620903" y="1123950"/>
            <a:ext cx="2700600" cy="30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▸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F26FF-A929-452C-A618-3EEE81BE39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r>
              <a:rPr lang="en-US"/>
              <a:t>| PRESENTATION TITLE HERE | ©2011 YMCA of the USA</a:t>
            </a:r>
          </a:p>
        </p:txBody>
      </p:sp>
    </p:spTree>
    <p:extLst>
      <p:ext uri="{BB962C8B-B14F-4D97-AF65-F5344CB8AC3E}">
        <p14:creationId xmlns:p14="http://schemas.microsoft.com/office/powerpoint/2010/main" val="40772365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1" y="246460"/>
            <a:ext cx="2092325" cy="43398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8614" y="246460"/>
            <a:ext cx="6129337" cy="43398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49392-59BB-4024-ADA1-A33B534F62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r>
              <a:rPr lang="en-US"/>
              <a:t>| PRESENTATION TITLE HERE | ©2011 YMCA of the USA</a:t>
            </a:r>
          </a:p>
        </p:txBody>
      </p:sp>
    </p:spTree>
    <p:extLst>
      <p:ext uri="{BB962C8B-B14F-4D97-AF65-F5344CB8AC3E}">
        <p14:creationId xmlns:p14="http://schemas.microsoft.com/office/powerpoint/2010/main" val="13436801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F_You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4" y="350044"/>
            <a:ext cx="1374775" cy="78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01" y="802482"/>
            <a:ext cx="1692275" cy="345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5276" y="1689497"/>
            <a:ext cx="8697913" cy="1228725"/>
          </a:xfrm>
        </p:spPr>
        <p:txBody>
          <a:bodyPr/>
          <a:lstStyle>
            <a:lvl1pPr>
              <a:lnSpc>
                <a:spcPct val="80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8138" y="2906316"/>
            <a:ext cx="4572000" cy="351234"/>
          </a:xfrm>
        </p:spPr>
        <p:txBody>
          <a:bodyPr/>
          <a:lstStyle>
            <a:lvl1pPr>
              <a:spcBef>
                <a:spcPts val="0"/>
              </a:spcBef>
              <a:defRPr sz="900" cap="all" baseline="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56617" y="3243834"/>
            <a:ext cx="1901825" cy="414338"/>
          </a:xfrm>
        </p:spPr>
        <p:txBody>
          <a:bodyPr/>
          <a:lstStyle>
            <a:lvl1pPr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04014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F_Healt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4" y="350044"/>
            <a:ext cx="1374775" cy="78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01" y="802482"/>
            <a:ext cx="1692275" cy="345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5276" y="1689497"/>
            <a:ext cx="8697913" cy="1228725"/>
          </a:xfrm>
        </p:spPr>
        <p:txBody>
          <a:bodyPr/>
          <a:lstStyle>
            <a:lvl1pPr>
              <a:lnSpc>
                <a:spcPct val="80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8138" y="2906316"/>
            <a:ext cx="4572000" cy="351234"/>
          </a:xfrm>
        </p:spPr>
        <p:txBody>
          <a:bodyPr/>
          <a:lstStyle>
            <a:lvl1pPr>
              <a:spcBef>
                <a:spcPts val="0"/>
              </a:spcBef>
              <a:defRPr sz="900" cap="all" baseline="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56617" y="3243834"/>
            <a:ext cx="1901825" cy="414338"/>
          </a:xfrm>
        </p:spPr>
        <p:txBody>
          <a:bodyPr/>
          <a:lstStyle>
            <a:lvl1pPr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85449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F_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4" y="350044"/>
            <a:ext cx="1374775" cy="78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01" y="802482"/>
            <a:ext cx="1692275" cy="345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5276" y="1689497"/>
            <a:ext cx="8697913" cy="1228725"/>
          </a:xfrm>
        </p:spPr>
        <p:txBody>
          <a:bodyPr/>
          <a:lstStyle>
            <a:lvl1pPr>
              <a:lnSpc>
                <a:spcPct val="80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8138" y="2906316"/>
            <a:ext cx="4572000" cy="351234"/>
          </a:xfrm>
        </p:spPr>
        <p:txBody>
          <a:bodyPr/>
          <a:lstStyle>
            <a:lvl1pPr>
              <a:spcBef>
                <a:spcPts val="0"/>
              </a:spcBef>
              <a:defRPr sz="900" cap="all" baseline="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56617" y="3243834"/>
            <a:ext cx="1901825" cy="414338"/>
          </a:xfrm>
        </p:spPr>
        <p:txBody>
          <a:bodyPr/>
          <a:lstStyle>
            <a:lvl1pPr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25733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outdoor, grass, building, bus&#10;&#10;Description automatically generated">
            <a:extLst>
              <a:ext uri="{FF2B5EF4-FFF2-40B4-BE49-F238E27FC236}">
                <a16:creationId xmlns:a16="http://schemas.microsoft.com/office/drawing/2014/main" id="{58672D4C-44FB-C041-A565-EFCE0B8DD1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77" b="-18992"/>
          <a:stretch/>
        </p:blipFill>
        <p:spPr>
          <a:xfrm>
            <a:off x="-77848" y="-1856"/>
            <a:ext cx="9227145" cy="616295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4BCB0BE-26A4-A741-A91B-9F0B859D8C19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3608133" y="-300418"/>
            <a:ext cx="1918606" cy="9145191"/>
          </a:xfrm>
          <a:prstGeom prst="rect">
            <a:avLst/>
          </a:prstGeom>
          <a:solidFill>
            <a:srgbClr val="00498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6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76526C-8381-A14F-90D5-72A4550E0C70}"/>
              </a:ext>
            </a:extLst>
          </p:cNvPr>
          <p:cNvSpPr/>
          <p:nvPr userDrawn="1"/>
        </p:nvSpPr>
        <p:spPr>
          <a:xfrm>
            <a:off x="-5162" y="3280458"/>
            <a:ext cx="9145191" cy="1086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F2EA980-523D-5540-B74D-21C73CE89BBD}"/>
              </a:ext>
            </a:extLst>
          </p:cNvPr>
          <p:cNvSpPr/>
          <p:nvPr userDrawn="1"/>
        </p:nvSpPr>
        <p:spPr>
          <a:xfrm>
            <a:off x="4141306" y="2901133"/>
            <a:ext cx="868208" cy="868208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6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1299E0B-13BF-B14F-8C0C-1433DD2A16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7217" y="3060788"/>
            <a:ext cx="532951" cy="532951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94D50F05-D799-AA40-A915-A9A28DBC5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055386"/>
            <a:ext cx="9140030" cy="857250"/>
          </a:xfrm>
          <a:prstGeom prst="rect">
            <a:avLst/>
          </a:prstGeom>
        </p:spPr>
        <p:txBody>
          <a:bodyPr vert="horz" lIns="217728" tIns="108864" rIns="217728" bIns="108864" rtlCol="0" anchor="ctr">
            <a:normAutofit/>
          </a:bodyPr>
          <a:lstStyle>
            <a:lvl1pPr algn="ctr">
              <a:lnSpc>
                <a:spcPct val="80000"/>
              </a:lnSpc>
              <a:defRPr/>
            </a:lvl1pPr>
          </a:lstStyle>
          <a:p>
            <a:pPr algn="ctr">
              <a:lnSpc>
                <a:spcPct val="80000"/>
              </a:lnSpc>
            </a:pPr>
            <a:r>
              <a:rPr lang="en-US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HERE</a:t>
            </a:r>
            <a:br>
              <a:rPr lang="en-US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Title Here</a:t>
            </a:r>
          </a:p>
        </p:txBody>
      </p:sp>
    </p:spTree>
    <p:extLst>
      <p:ext uri="{BB962C8B-B14F-4D97-AF65-F5344CB8AC3E}">
        <p14:creationId xmlns:p14="http://schemas.microsoft.com/office/powerpoint/2010/main" val="19408442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 Custom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7">
            <a:extLst>
              <a:ext uri="{FF2B5EF4-FFF2-40B4-BE49-F238E27FC236}">
                <a16:creationId xmlns:a16="http://schemas.microsoft.com/office/drawing/2014/main" id="{1166F8D2-7765-8D48-AC84-2838C24A4C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4168"/>
            <a:ext cx="9145191" cy="5258012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BCB0BE-26A4-A741-A91B-9F0B859D8C19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3608133" y="-278055"/>
            <a:ext cx="1918606" cy="9145191"/>
          </a:xfrm>
          <a:prstGeom prst="rect">
            <a:avLst/>
          </a:prstGeom>
          <a:solidFill>
            <a:srgbClr val="00498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6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76526C-8381-A14F-90D5-72A4550E0C70}"/>
              </a:ext>
            </a:extLst>
          </p:cNvPr>
          <p:cNvSpPr/>
          <p:nvPr userDrawn="1"/>
        </p:nvSpPr>
        <p:spPr>
          <a:xfrm>
            <a:off x="-5162" y="3280458"/>
            <a:ext cx="9145191" cy="1086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F2EA980-523D-5540-B74D-21C73CE89BBD}"/>
              </a:ext>
            </a:extLst>
          </p:cNvPr>
          <p:cNvSpPr/>
          <p:nvPr userDrawn="1"/>
        </p:nvSpPr>
        <p:spPr>
          <a:xfrm>
            <a:off x="4141306" y="2901133"/>
            <a:ext cx="868208" cy="868208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6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1299E0B-13BF-B14F-8C0C-1433DD2A16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7217" y="3060788"/>
            <a:ext cx="532951" cy="532951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76BDBD6-632F-5D4C-AD5E-5FF978CB0C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055386"/>
            <a:ext cx="9140030" cy="857250"/>
          </a:xfrm>
          <a:prstGeom prst="rect">
            <a:avLst/>
          </a:prstGeom>
        </p:spPr>
        <p:txBody>
          <a:bodyPr vert="horz" lIns="217728" tIns="108864" rIns="217728" bIns="108864" rtlCol="0" anchor="ctr">
            <a:normAutofit/>
          </a:bodyPr>
          <a:lstStyle>
            <a:lvl1pPr algn="ctr">
              <a:lnSpc>
                <a:spcPct val="80000"/>
              </a:lnSpc>
              <a:defRPr/>
            </a:lvl1pPr>
          </a:lstStyle>
          <a:p>
            <a:pPr algn="ctr">
              <a:lnSpc>
                <a:spcPct val="80000"/>
              </a:lnSpc>
            </a:pPr>
            <a:r>
              <a:rPr lang="en-US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HERE</a:t>
            </a:r>
            <a:br>
              <a:rPr lang="en-US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Title Here</a:t>
            </a:r>
          </a:p>
        </p:txBody>
      </p:sp>
    </p:spTree>
    <p:extLst>
      <p:ext uri="{BB962C8B-B14F-4D97-AF65-F5344CB8AC3E}">
        <p14:creationId xmlns:p14="http://schemas.microsoft.com/office/powerpoint/2010/main" val="21437247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CL Custom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7">
            <a:extLst>
              <a:ext uri="{FF2B5EF4-FFF2-40B4-BE49-F238E27FC236}">
                <a16:creationId xmlns:a16="http://schemas.microsoft.com/office/drawing/2014/main" id="{95CB7637-9FDF-424D-8E6D-772E35214C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4168"/>
            <a:ext cx="9145191" cy="5146781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D42C78-7027-C042-8D98-032C29730410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3661831" y="-335588"/>
            <a:ext cx="1811210" cy="9145191"/>
          </a:xfrm>
          <a:prstGeom prst="rect">
            <a:avLst/>
          </a:prstGeom>
          <a:solidFill>
            <a:srgbClr val="82B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6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D15930C-BC4F-4A42-8FE7-3544E780EC3A}"/>
              </a:ext>
            </a:extLst>
          </p:cNvPr>
          <p:cNvSpPr/>
          <p:nvPr userDrawn="1"/>
        </p:nvSpPr>
        <p:spPr>
          <a:xfrm>
            <a:off x="-5162" y="3280458"/>
            <a:ext cx="9145191" cy="1086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63C185-CB69-924B-B835-62EC9AE90C5E}"/>
              </a:ext>
            </a:extLst>
          </p:cNvPr>
          <p:cNvSpPr/>
          <p:nvPr userDrawn="1"/>
        </p:nvSpPr>
        <p:spPr>
          <a:xfrm>
            <a:off x="4141306" y="2901133"/>
            <a:ext cx="868208" cy="868208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544320" rtl="0" eaLnBrk="1" latinLnBrk="0" hangingPunct="1">
              <a:defRPr sz="21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4320" algn="l" defTabSz="544320" rtl="0" eaLnBrk="1" latinLnBrk="0" hangingPunct="1">
              <a:defRPr sz="21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88639" algn="l" defTabSz="544320" rtl="0" eaLnBrk="1" latinLnBrk="0" hangingPunct="1">
              <a:defRPr sz="21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32959" algn="l" defTabSz="544320" rtl="0" eaLnBrk="1" latinLnBrk="0" hangingPunct="1">
              <a:defRPr sz="21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77278" algn="l" defTabSz="544320" rtl="0" eaLnBrk="1" latinLnBrk="0" hangingPunct="1">
              <a:defRPr sz="21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21598" algn="l" defTabSz="544320" rtl="0" eaLnBrk="1" latinLnBrk="0" hangingPunct="1">
              <a:defRPr sz="21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65917" algn="l" defTabSz="544320" rtl="0" eaLnBrk="1" latinLnBrk="0" hangingPunct="1">
              <a:defRPr sz="21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10236" algn="l" defTabSz="544320" rtl="0" eaLnBrk="1" latinLnBrk="0" hangingPunct="1">
              <a:defRPr sz="21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54556" algn="l" defTabSz="544320" rtl="0" eaLnBrk="1" latinLnBrk="0" hangingPunct="1">
              <a:defRPr sz="21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06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9FA167A-CEFC-774F-B5A9-C2EE896CC22D}"/>
              </a:ext>
            </a:extLst>
          </p:cNvPr>
          <p:cNvPicPr>
            <a:picLocks noGrp="1"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51943" y="3096512"/>
            <a:ext cx="447260" cy="447260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077E46D-432F-E64C-B960-F087B12DF7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055386"/>
            <a:ext cx="9140030" cy="857250"/>
          </a:xfrm>
          <a:prstGeom prst="rect">
            <a:avLst/>
          </a:prstGeom>
        </p:spPr>
        <p:txBody>
          <a:bodyPr vert="horz" lIns="217728" tIns="108864" rIns="217728" bIns="108864" rtlCol="0" anchor="ctr">
            <a:normAutofit/>
          </a:bodyPr>
          <a:lstStyle>
            <a:lvl1pPr algn="ctr">
              <a:lnSpc>
                <a:spcPct val="80000"/>
              </a:lnSpc>
              <a:defRPr/>
            </a:lvl1pPr>
          </a:lstStyle>
          <a:p>
            <a:pPr algn="ctr">
              <a:lnSpc>
                <a:spcPct val="80000"/>
              </a:lnSpc>
            </a:pPr>
            <a:r>
              <a:rPr lang="en-US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 LAUNCH</a:t>
            </a:r>
            <a:br>
              <a:rPr lang="en-US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Title Here</a:t>
            </a:r>
          </a:p>
        </p:txBody>
      </p:sp>
    </p:spTree>
    <p:extLst>
      <p:ext uri="{BB962C8B-B14F-4D97-AF65-F5344CB8AC3E}">
        <p14:creationId xmlns:p14="http://schemas.microsoft.com/office/powerpoint/2010/main" val="33894461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CAI Custom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7">
            <a:extLst>
              <a:ext uri="{FF2B5EF4-FFF2-40B4-BE49-F238E27FC236}">
                <a16:creationId xmlns:a16="http://schemas.microsoft.com/office/drawing/2014/main" id="{D49DD118-B059-7D4A-8D65-371804ECCD8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4168"/>
            <a:ext cx="9145191" cy="5258012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B78846-09AC-FC48-B066-C5EAFF5E8BF8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3608133" y="-278055"/>
            <a:ext cx="1918606" cy="9145191"/>
          </a:xfrm>
          <a:prstGeom prst="rect">
            <a:avLst/>
          </a:prstGeom>
          <a:solidFill>
            <a:srgbClr val="00498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6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A0F6DC-1CCA-9E4B-84E7-76246B2C7A91}"/>
              </a:ext>
            </a:extLst>
          </p:cNvPr>
          <p:cNvSpPr/>
          <p:nvPr userDrawn="1"/>
        </p:nvSpPr>
        <p:spPr>
          <a:xfrm>
            <a:off x="-5162" y="3280458"/>
            <a:ext cx="9145191" cy="1086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863F7AD-6624-CA4D-9F65-B208544EAAB3}"/>
              </a:ext>
            </a:extLst>
          </p:cNvPr>
          <p:cNvSpPr/>
          <p:nvPr userDrawn="1"/>
        </p:nvSpPr>
        <p:spPr>
          <a:xfrm>
            <a:off x="4141306" y="2901133"/>
            <a:ext cx="868208" cy="868208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6"/>
          </a:p>
        </p:txBody>
      </p:sp>
      <p:pic>
        <p:nvPicPr>
          <p:cNvPr id="14" name="Picture Placeholder 4">
            <a:extLst>
              <a:ext uri="{FF2B5EF4-FFF2-40B4-BE49-F238E27FC236}">
                <a16:creationId xmlns:a16="http://schemas.microsoft.com/office/drawing/2014/main" id="{9CF90443-1F2B-E74B-ABC0-402A420C66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51943" y="3096512"/>
            <a:ext cx="447260" cy="44726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BDA877B-FD96-8A41-9C3D-E56FD236D5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055386"/>
            <a:ext cx="9140030" cy="857250"/>
          </a:xfrm>
          <a:prstGeom prst="rect">
            <a:avLst/>
          </a:prstGeom>
        </p:spPr>
        <p:txBody>
          <a:bodyPr vert="horz" lIns="217728" tIns="108864" rIns="217728" bIns="108864" rtlCol="0" anchor="ctr">
            <a:normAutofit/>
          </a:bodyPr>
          <a:lstStyle>
            <a:lvl1pPr marL="0" marR="0" indent="0" algn="ctr" defTabSz="40824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ctr" defTabSz="40824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 ACADEMIC INNOVATIONS</a:t>
            </a:r>
            <a:br>
              <a:rPr lang="en-US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Title Here</a:t>
            </a:r>
          </a:p>
        </p:txBody>
      </p:sp>
    </p:spTree>
    <p:extLst>
      <p:ext uri="{BB962C8B-B14F-4D97-AF65-F5344CB8AC3E}">
        <p14:creationId xmlns:p14="http://schemas.microsoft.com/office/powerpoint/2010/main" val="10901261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CII Custom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7">
            <a:extLst>
              <a:ext uri="{FF2B5EF4-FFF2-40B4-BE49-F238E27FC236}">
                <a16:creationId xmlns:a16="http://schemas.microsoft.com/office/drawing/2014/main" id="{365AAA55-FDE3-AD4F-B73D-8DE430DAD03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4168"/>
            <a:ext cx="9145191" cy="5258012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51B52D-720C-434C-B474-D84B28BA54D0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3608133" y="-278055"/>
            <a:ext cx="1918606" cy="9145191"/>
          </a:xfrm>
          <a:prstGeom prst="rect">
            <a:avLst/>
          </a:prstGeom>
          <a:solidFill>
            <a:srgbClr val="FF5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6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968800-0B61-114E-9983-51CB4355269B}"/>
              </a:ext>
            </a:extLst>
          </p:cNvPr>
          <p:cNvSpPr/>
          <p:nvPr userDrawn="1"/>
        </p:nvSpPr>
        <p:spPr>
          <a:xfrm>
            <a:off x="-5162" y="3280458"/>
            <a:ext cx="9145191" cy="1086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BD36C16-D4DD-AB45-9189-C1C260447010}"/>
              </a:ext>
            </a:extLst>
          </p:cNvPr>
          <p:cNvSpPr/>
          <p:nvPr userDrawn="1"/>
        </p:nvSpPr>
        <p:spPr>
          <a:xfrm>
            <a:off x="4141306" y="2901133"/>
            <a:ext cx="868208" cy="868208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6"/>
          </a:p>
        </p:txBody>
      </p:sp>
      <p:pic>
        <p:nvPicPr>
          <p:cNvPr id="17" name="Picture Placeholder 4">
            <a:extLst>
              <a:ext uri="{FF2B5EF4-FFF2-40B4-BE49-F238E27FC236}">
                <a16:creationId xmlns:a16="http://schemas.microsoft.com/office/drawing/2014/main" id="{5085156F-A64E-8941-B494-2F7DAEF12D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1943" y="3096512"/>
            <a:ext cx="447260" cy="44726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65A9351-4A4B-2C47-A9BF-C3224860E4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055386"/>
            <a:ext cx="9140030" cy="857250"/>
          </a:xfrm>
          <a:prstGeom prst="rect">
            <a:avLst/>
          </a:prstGeom>
        </p:spPr>
        <p:txBody>
          <a:bodyPr vert="horz" lIns="217728" tIns="108864" rIns="217728" bIns="108864" rtlCol="0" anchor="ctr">
            <a:normAutofit/>
          </a:bodyPr>
          <a:lstStyle>
            <a:lvl1pPr marL="0" marR="0" indent="0" algn="ctr" defTabSz="40824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ctr" defTabSz="40824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 INDUSTRY INNOVATIONS</a:t>
            </a:r>
            <a:br>
              <a:rPr lang="en-US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Title Here</a:t>
            </a:r>
          </a:p>
        </p:txBody>
      </p:sp>
    </p:spTree>
    <p:extLst>
      <p:ext uri="{BB962C8B-B14F-4D97-AF65-F5344CB8AC3E}">
        <p14:creationId xmlns:p14="http://schemas.microsoft.com/office/powerpoint/2010/main" val="787897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bg>
      <p:bgPr>
        <a:solidFill>
          <a:schemeClr val="dk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8" descr="organic-03.png"/>
          <p:cNvPicPr preferRelativeResize="0"/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8"/>
          <p:cNvSpPr/>
          <p:nvPr/>
        </p:nvSpPr>
        <p:spPr>
          <a:xfrm>
            <a:off x="2066125" y="715358"/>
            <a:ext cx="6596700" cy="3910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4775" dir="2700000" algn="bl" rotWithShape="0">
              <a:srgbClr val="20124D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8"/>
          <p:cNvSpPr/>
          <p:nvPr/>
        </p:nvSpPr>
        <p:spPr>
          <a:xfrm>
            <a:off x="404975" y="441142"/>
            <a:ext cx="1980300" cy="19803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104775" dir="2700000" algn="bl" rotWithShape="0">
              <a:srgbClr val="20124D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title"/>
          </p:nvPr>
        </p:nvSpPr>
        <p:spPr>
          <a:xfrm>
            <a:off x="381000" y="530127"/>
            <a:ext cx="17781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1"/>
          </p:nvPr>
        </p:nvSpPr>
        <p:spPr>
          <a:xfrm>
            <a:off x="2652481" y="1054700"/>
            <a:ext cx="1855500" cy="32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▹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◦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2"/>
          </p:nvPr>
        </p:nvSpPr>
        <p:spPr>
          <a:xfrm>
            <a:off x="4603343" y="1054700"/>
            <a:ext cx="1855500" cy="32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▹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◦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3"/>
          </p:nvPr>
        </p:nvSpPr>
        <p:spPr>
          <a:xfrm>
            <a:off x="6554205" y="1054700"/>
            <a:ext cx="1855500" cy="32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▹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◦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CF Custom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7">
            <a:extLst>
              <a:ext uri="{FF2B5EF4-FFF2-40B4-BE49-F238E27FC236}">
                <a16:creationId xmlns:a16="http://schemas.microsoft.com/office/drawing/2014/main" id="{88935E67-BE8B-F349-83AB-4D8DC5685DD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4168"/>
            <a:ext cx="9145191" cy="5258012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9AD018-EA9E-5F4F-AFA4-ECB5EFBBC4DD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3608131" y="-278498"/>
            <a:ext cx="1918606" cy="9145191"/>
          </a:xfrm>
          <a:prstGeom prst="rect">
            <a:avLst/>
          </a:prstGeom>
          <a:solidFill>
            <a:srgbClr val="1BAAA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6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B2C321-0B74-8142-8285-B77EC1A361BD}"/>
              </a:ext>
            </a:extLst>
          </p:cNvPr>
          <p:cNvSpPr/>
          <p:nvPr userDrawn="1"/>
        </p:nvSpPr>
        <p:spPr>
          <a:xfrm>
            <a:off x="-5162" y="3280458"/>
            <a:ext cx="9145191" cy="1086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DC66C04-BE01-4247-8F64-1A8861E2E8C1}"/>
              </a:ext>
            </a:extLst>
          </p:cNvPr>
          <p:cNvSpPr/>
          <p:nvPr userDrawn="1"/>
        </p:nvSpPr>
        <p:spPr>
          <a:xfrm>
            <a:off x="4141306" y="2901133"/>
            <a:ext cx="868208" cy="868208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6"/>
          </a:p>
        </p:txBody>
      </p:sp>
      <p:pic>
        <p:nvPicPr>
          <p:cNvPr id="14" name="Picture Placeholder 4">
            <a:extLst>
              <a:ext uri="{FF2B5EF4-FFF2-40B4-BE49-F238E27FC236}">
                <a16:creationId xmlns:a16="http://schemas.microsoft.com/office/drawing/2014/main" id="{19853FF5-D948-CA45-AFBD-D545A5A90E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51943" y="3106914"/>
            <a:ext cx="447260" cy="426457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7996C5C4-373B-2049-AA53-55337D0B5E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055386"/>
            <a:ext cx="9140030" cy="857250"/>
          </a:xfrm>
          <a:prstGeom prst="rect">
            <a:avLst/>
          </a:prstGeom>
        </p:spPr>
        <p:txBody>
          <a:bodyPr vert="horz" lIns="217728" tIns="108864" rIns="217728" bIns="108864" rtlCol="0" anchor="ctr">
            <a:normAutofit/>
          </a:bodyPr>
          <a:lstStyle>
            <a:lvl1pPr algn="ctr">
              <a:lnSpc>
                <a:spcPct val="80000"/>
              </a:lnSpc>
              <a:defRPr/>
            </a:lvl1pPr>
          </a:lstStyle>
          <a:p>
            <a:pPr algn="ctr">
              <a:lnSpc>
                <a:spcPct val="80000"/>
              </a:lnSpc>
            </a:pPr>
            <a:r>
              <a:rPr lang="en-US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 FACILITIES</a:t>
            </a:r>
            <a:br>
              <a:rPr lang="en-US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Title Here</a:t>
            </a:r>
          </a:p>
        </p:txBody>
      </p:sp>
    </p:spTree>
    <p:extLst>
      <p:ext uri="{BB962C8B-B14F-4D97-AF65-F5344CB8AC3E}">
        <p14:creationId xmlns:p14="http://schemas.microsoft.com/office/powerpoint/2010/main" val="30544598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ID-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cake, animal, gear, decorated&#10;&#10;Description automatically generated">
            <a:extLst>
              <a:ext uri="{FF2B5EF4-FFF2-40B4-BE49-F238E27FC236}">
                <a16:creationId xmlns:a16="http://schemas.microsoft.com/office/drawing/2014/main" id="{E39BB382-F5E3-034A-897B-D2F10AD1F2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9742"/>
          <a:stretch/>
        </p:blipFill>
        <p:spPr>
          <a:xfrm>
            <a:off x="-5162" y="1"/>
            <a:ext cx="9145191" cy="489068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E0DB348-E861-A54F-A50B-1DACD47DEB52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3608132" y="-271586"/>
            <a:ext cx="1918606" cy="9145191"/>
          </a:xfrm>
          <a:prstGeom prst="rect">
            <a:avLst/>
          </a:prstGeom>
          <a:solidFill>
            <a:srgbClr val="FF5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6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DC9C12-1234-504D-9290-DB805FBB4F5B}"/>
              </a:ext>
            </a:extLst>
          </p:cNvPr>
          <p:cNvSpPr/>
          <p:nvPr userDrawn="1"/>
        </p:nvSpPr>
        <p:spPr>
          <a:xfrm>
            <a:off x="-5162" y="3280458"/>
            <a:ext cx="9145191" cy="1086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5EC8126-CA32-5340-B652-63BA172521DB}"/>
              </a:ext>
            </a:extLst>
          </p:cNvPr>
          <p:cNvSpPr/>
          <p:nvPr userDrawn="1"/>
        </p:nvSpPr>
        <p:spPr>
          <a:xfrm>
            <a:off x="4141306" y="2901133"/>
            <a:ext cx="868208" cy="868208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6"/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E3303434-62FD-4343-93A5-6E9CF91F27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2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4246" y="3011853"/>
            <a:ext cx="630174" cy="630174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E76CFD45-39DE-6A4E-B60B-35B3296C9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055386"/>
            <a:ext cx="9140030" cy="857250"/>
          </a:xfrm>
          <a:prstGeom prst="rect">
            <a:avLst/>
          </a:prstGeom>
        </p:spPr>
        <p:txBody>
          <a:bodyPr vert="horz" lIns="217728" tIns="108864" rIns="217728" bIns="108864" rtlCol="0" anchor="ctr">
            <a:normAutofit/>
          </a:bodyPr>
          <a:lstStyle>
            <a:lvl1pPr algn="ctr">
              <a:lnSpc>
                <a:spcPct val="80000"/>
              </a:lnSpc>
              <a:defRPr/>
            </a:lvl1pPr>
          </a:lstStyle>
          <a:p>
            <a:pPr algn="ctr">
              <a:lnSpc>
                <a:spcPct val="80000"/>
              </a:lnSpc>
            </a:pPr>
            <a:r>
              <a:rPr lang="en-US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 LAUNCH &amp; COVID-19</a:t>
            </a:r>
            <a:br>
              <a:rPr lang="en-US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Title Here</a:t>
            </a:r>
          </a:p>
        </p:txBody>
      </p:sp>
    </p:spTree>
    <p:extLst>
      <p:ext uri="{BB962C8B-B14F-4D97-AF65-F5344CB8AC3E}">
        <p14:creationId xmlns:p14="http://schemas.microsoft.com/office/powerpoint/2010/main" val="17016497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B862105C-F4B2-2D4E-A956-F2F927BE87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3210" y="31098"/>
            <a:ext cx="6057877" cy="2374228"/>
          </a:xfrm>
          <a:prstGeom prst="rect">
            <a:avLst/>
          </a:prstGeom>
        </p:spPr>
      </p:pic>
      <p:pic>
        <p:nvPicPr>
          <p:cNvPr id="8" name="Picture 7" descr="A picture containing graphics, drawing&#10;&#10;Description automatically generated">
            <a:extLst>
              <a:ext uri="{FF2B5EF4-FFF2-40B4-BE49-F238E27FC236}">
                <a16:creationId xmlns:a16="http://schemas.microsoft.com/office/drawing/2014/main" id="{D5F24B4B-C97A-1C4D-957A-6ADAB4DDD9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288" t="-5288" r="-5288" b="-5288"/>
          <a:stretch/>
        </p:blipFill>
        <p:spPr>
          <a:xfrm>
            <a:off x="4811870" y="4196092"/>
            <a:ext cx="443394" cy="443394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7A3EA8F7-7401-C549-A295-079D59A8645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2073" y="2509058"/>
            <a:ext cx="399072" cy="3990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0F93E-80AA-0844-8125-A1BCCD9B2BAB}"/>
              </a:ext>
            </a:extLst>
          </p:cNvPr>
          <p:cNvSpPr txBox="1"/>
          <p:nvPr userDrawn="1"/>
        </p:nvSpPr>
        <p:spPr>
          <a:xfrm>
            <a:off x="2299645" y="2244837"/>
            <a:ext cx="1600200" cy="17415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250000"/>
              </a:lnSpc>
              <a:spcAft>
                <a:spcPts val="900"/>
              </a:spcAft>
            </a:pPr>
            <a:r>
              <a:rPr lang="en-US" sz="1800" err="1">
                <a:latin typeface="Roboto" panose="02000000000000000000" pitchFamily="2" charset="0"/>
                <a:ea typeface="Roboto" panose="02000000000000000000" pitchFamily="2" charset="0"/>
                <a:cs typeface="Roboto Light"/>
              </a:rPr>
              <a:t>SCRA.org</a:t>
            </a:r>
            <a:endParaRPr lang="en-US" sz="1800">
              <a:latin typeface="Roboto" panose="02000000000000000000" pitchFamily="2" charset="0"/>
              <a:ea typeface="Roboto" panose="02000000000000000000" pitchFamily="2" charset="0"/>
              <a:cs typeface="Roboto Light"/>
            </a:endParaRPr>
          </a:p>
          <a:p>
            <a:pPr>
              <a:lnSpc>
                <a:spcPct val="250000"/>
              </a:lnSpc>
              <a:spcAft>
                <a:spcPts val="900"/>
              </a:spcAft>
            </a:pPr>
            <a:r>
              <a:rPr lang="en-US" sz="1800" err="1">
                <a:latin typeface="Roboto" panose="02000000000000000000" pitchFamily="2" charset="0"/>
                <a:ea typeface="Roboto" panose="02000000000000000000" pitchFamily="2" charset="0"/>
                <a:cs typeface="Roboto Light"/>
              </a:rPr>
              <a:t>info@scra.org</a:t>
            </a:r>
            <a:endParaRPr lang="en-US" sz="1800">
              <a:latin typeface="Roboto" panose="02000000000000000000" pitchFamily="2" charset="0"/>
              <a:ea typeface="Roboto" panose="02000000000000000000" pitchFamily="2" charset="0"/>
              <a:cs typeface="Roboto Light"/>
            </a:endParaRPr>
          </a:p>
        </p:txBody>
      </p:sp>
      <p:sp>
        <p:nvSpPr>
          <p:cNvPr id="15" name="AutoShape 2" descr="Image result for website icon">
            <a:extLst>
              <a:ext uri="{FF2B5EF4-FFF2-40B4-BE49-F238E27FC236}">
                <a16:creationId xmlns:a16="http://schemas.microsoft.com/office/drawing/2014/main" id="{3B8F6103-928F-5041-835D-EFE9A2AE1DE3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-113705" y="60126"/>
            <a:ext cx="114300" cy="11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4290" tIns="17145" rIns="34290" bIns="17145" numCol="1" anchor="t" anchorCtr="0" compatLnSpc="1">
            <a:prstTxWarp prst="textNoShape">
              <a:avLst/>
            </a:prstTxWarp>
          </a:bodyPr>
          <a:lstStyle/>
          <a:p>
            <a:endParaRPr lang="en-US" sz="806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6D639A-E50B-7446-9D1A-D82EA35F51D3}"/>
              </a:ext>
            </a:extLst>
          </p:cNvPr>
          <p:cNvSpPr txBox="1"/>
          <p:nvPr userDrawn="1"/>
        </p:nvSpPr>
        <p:spPr>
          <a:xfrm>
            <a:off x="5292784" y="2317041"/>
            <a:ext cx="3051116" cy="2304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1500">
                <a:latin typeface="Roboto Light"/>
                <a:cs typeface="Roboto Light"/>
              </a:rPr>
              <a:t>@</a:t>
            </a:r>
            <a:r>
              <a:rPr lang="en-US" sz="1500" err="1">
                <a:latin typeface="Roboto Light"/>
                <a:cs typeface="Roboto Light"/>
              </a:rPr>
              <a:t>SCRAInnovation</a:t>
            </a:r>
            <a:endParaRPr lang="en-US" sz="1500">
              <a:latin typeface="Roboto Light"/>
              <a:cs typeface="Roboto Light"/>
            </a:endParaRPr>
          </a:p>
          <a:p>
            <a:pPr>
              <a:lnSpc>
                <a:spcPct val="250000"/>
              </a:lnSpc>
            </a:pPr>
            <a:r>
              <a:rPr lang="en-US" sz="1500">
                <a:latin typeface="Roboto Light"/>
                <a:cs typeface="Roboto Light"/>
              </a:rPr>
              <a:t>@SCRA</a:t>
            </a:r>
          </a:p>
          <a:p>
            <a:pPr>
              <a:lnSpc>
                <a:spcPct val="250000"/>
              </a:lnSpc>
            </a:pPr>
            <a:r>
              <a:rPr lang="en-US" sz="1500">
                <a:latin typeface="Roboto Light"/>
                <a:cs typeface="Roboto Light"/>
              </a:rPr>
              <a:t>@</a:t>
            </a:r>
            <a:r>
              <a:rPr lang="en-US" sz="1500" err="1">
                <a:latin typeface="Roboto Light"/>
                <a:cs typeface="Roboto Light"/>
              </a:rPr>
              <a:t>SCRAInnovation</a:t>
            </a:r>
            <a:endParaRPr lang="en-US" sz="1500">
              <a:latin typeface="Roboto Light"/>
              <a:cs typeface="Roboto Light"/>
            </a:endParaRPr>
          </a:p>
          <a:p>
            <a:pPr>
              <a:lnSpc>
                <a:spcPct val="250000"/>
              </a:lnSpc>
            </a:pPr>
            <a:r>
              <a:rPr lang="en-US" sz="1500">
                <a:latin typeface="Roboto Light"/>
                <a:cs typeface="Roboto Light"/>
              </a:rPr>
              <a:t>@</a:t>
            </a:r>
            <a:r>
              <a:rPr lang="en-US" sz="1500" err="1">
                <a:latin typeface="Roboto Light"/>
                <a:cs typeface="Roboto Light"/>
              </a:rPr>
              <a:t>southcarolinaresearchauthority</a:t>
            </a:r>
            <a:endParaRPr lang="en-US" sz="1500">
              <a:latin typeface="Roboto Light"/>
              <a:cs typeface="Roboto Light"/>
            </a:endParaRPr>
          </a:p>
        </p:txBody>
      </p:sp>
      <p:pic>
        <p:nvPicPr>
          <p:cNvPr id="18" name="Picture 17" descr="A picture containing plant&#10;&#10;Description automatically generated">
            <a:extLst>
              <a:ext uri="{FF2B5EF4-FFF2-40B4-BE49-F238E27FC236}">
                <a16:creationId xmlns:a16="http://schemas.microsoft.com/office/drawing/2014/main" id="{0E1B4D72-C337-A542-A8F5-44CA36AFC7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25" b="-3225"/>
          <a:stretch/>
        </p:blipFill>
        <p:spPr>
          <a:xfrm>
            <a:off x="4901257" y="3724043"/>
            <a:ext cx="354008" cy="376847"/>
          </a:xfrm>
          <a:prstGeom prst="rect">
            <a:avLst/>
          </a:prstGeom>
        </p:spPr>
      </p:pic>
      <p:pic>
        <p:nvPicPr>
          <p:cNvPr id="19" name="Picture 18" descr="A picture containing graphics, drawing&#10;&#10;Description automatically generated">
            <a:extLst>
              <a:ext uri="{FF2B5EF4-FFF2-40B4-BE49-F238E27FC236}">
                <a16:creationId xmlns:a16="http://schemas.microsoft.com/office/drawing/2014/main" id="{F1A9E5A8-B1B0-9542-A391-BFCDE7A516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-1" r="-1" b="-1"/>
          <a:stretch/>
        </p:blipFill>
        <p:spPr>
          <a:xfrm>
            <a:off x="4873042" y="3115596"/>
            <a:ext cx="400982" cy="40098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9491344-225D-ED44-BA14-219B6E3833F4}"/>
              </a:ext>
            </a:extLst>
          </p:cNvPr>
          <p:cNvSpPr/>
          <p:nvPr userDrawn="1"/>
        </p:nvSpPr>
        <p:spPr>
          <a:xfrm>
            <a:off x="1575690" y="4191658"/>
            <a:ext cx="251062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sz="2100">
                <a:latin typeface="Calibri" panose="020F0502020204030204" pitchFamily="34" charset="0"/>
                <a:cs typeface="Calibri" panose="020F0502020204030204" pitchFamily="34" charset="0"/>
              </a:rPr>
              <a:t>#</a:t>
            </a:r>
            <a:r>
              <a:rPr lang="en-US" sz="2100" err="1">
                <a:latin typeface="Calibri" panose="020F0502020204030204" pitchFamily="34" charset="0"/>
                <a:cs typeface="Calibri" panose="020F0502020204030204" pitchFamily="34" charset="0"/>
              </a:rPr>
              <a:t>fuelingSCinnovation</a:t>
            </a:r>
            <a:endParaRPr lang="en-US"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 descr="A sign on a pole&#10;&#10;Description automatically generated">
            <a:extLst>
              <a:ext uri="{FF2B5EF4-FFF2-40B4-BE49-F238E27FC236}">
                <a16:creationId xmlns:a16="http://schemas.microsoft.com/office/drawing/2014/main" id="{80AAF775-C27B-9D49-B8F7-83DFEC69B20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2346" y="3268485"/>
            <a:ext cx="487697" cy="456197"/>
          </a:xfrm>
          <a:prstGeom prst="rect">
            <a:avLst/>
          </a:prstGeom>
        </p:spPr>
      </p:pic>
      <p:pic>
        <p:nvPicPr>
          <p:cNvPr id="22" name="Picture 21" descr="A close up of a sign&#10;&#10;Description automatically generated">
            <a:extLst>
              <a:ext uri="{FF2B5EF4-FFF2-40B4-BE49-F238E27FC236}">
                <a16:creationId xmlns:a16="http://schemas.microsoft.com/office/drawing/2014/main" id="{E2B1197B-40B9-6543-A529-BEB35EBF03A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2346" y="2479728"/>
            <a:ext cx="487697" cy="48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691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14750"/>
            <a:ext cx="64008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rgbClr val="79797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E0D4E4-BCCD-3D47-A574-B09EA1F437FE}"/>
              </a:ext>
            </a:extLst>
          </p:cNvPr>
          <p:cNvSpPr/>
          <p:nvPr userDrawn="1"/>
        </p:nvSpPr>
        <p:spPr>
          <a:xfrm>
            <a:off x="0" y="4626998"/>
            <a:ext cx="9144000" cy="516503"/>
          </a:xfrm>
          <a:prstGeom prst="rect">
            <a:avLst/>
          </a:prstGeom>
          <a:solidFill>
            <a:srgbClr val="002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n>
                <a:solidFill>
                  <a:srgbClr val="1D4F61"/>
                </a:solidFill>
              </a:ln>
              <a:solidFill>
                <a:srgbClr val="767769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5FDD9B-B462-A24D-9832-8C4EA580C8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10632"/>
            <a:ext cx="2286000" cy="63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658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45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rgbClr val="79797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baseline="0">
                <a:solidFill>
                  <a:srgbClr val="79797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baseline="0">
                <a:solidFill>
                  <a:srgbClr val="79797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baseline="0">
                <a:solidFill>
                  <a:srgbClr val="79797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baseline="0">
                <a:solidFill>
                  <a:srgbClr val="79797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67E9FA-E6BA-2846-AE11-9D1E81525756}"/>
              </a:ext>
            </a:extLst>
          </p:cNvPr>
          <p:cNvSpPr/>
          <p:nvPr userDrawn="1"/>
        </p:nvSpPr>
        <p:spPr>
          <a:xfrm>
            <a:off x="0" y="4626998"/>
            <a:ext cx="9144000" cy="516503"/>
          </a:xfrm>
          <a:prstGeom prst="rect">
            <a:avLst/>
          </a:prstGeom>
          <a:solidFill>
            <a:srgbClr val="002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n>
                <a:solidFill>
                  <a:srgbClr val="1D4F61"/>
                </a:solidFill>
              </a:ln>
              <a:solidFill>
                <a:srgbClr val="767769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E47BF0-C4E4-8B4D-AB52-DDB06BBC43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10632"/>
            <a:ext cx="2286000" cy="63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0933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495800" y="2943225"/>
            <a:ext cx="84138" cy="6310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/>
          </a:p>
        </p:txBody>
      </p:sp>
      <p:sp>
        <p:nvSpPr>
          <p:cNvPr id="5" name="Oval 4"/>
          <p:cNvSpPr/>
          <p:nvPr/>
        </p:nvSpPr>
        <p:spPr>
          <a:xfrm>
            <a:off x="4695825" y="2943225"/>
            <a:ext cx="84138" cy="6310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/>
          </a:p>
        </p:txBody>
      </p:sp>
      <p:sp>
        <p:nvSpPr>
          <p:cNvPr id="6" name="Oval 5"/>
          <p:cNvSpPr/>
          <p:nvPr/>
        </p:nvSpPr>
        <p:spPr>
          <a:xfrm>
            <a:off x="4297364" y="2943225"/>
            <a:ext cx="84137" cy="6310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/>
          </a:p>
        </p:txBody>
      </p:sp>
      <p:sp>
        <p:nvSpPr>
          <p:cNvPr id="7" name="Footer Placeholder 2"/>
          <p:cNvSpPr txBox="1">
            <a:spLocks/>
          </p:cNvSpPr>
          <p:nvPr/>
        </p:nvSpPr>
        <p:spPr>
          <a:xfrm>
            <a:off x="914400" y="4629150"/>
            <a:ext cx="5181600" cy="34290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028701"/>
            <a:ext cx="7772400" cy="1878806"/>
          </a:xfrm>
        </p:spPr>
        <p:txBody>
          <a:bodyPr/>
          <a:lstStyle>
            <a:lvl1pPr algn="ctr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kern="1200" dirty="0" smtClean="0">
                <a:solidFill>
                  <a:srgbClr val="002454"/>
                </a:solidFill>
                <a:effectLst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051573"/>
            <a:ext cx="7772400" cy="848915"/>
          </a:xfrm>
        </p:spPr>
        <p:txBody>
          <a:bodyPr/>
          <a:lstStyle>
            <a:lvl1pPr marL="0" indent="0" algn="ctr">
              <a:buNone/>
              <a:defRPr sz="15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E395E701-E378-BA43-B3FC-6C35294BB207}"/>
              </a:ext>
            </a:extLst>
          </p:cNvPr>
          <p:cNvSpPr txBox="1">
            <a:spLocks/>
          </p:cNvSpPr>
          <p:nvPr userDrawn="1"/>
        </p:nvSpPr>
        <p:spPr>
          <a:xfrm>
            <a:off x="914400" y="4629150"/>
            <a:ext cx="5181600" cy="34290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20AB9A-B9AE-6543-8277-12C3BBA5A4B9}"/>
              </a:ext>
            </a:extLst>
          </p:cNvPr>
          <p:cNvSpPr/>
          <p:nvPr userDrawn="1"/>
        </p:nvSpPr>
        <p:spPr>
          <a:xfrm>
            <a:off x="0" y="4626998"/>
            <a:ext cx="9144000" cy="516503"/>
          </a:xfrm>
          <a:prstGeom prst="rect">
            <a:avLst/>
          </a:prstGeom>
          <a:solidFill>
            <a:srgbClr val="002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n>
                <a:solidFill>
                  <a:srgbClr val="1D4F61"/>
                </a:solidFill>
              </a:ln>
              <a:solidFill>
                <a:srgbClr val="767769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7DA297-1F3C-3A44-B7A4-530E65012D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10632"/>
            <a:ext cx="2286000" cy="63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7507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45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200150"/>
            <a:ext cx="4041648" cy="3394710"/>
          </a:xfrm>
        </p:spPr>
        <p:txBody>
          <a:bodyPr/>
          <a:lstStyle>
            <a:lvl1pPr>
              <a:defRPr>
                <a:solidFill>
                  <a:srgbClr val="7677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7677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solidFill>
                  <a:srgbClr val="7677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solidFill>
                  <a:srgbClr val="7677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solidFill>
                  <a:srgbClr val="7677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A6A003-28EC-A04F-A1F3-40AF22F010C6}"/>
              </a:ext>
            </a:extLst>
          </p:cNvPr>
          <p:cNvSpPr/>
          <p:nvPr userDrawn="1"/>
        </p:nvSpPr>
        <p:spPr>
          <a:xfrm>
            <a:off x="0" y="4626998"/>
            <a:ext cx="9144000" cy="516503"/>
          </a:xfrm>
          <a:prstGeom prst="rect">
            <a:avLst/>
          </a:prstGeom>
          <a:solidFill>
            <a:srgbClr val="002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n>
                <a:solidFill>
                  <a:srgbClr val="1D4F61"/>
                </a:solidFill>
              </a:ln>
              <a:solidFill>
                <a:srgbClr val="767769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D72906-6D27-6B4E-A1BA-85465E1048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10632"/>
            <a:ext cx="2286000" cy="63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3917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454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4040188" cy="457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1" y="1200150"/>
            <a:ext cx="4041775" cy="457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1659636"/>
            <a:ext cx="4041648" cy="29352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1659637"/>
            <a:ext cx="4041648" cy="29348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1A929A-2174-7744-849B-F9F607861897}"/>
              </a:ext>
            </a:extLst>
          </p:cNvPr>
          <p:cNvSpPr/>
          <p:nvPr userDrawn="1"/>
        </p:nvSpPr>
        <p:spPr>
          <a:xfrm>
            <a:off x="0" y="4626998"/>
            <a:ext cx="9144000" cy="516503"/>
          </a:xfrm>
          <a:prstGeom prst="rect">
            <a:avLst/>
          </a:prstGeom>
          <a:solidFill>
            <a:srgbClr val="002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n>
                <a:solidFill>
                  <a:srgbClr val="1D4F61"/>
                </a:solidFill>
              </a:ln>
              <a:solidFill>
                <a:srgbClr val="767769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142DF1-767F-5146-910B-E17CAB65C7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10632"/>
            <a:ext cx="2286000" cy="63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3060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FD85369-1305-BC4D-AABD-9B80C1E2597B}"/>
              </a:ext>
            </a:extLst>
          </p:cNvPr>
          <p:cNvSpPr/>
          <p:nvPr userDrawn="1"/>
        </p:nvSpPr>
        <p:spPr>
          <a:xfrm>
            <a:off x="0" y="4626998"/>
            <a:ext cx="9144000" cy="516503"/>
          </a:xfrm>
          <a:prstGeom prst="rect">
            <a:avLst/>
          </a:prstGeom>
          <a:solidFill>
            <a:srgbClr val="002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n>
                <a:solidFill>
                  <a:srgbClr val="1D4F61"/>
                </a:solidFill>
              </a:ln>
              <a:solidFill>
                <a:srgbClr val="767769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73444E-87D0-5A40-AFEC-9F78F3A9E5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10632"/>
            <a:ext cx="2286000" cy="63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8080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8" y="200025"/>
            <a:ext cx="3008313" cy="157162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2100" b="0" baseline="0">
                <a:solidFill>
                  <a:srgbClr val="002454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8" y="204789"/>
            <a:ext cx="4995863" cy="4389835"/>
          </a:xfrm>
        </p:spPr>
        <p:txBody>
          <a:bodyPr/>
          <a:lstStyle>
            <a:lvl1pPr>
              <a:defRPr sz="2400" baseline="0">
                <a:solidFill>
                  <a:srgbClr val="002454"/>
                </a:solidFill>
              </a:defRPr>
            </a:lvl1pPr>
            <a:lvl2pPr>
              <a:defRPr sz="2100" baseline="0">
                <a:solidFill>
                  <a:srgbClr val="767769"/>
                </a:solidFill>
              </a:defRPr>
            </a:lvl2pPr>
            <a:lvl3pPr>
              <a:defRPr sz="1800" baseline="0">
                <a:solidFill>
                  <a:srgbClr val="767769"/>
                </a:solidFill>
              </a:defRPr>
            </a:lvl3pPr>
            <a:lvl4pPr>
              <a:defRPr sz="1500" baseline="0">
                <a:solidFill>
                  <a:srgbClr val="767769"/>
                </a:solidFill>
              </a:defRPr>
            </a:lvl4pPr>
            <a:lvl5pPr>
              <a:defRPr sz="1500" baseline="0">
                <a:solidFill>
                  <a:srgbClr val="767769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8" y="1828801"/>
            <a:ext cx="3008313" cy="276582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200" baseline="0">
                <a:solidFill>
                  <a:srgbClr val="767769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724840-FD5F-0943-85A5-F0DB2BBA89E4}"/>
              </a:ext>
            </a:extLst>
          </p:cNvPr>
          <p:cNvSpPr/>
          <p:nvPr userDrawn="1"/>
        </p:nvSpPr>
        <p:spPr>
          <a:xfrm>
            <a:off x="0" y="4626998"/>
            <a:ext cx="9144000" cy="516503"/>
          </a:xfrm>
          <a:prstGeom prst="rect">
            <a:avLst/>
          </a:prstGeom>
          <a:solidFill>
            <a:srgbClr val="002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n>
                <a:solidFill>
                  <a:srgbClr val="1D4F61"/>
                </a:solidFill>
              </a:ln>
              <a:solidFill>
                <a:srgbClr val="767769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9C8938-EB46-EE48-B4EC-83DADDE84F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10632"/>
            <a:ext cx="2286000" cy="63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714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hort Title only">
  <p:cSld name="TITLE_ONLY_1">
    <p:bg>
      <p:bgPr>
        <a:solidFill>
          <a:schemeClr val="dk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0" descr="organic-01.png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0"/>
          <p:cNvSpPr/>
          <p:nvPr/>
        </p:nvSpPr>
        <p:spPr>
          <a:xfrm>
            <a:off x="404975" y="441145"/>
            <a:ext cx="1980300" cy="671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104775" dir="2700000" algn="bl" rotWithShape="0">
              <a:srgbClr val="20124D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404975" y="441150"/>
            <a:ext cx="1832400" cy="671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171450"/>
            <a:ext cx="5711824" cy="671513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2100" b="0" baseline="0">
                <a:solidFill>
                  <a:srgbClr val="00245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7" y="857250"/>
            <a:ext cx="6054724" cy="3405783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2400" baseline="0">
                <a:solidFill>
                  <a:srgbClr val="767769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357688"/>
            <a:ext cx="5711824" cy="377829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EB68BD-0A57-EA42-8556-0742AA0CC98A}"/>
              </a:ext>
            </a:extLst>
          </p:cNvPr>
          <p:cNvSpPr/>
          <p:nvPr userDrawn="1"/>
        </p:nvSpPr>
        <p:spPr>
          <a:xfrm>
            <a:off x="0" y="4626998"/>
            <a:ext cx="9144000" cy="516503"/>
          </a:xfrm>
          <a:prstGeom prst="rect">
            <a:avLst/>
          </a:prstGeom>
          <a:solidFill>
            <a:srgbClr val="002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n>
                <a:solidFill>
                  <a:srgbClr val="1D4F61"/>
                </a:solidFill>
              </a:ln>
              <a:solidFill>
                <a:srgbClr val="767769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D91467-D61A-B440-90D1-CF98F67B8A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10632"/>
            <a:ext cx="2286000" cy="63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1236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725"/>
            <a:ext cx="8229600" cy="828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45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aseline="0">
                <a:solidFill>
                  <a:srgbClr val="767769"/>
                </a:solidFill>
              </a:defRPr>
            </a:lvl1pPr>
            <a:lvl2pPr>
              <a:defRPr baseline="0">
                <a:solidFill>
                  <a:srgbClr val="767769"/>
                </a:solidFill>
              </a:defRPr>
            </a:lvl2pPr>
            <a:lvl3pPr>
              <a:defRPr baseline="0">
                <a:solidFill>
                  <a:srgbClr val="767769"/>
                </a:solidFill>
              </a:defRPr>
            </a:lvl3pPr>
            <a:lvl4pPr>
              <a:defRPr baseline="0">
                <a:solidFill>
                  <a:srgbClr val="767769"/>
                </a:solidFill>
              </a:defRPr>
            </a:lvl4pPr>
            <a:lvl5pPr>
              <a:defRPr baseline="0">
                <a:solidFill>
                  <a:srgbClr val="767769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4633D1-9129-C741-9D4A-6B9E979DEEA1}"/>
              </a:ext>
            </a:extLst>
          </p:cNvPr>
          <p:cNvSpPr/>
          <p:nvPr userDrawn="1"/>
        </p:nvSpPr>
        <p:spPr>
          <a:xfrm>
            <a:off x="0" y="4626998"/>
            <a:ext cx="9144000" cy="516503"/>
          </a:xfrm>
          <a:prstGeom prst="rect">
            <a:avLst/>
          </a:prstGeom>
          <a:solidFill>
            <a:srgbClr val="002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n>
                <a:solidFill>
                  <a:srgbClr val="1D4F61"/>
                </a:solidFill>
              </a:ln>
              <a:solidFill>
                <a:srgbClr val="767769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2A0FB8-D94B-4A4E-87EE-9BA15181BA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10632"/>
            <a:ext cx="2286000" cy="63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891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rgbClr val="00245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>
            <a:lvl1pPr>
              <a:defRPr baseline="0">
                <a:solidFill>
                  <a:srgbClr val="767769"/>
                </a:solidFill>
              </a:defRPr>
            </a:lvl1pPr>
            <a:lvl2pPr>
              <a:defRPr baseline="0">
                <a:solidFill>
                  <a:srgbClr val="767769"/>
                </a:solidFill>
              </a:defRPr>
            </a:lvl2pPr>
            <a:lvl3pPr>
              <a:defRPr baseline="0">
                <a:solidFill>
                  <a:srgbClr val="767769"/>
                </a:solidFill>
              </a:defRPr>
            </a:lvl3pPr>
            <a:lvl4pPr>
              <a:defRPr baseline="0">
                <a:solidFill>
                  <a:srgbClr val="767769"/>
                </a:solidFill>
              </a:defRPr>
            </a:lvl4pPr>
            <a:lvl5pPr>
              <a:defRPr baseline="0">
                <a:solidFill>
                  <a:srgbClr val="767769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DEE587-1CE5-2E4D-B614-D42D1A9604ED}"/>
              </a:ext>
            </a:extLst>
          </p:cNvPr>
          <p:cNvSpPr/>
          <p:nvPr userDrawn="1"/>
        </p:nvSpPr>
        <p:spPr>
          <a:xfrm>
            <a:off x="0" y="4626998"/>
            <a:ext cx="9144000" cy="516503"/>
          </a:xfrm>
          <a:prstGeom prst="rect">
            <a:avLst/>
          </a:prstGeom>
          <a:solidFill>
            <a:srgbClr val="002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n>
                <a:solidFill>
                  <a:srgbClr val="1D4F61"/>
                </a:solidFill>
              </a:ln>
              <a:solidFill>
                <a:srgbClr val="767769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BB5616-6DC2-ED4D-89E0-947B96D0AC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10632"/>
            <a:ext cx="2286000" cy="63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6524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A4FDE70-A2F9-BA48-BB32-D28337F553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881"/>
            <a:ext cx="9144000" cy="4572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9FF010-BBA7-3143-97A6-1CEA1BE985CC}"/>
              </a:ext>
            </a:extLst>
          </p:cNvPr>
          <p:cNvSpPr/>
          <p:nvPr userDrawn="1"/>
        </p:nvSpPr>
        <p:spPr>
          <a:xfrm>
            <a:off x="0" y="2867569"/>
            <a:ext cx="9144000" cy="1940948"/>
          </a:xfrm>
          <a:prstGeom prst="rect">
            <a:avLst/>
          </a:prstGeom>
          <a:solidFill>
            <a:srgbClr val="6C783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C6CDC7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2D5A03-9281-7642-B358-72352BE35CDD}"/>
              </a:ext>
            </a:extLst>
          </p:cNvPr>
          <p:cNvSpPr txBox="1"/>
          <p:nvPr userDrawn="1"/>
        </p:nvSpPr>
        <p:spPr>
          <a:xfrm>
            <a:off x="6098214" y="2914651"/>
            <a:ext cx="2458720" cy="2205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kern="700" baseline="0">
                <a:solidFill>
                  <a:schemeClr val="bg1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Website: </a:t>
            </a:r>
          </a:p>
          <a:p>
            <a: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0" kern="700" baseline="0">
                <a:solidFill>
                  <a:schemeClr val="bg1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scorh.net</a:t>
            </a:r>
          </a:p>
          <a:p>
            <a:pPr marL="0" indent="0" algn="l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</a:pPr>
            <a:r>
              <a:rPr lang="en-US" sz="1200" b="1" kern="700" baseline="0">
                <a:solidFill>
                  <a:schemeClr val="bg1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Address: </a:t>
            </a:r>
          </a:p>
          <a:p>
            <a: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</a:pPr>
            <a:r>
              <a:rPr lang="en-US" sz="1200" b="0" kern="700" baseline="0">
                <a:solidFill>
                  <a:schemeClr val="bg1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107 Saluda Pointe Drive</a:t>
            </a:r>
            <a:r>
              <a:rPr lang="en-US" sz="1200" b="0" kern="1200" baseline="0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MS PGothic" panose="020B0600070205080204" pitchFamily="34" charset="-128"/>
                <a:cs typeface="+mn-cs"/>
              </a:rPr>
              <a:t> </a:t>
            </a:r>
            <a:r>
              <a:rPr lang="en-US" sz="1200" b="0" kern="700" baseline="0">
                <a:solidFill>
                  <a:schemeClr val="bg1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Lexington, SC 29072</a:t>
            </a:r>
          </a:p>
          <a:p>
            <a: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kern="700" baseline="0">
                <a:solidFill>
                  <a:schemeClr val="bg1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Phone: </a:t>
            </a:r>
          </a:p>
          <a:p>
            <a: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0" kern="700" baseline="0">
                <a:solidFill>
                  <a:schemeClr val="bg1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803-454-3850</a:t>
            </a:r>
            <a:endParaRPr lang="en-US" sz="1200" b="0">
              <a:solidFill>
                <a:schemeClr val="bg1"/>
              </a:solidFill>
              <a:effectLst/>
            </a:endParaRPr>
          </a:p>
          <a:p>
            <a: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50" kern="700" baseline="0">
                <a:solidFill>
                  <a:srgbClr val="767769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</a:t>
            </a:r>
          </a:p>
          <a:p>
            <a:pPr algn="l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kern="1200" baseline="0">
                <a:solidFill>
                  <a:schemeClr val="bg1"/>
                </a:solidFill>
                <a:effectLst>
                  <a:outerShdw blurRad="50800" dist="50800" dir="5400000" sx="1000" sy="1000" algn="ctr" rotWithShape="0">
                    <a:srgbClr val="000000">
                      <a:alpha val="43000"/>
                    </a:srgbClr>
                  </a:outerShdw>
                </a:effectLst>
                <a:latin typeface="Calibri "/>
                <a:ea typeface="MS PGothic" panose="020B0600070205080204" pitchFamily="34" charset="-128"/>
                <a:cs typeface="+mn-cs"/>
              </a:rPr>
              <a:t>       </a:t>
            </a:r>
          </a:p>
          <a:p>
            <a:pPr algn="l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kern="1200" baseline="0">
                <a:solidFill>
                  <a:schemeClr val="bg1"/>
                </a:solidFill>
                <a:effectLst>
                  <a:outerShdw blurRad="50800" dist="50800" dir="5400000" sx="1000" sy="1000" algn="ctr" rotWithShape="0">
                    <a:srgbClr val="000000">
                      <a:alpha val="43000"/>
                    </a:srgbClr>
                  </a:outerShdw>
                </a:effectLst>
                <a:latin typeface="Calibri "/>
                <a:ea typeface="MS PGothic" panose="020B0600070205080204" pitchFamily="34" charset="-128"/>
                <a:cs typeface="+mn-cs"/>
              </a:rPr>
              <a:t>       </a:t>
            </a:r>
            <a:endParaRPr lang="en-US" sz="900" kern="1200" baseline="0">
              <a:solidFill>
                <a:srgbClr val="1D4E61"/>
              </a:solidFill>
              <a:effectLst>
                <a:outerShdw blurRad="50800" dist="50800" dir="5400000" sx="1000" sy="1000" algn="ctr" rotWithShape="0">
                  <a:srgbClr val="000000">
                    <a:alpha val="43000"/>
                  </a:srgbClr>
                </a:outerShdw>
              </a:effectLst>
              <a:latin typeface="Calibri "/>
              <a:ea typeface="MS PGothic" panose="020B0600070205080204" pitchFamily="34" charset="-128"/>
              <a:cs typeface="+mn-cs"/>
            </a:endParaRPr>
          </a:p>
          <a:p>
            <a:endParaRPr lang="en-US" sz="10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08A409-4BBD-9C4B-AB8B-351B395C3C19}"/>
              </a:ext>
            </a:extLst>
          </p:cNvPr>
          <p:cNvSpPr/>
          <p:nvPr userDrawn="1"/>
        </p:nvSpPr>
        <p:spPr>
          <a:xfrm>
            <a:off x="0" y="4626998"/>
            <a:ext cx="9144000" cy="516503"/>
          </a:xfrm>
          <a:prstGeom prst="rect">
            <a:avLst/>
          </a:prstGeom>
          <a:solidFill>
            <a:srgbClr val="002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n>
                <a:solidFill>
                  <a:srgbClr val="1D4F61"/>
                </a:solidFill>
              </a:ln>
              <a:solidFill>
                <a:srgbClr val="767769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4CE572-3DBB-584D-BAFF-81DF6F755BE1}"/>
              </a:ext>
            </a:extLst>
          </p:cNvPr>
          <p:cNvSpPr txBox="1"/>
          <p:nvPr userDrawn="1"/>
        </p:nvSpPr>
        <p:spPr>
          <a:xfrm>
            <a:off x="1638300" y="4748227"/>
            <a:ext cx="5867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 kern="1200" baseline="0">
                <a:solidFill>
                  <a:schemeClr val="bg1"/>
                </a:solidFill>
                <a:effectLst>
                  <a:outerShdw blurRad="50800" dist="50800" dir="5400000" sx="1000" sy="1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MS PGothic" panose="020B0600070205080204" pitchFamily="34" charset="-128"/>
                <a:cs typeface="Al Bayan Plain" pitchFamily="2" charset="-78"/>
              </a:rPr>
              <a:t>Text SCRURALHEALTH to 66866</a:t>
            </a:r>
            <a:r>
              <a:rPr lang="en-US" sz="1050" b="1" kern="1200" baseline="0">
                <a:solidFill>
                  <a:schemeClr val="bg1"/>
                </a:solidFill>
                <a:effectLst/>
                <a:latin typeface="+mn-lt"/>
                <a:ea typeface="MS PGothic" panose="020B0600070205080204" pitchFamily="34" charset="-128"/>
                <a:cs typeface="Al Bayan Plain" pitchFamily="2" charset="-78"/>
              </a:rPr>
              <a:t> </a:t>
            </a:r>
            <a:r>
              <a:rPr lang="en-US" sz="1050" b="1">
                <a:solidFill>
                  <a:schemeClr val="bg1"/>
                </a:solidFill>
                <a:latin typeface="+mn-lt"/>
                <a:cs typeface="Al Bayan Plain" pitchFamily="2" charset="-78"/>
              </a:rPr>
              <a:t>to subscribe to our “Rural Focus” newsletter! 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11A1B46-6B60-1145-82FF-182D6F6AB6E0}"/>
              </a:ext>
            </a:extLst>
          </p:cNvPr>
          <p:cNvCxnSpPr>
            <a:cxnSpLocks/>
          </p:cNvCxnSpPr>
          <p:nvPr userDrawn="1"/>
        </p:nvCxnSpPr>
        <p:spPr>
          <a:xfrm>
            <a:off x="3352800" y="2996594"/>
            <a:ext cx="0" cy="1485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82C8BC3-890A-DB43-A84B-7E80FFF35EB3}"/>
              </a:ext>
            </a:extLst>
          </p:cNvPr>
          <p:cNvCxnSpPr>
            <a:cxnSpLocks/>
          </p:cNvCxnSpPr>
          <p:nvPr userDrawn="1"/>
        </p:nvCxnSpPr>
        <p:spPr>
          <a:xfrm>
            <a:off x="5734259" y="3019202"/>
            <a:ext cx="0" cy="1485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1BD3D166-9D9E-9848-99A0-5EB99F803F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312" y="2730480"/>
            <a:ext cx="1924856" cy="15557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95BA63-8FDB-0D4F-A640-5F7E6FD6F9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918" y="120989"/>
            <a:ext cx="4138166" cy="84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530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76E0D8-B8B8-4545-9F16-A974652C2B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857500"/>
            <a:ext cx="7886700" cy="1359729"/>
          </a:xfrm>
          <a:prstGeom prst="rect">
            <a:avLst/>
          </a:prstGeom>
          <a:noFill/>
        </p:spPr>
        <p:txBody>
          <a:bodyPr/>
          <a:lstStyle>
            <a:lvl1pPr algn="ctr">
              <a:defRPr sz="2475" b="0">
                <a:solidFill>
                  <a:srgbClr val="767769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/>
              <a:t>Welcome to the South Carolina Office of Rural Health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E54A7B-7345-41B2-8903-5275A33C4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04" b="12282"/>
          <a:stretch/>
        </p:blipFill>
        <p:spPr>
          <a:xfrm>
            <a:off x="0" y="-26491"/>
            <a:ext cx="9144000" cy="116949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DFE0754-1C8C-41B8-8BE2-841EC8C7F3C0}"/>
              </a:ext>
            </a:extLst>
          </p:cNvPr>
          <p:cNvSpPr/>
          <p:nvPr userDrawn="1"/>
        </p:nvSpPr>
        <p:spPr>
          <a:xfrm>
            <a:off x="0" y="4627005"/>
            <a:ext cx="9144000" cy="516503"/>
          </a:xfrm>
          <a:prstGeom prst="rect">
            <a:avLst/>
          </a:prstGeom>
          <a:solidFill>
            <a:srgbClr val="002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n>
                <a:solidFill>
                  <a:srgbClr val="1D4F61"/>
                </a:solidFill>
              </a:ln>
              <a:solidFill>
                <a:srgbClr val="767769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E2554E-363E-4092-A6F1-79A3B14B22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475" y="1404842"/>
            <a:ext cx="4591050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080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14750"/>
            <a:ext cx="64008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350" baseline="0">
                <a:solidFill>
                  <a:srgbClr val="79797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E0D4E4-BCCD-3D47-A574-B09EA1F437FE}"/>
              </a:ext>
            </a:extLst>
          </p:cNvPr>
          <p:cNvSpPr/>
          <p:nvPr userDrawn="1"/>
        </p:nvSpPr>
        <p:spPr>
          <a:xfrm>
            <a:off x="0" y="4627006"/>
            <a:ext cx="9144000" cy="516503"/>
          </a:xfrm>
          <a:prstGeom prst="rect">
            <a:avLst/>
          </a:prstGeom>
          <a:solidFill>
            <a:srgbClr val="002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n>
                <a:solidFill>
                  <a:srgbClr val="1D4F61"/>
                </a:solidFill>
              </a:ln>
              <a:solidFill>
                <a:srgbClr val="76776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87664F-9C7C-435B-97EE-D35B4447FF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4684" y="4510640"/>
            <a:ext cx="1714632" cy="63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4692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45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rgbClr val="79797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baseline="0">
                <a:solidFill>
                  <a:srgbClr val="79797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baseline="0">
                <a:solidFill>
                  <a:srgbClr val="79797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baseline="0">
                <a:solidFill>
                  <a:srgbClr val="79797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baseline="0">
                <a:solidFill>
                  <a:srgbClr val="79797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67E9FA-E6BA-2846-AE11-9D1E81525756}"/>
              </a:ext>
            </a:extLst>
          </p:cNvPr>
          <p:cNvSpPr/>
          <p:nvPr userDrawn="1"/>
        </p:nvSpPr>
        <p:spPr>
          <a:xfrm>
            <a:off x="0" y="4627006"/>
            <a:ext cx="9144000" cy="516503"/>
          </a:xfrm>
          <a:prstGeom prst="rect">
            <a:avLst/>
          </a:prstGeom>
          <a:solidFill>
            <a:srgbClr val="002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n>
                <a:solidFill>
                  <a:srgbClr val="1D4F61"/>
                </a:solidFill>
              </a:ln>
              <a:solidFill>
                <a:srgbClr val="767769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E47BF0-C4E4-8B4D-AB52-DDB06BBC43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4684" y="4510640"/>
            <a:ext cx="1714632" cy="63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417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495800" y="2943225"/>
            <a:ext cx="84138" cy="6310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/>
          </a:p>
        </p:txBody>
      </p:sp>
      <p:sp>
        <p:nvSpPr>
          <p:cNvPr id="5" name="Oval 4"/>
          <p:cNvSpPr/>
          <p:nvPr/>
        </p:nvSpPr>
        <p:spPr>
          <a:xfrm>
            <a:off x="4695825" y="2943225"/>
            <a:ext cx="84138" cy="6310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/>
          </a:p>
        </p:txBody>
      </p:sp>
      <p:sp>
        <p:nvSpPr>
          <p:cNvPr id="6" name="Oval 5"/>
          <p:cNvSpPr/>
          <p:nvPr/>
        </p:nvSpPr>
        <p:spPr>
          <a:xfrm>
            <a:off x="4297369" y="2943225"/>
            <a:ext cx="84137" cy="6310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/>
          </a:p>
        </p:txBody>
      </p:sp>
      <p:sp>
        <p:nvSpPr>
          <p:cNvPr id="7" name="Footer Placeholder 2"/>
          <p:cNvSpPr txBox="1">
            <a:spLocks/>
          </p:cNvSpPr>
          <p:nvPr/>
        </p:nvSpPr>
        <p:spPr>
          <a:xfrm>
            <a:off x="914400" y="4629150"/>
            <a:ext cx="5181600" cy="34290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88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028709"/>
            <a:ext cx="7772400" cy="1878806"/>
          </a:xfrm>
        </p:spPr>
        <p:txBody>
          <a:bodyPr/>
          <a:lstStyle>
            <a:lvl1pPr algn="ctr" defTabSz="51435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700" kern="1200" dirty="0" smtClean="0">
                <a:solidFill>
                  <a:srgbClr val="002454"/>
                </a:solidFill>
                <a:effectLst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051581"/>
            <a:ext cx="7772400" cy="848915"/>
          </a:xfrm>
        </p:spPr>
        <p:txBody>
          <a:bodyPr/>
          <a:lstStyle>
            <a:lvl1pPr marL="0" indent="0" algn="ctr">
              <a:buNone/>
              <a:defRPr sz="1125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E395E701-E378-BA43-B3FC-6C35294BB207}"/>
              </a:ext>
            </a:extLst>
          </p:cNvPr>
          <p:cNvSpPr txBox="1">
            <a:spLocks/>
          </p:cNvSpPr>
          <p:nvPr userDrawn="1"/>
        </p:nvSpPr>
        <p:spPr>
          <a:xfrm>
            <a:off x="914400" y="4629150"/>
            <a:ext cx="5181600" cy="34290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88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20AB9A-B9AE-6543-8277-12C3BBA5A4B9}"/>
              </a:ext>
            </a:extLst>
          </p:cNvPr>
          <p:cNvSpPr/>
          <p:nvPr userDrawn="1"/>
        </p:nvSpPr>
        <p:spPr>
          <a:xfrm>
            <a:off x="0" y="4627006"/>
            <a:ext cx="9144000" cy="516503"/>
          </a:xfrm>
          <a:prstGeom prst="rect">
            <a:avLst/>
          </a:prstGeom>
          <a:solidFill>
            <a:srgbClr val="002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n>
                <a:solidFill>
                  <a:srgbClr val="1D4F61"/>
                </a:solidFill>
              </a:ln>
              <a:solidFill>
                <a:srgbClr val="767769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7DA297-1F3C-3A44-B7A4-530E65012D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4684" y="4510640"/>
            <a:ext cx="1714632" cy="63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4843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45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135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200150"/>
            <a:ext cx="4041648" cy="3394710"/>
          </a:xfrm>
        </p:spPr>
        <p:txBody>
          <a:bodyPr/>
          <a:lstStyle>
            <a:lvl1pPr>
              <a:defRPr>
                <a:solidFill>
                  <a:srgbClr val="7677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7677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solidFill>
                  <a:srgbClr val="7677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solidFill>
                  <a:srgbClr val="7677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solidFill>
                  <a:srgbClr val="7677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A6A003-28EC-A04F-A1F3-40AF22F010C6}"/>
              </a:ext>
            </a:extLst>
          </p:cNvPr>
          <p:cNvSpPr/>
          <p:nvPr userDrawn="1"/>
        </p:nvSpPr>
        <p:spPr>
          <a:xfrm>
            <a:off x="0" y="4627006"/>
            <a:ext cx="9144000" cy="516503"/>
          </a:xfrm>
          <a:prstGeom prst="rect">
            <a:avLst/>
          </a:prstGeom>
          <a:solidFill>
            <a:srgbClr val="002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n>
                <a:solidFill>
                  <a:srgbClr val="1D4F61"/>
                </a:solidFill>
              </a:ln>
              <a:solidFill>
                <a:srgbClr val="767769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D72906-6D27-6B4E-A1BA-85465E1048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4684" y="4510640"/>
            <a:ext cx="1714632" cy="63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735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454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4040188" cy="457200"/>
          </a:xfrm>
        </p:spPr>
        <p:txBody>
          <a:bodyPr anchor="b">
            <a:noAutofit/>
          </a:bodyPr>
          <a:lstStyle>
            <a:lvl1pPr marL="0" indent="0" algn="ctr">
              <a:buNone/>
              <a:defRPr sz="1350" b="0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6" y="1200150"/>
            <a:ext cx="4041775" cy="457200"/>
          </a:xfrm>
        </p:spPr>
        <p:txBody>
          <a:bodyPr anchor="b">
            <a:noAutofit/>
          </a:bodyPr>
          <a:lstStyle>
            <a:lvl1pPr marL="0" indent="0" algn="ctr">
              <a:buNone/>
              <a:defRPr sz="1350" b="0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1659636"/>
            <a:ext cx="4041648" cy="29352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1659643"/>
            <a:ext cx="4041648" cy="29348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1A929A-2174-7744-849B-F9F607861897}"/>
              </a:ext>
            </a:extLst>
          </p:cNvPr>
          <p:cNvSpPr/>
          <p:nvPr userDrawn="1"/>
        </p:nvSpPr>
        <p:spPr>
          <a:xfrm>
            <a:off x="0" y="4627006"/>
            <a:ext cx="9144000" cy="516503"/>
          </a:xfrm>
          <a:prstGeom prst="rect">
            <a:avLst/>
          </a:prstGeom>
          <a:solidFill>
            <a:srgbClr val="002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n>
                <a:solidFill>
                  <a:srgbClr val="1D4F61"/>
                </a:solidFill>
              </a:ln>
              <a:solidFill>
                <a:srgbClr val="767769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142DF1-767F-5146-910B-E17CAB65C7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4684" y="4510640"/>
            <a:ext cx="1714632" cy="63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073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dk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1" descr="organic-04.png"/>
          <p:cNvPicPr preferRelativeResize="0"/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1"/>
          <p:cNvSpPr/>
          <p:nvPr/>
        </p:nvSpPr>
        <p:spPr>
          <a:xfrm>
            <a:off x="595200" y="588531"/>
            <a:ext cx="7953600" cy="3910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4775" dir="2700000" algn="bl" rotWithShape="0">
              <a:srgbClr val="20124D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1"/>
          <p:cNvSpPr/>
          <p:nvPr/>
        </p:nvSpPr>
        <p:spPr>
          <a:xfrm>
            <a:off x="1794900" y="4199456"/>
            <a:ext cx="5554200" cy="629100"/>
          </a:xfrm>
          <a:prstGeom prst="rect">
            <a:avLst/>
          </a:prstGeom>
          <a:solidFill>
            <a:srgbClr val="ECC1C8"/>
          </a:solidFill>
          <a:ln>
            <a:noFill/>
          </a:ln>
          <a:effectLst>
            <a:outerShdw dist="104775" dir="2700000" algn="bl" rotWithShape="0">
              <a:srgbClr val="20124D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1"/>
          </p:nvPr>
        </p:nvSpPr>
        <p:spPr>
          <a:xfrm>
            <a:off x="1794900" y="4192781"/>
            <a:ext cx="5554200" cy="6291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 rtl="0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FD85369-1305-BC4D-AABD-9B80C1E2597B}"/>
              </a:ext>
            </a:extLst>
          </p:cNvPr>
          <p:cNvSpPr/>
          <p:nvPr userDrawn="1"/>
        </p:nvSpPr>
        <p:spPr>
          <a:xfrm>
            <a:off x="0" y="4627006"/>
            <a:ext cx="9144000" cy="516503"/>
          </a:xfrm>
          <a:prstGeom prst="rect">
            <a:avLst/>
          </a:prstGeom>
          <a:solidFill>
            <a:srgbClr val="002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n>
                <a:solidFill>
                  <a:srgbClr val="1D4F61"/>
                </a:solidFill>
              </a:ln>
              <a:solidFill>
                <a:srgbClr val="767769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73444E-87D0-5A40-AFEC-9F78F3A9E5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4684" y="4510640"/>
            <a:ext cx="1714632" cy="63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52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9" y="200025"/>
            <a:ext cx="3008313" cy="157162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1575" b="0" baseline="0">
                <a:solidFill>
                  <a:srgbClr val="002454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43" y="204796"/>
            <a:ext cx="4995863" cy="4389835"/>
          </a:xfrm>
        </p:spPr>
        <p:txBody>
          <a:bodyPr/>
          <a:lstStyle>
            <a:lvl1pPr>
              <a:defRPr sz="1800" baseline="0">
                <a:solidFill>
                  <a:srgbClr val="002454"/>
                </a:solidFill>
              </a:defRPr>
            </a:lvl1pPr>
            <a:lvl2pPr>
              <a:defRPr sz="1575" baseline="0">
                <a:solidFill>
                  <a:srgbClr val="767769"/>
                </a:solidFill>
              </a:defRPr>
            </a:lvl2pPr>
            <a:lvl3pPr>
              <a:defRPr sz="1350" baseline="0">
                <a:solidFill>
                  <a:srgbClr val="767769"/>
                </a:solidFill>
              </a:defRPr>
            </a:lvl3pPr>
            <a:lvl4pPr>
              <a:defRPr sz="1125" baseline="0">
                <a:solidFill>
                  <a:srgbClr val="767769"/>
                </a:solidFill>
              </a:defRPr>
            </a:lvl4pPr>
            <a:lvl5pPr>
              <a:defRPr sz="1125" baseline="0">
                <a:solidFill>
                  <a:srgbClr val="767769"/>
                </a:solidFill>
              </a:defRPr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9" y="1828809"/>
            <a:ext cx="3008313" cy="276582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900" baseline="0">
                <a:solidFill>
                  <a:srgbClr val="767769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724840-FD5F-0943-85A5-F0DB2BBA89E4}"/>
              </a:ext>
            </a:extLst>
          </p:cNvPr>
          <p:cNvSpPr/>
          <p:nvPr userDrawn="1"/>
        </p:nvSpPr>
        <p:spPr>
          <a:xfrm>
            <a:off x="0" y="4627006"/>
            <a:ext cx="9144000" cy="516503"/>
          </a:xfrm>
          <a:prstGeom prst="rect">
            <a:avLst/>
          </a:prstGeom>
          <a:solidFill>
            <a:srgbClr val="002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n>
                <a:solidFill>
                  <a:srgbClr val="1D4F61"/>
                </a:solidFill>
              </a:ln>
              <a:solidFill>
                <a:srgbClr val="767769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9C8938-EB46-EE48-B4EC-83DADDE84F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4684" y="4510640"/>
            <a:ext cx="1714632" cy="63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7448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171450"/>
            <a:ext cx="5711824" cy="671513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1575" b="0" baseline="0">
                <a:solidFill>
                  <a:srgbClr val="00245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7" y="857250"/>
            <a:ext cx="6054724" cy="3405783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800" baseline="0">
                <a:solidFill>
                  <a:srgbClr val="767769"/>
                </a:solidFill>
              </a:defRPr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357688"/>
            <a:ext cx="5711824" cy="377829"/>
          </a:xfrm>
        </p:spPr>
        <p:txBody>
          <a:bodyPr>
            <a:normAutofit/>
          </a:bodyPr>
          <a:lstStyle>
            <a:lvl1pPr marL="0" indent="0" algn="ctr">
              <a:buNone/>
              <a:defRPr sz="900">
                <a:solidFill>
                  <a:schemeClr val="bg2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EB68BD-0A57-EA42-8556-0742AA0CC98A}"/>
              </a:ext>
            </a:extLst>
          </p:cNvPr>
          <p:cNvSpPr/>
          <p:nvPr userDrawn="1"/>
        </p:nvSpPr>
        <p:spPr>
          <a:xfrm>
            <a:off x="0" y="4627006"/>
            <a:ext cx="9144000" cy="516503"/>
          </a:xfrm>
          <a:prstGeom prst="rect">
            <a:avLst/>
          </a:prstGeom>
          <a:solidFill>
            <a:srgbClr val="002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n>
                <a:solidFill>
                  <a:srgbClr val="1D4F61"/>
                </a:solidFill>
              </a:ln>
              <a:solidFill>
                <a:srgbClr val="767769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D91467-D61A-B440-90D1-CF98F67B8A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4684" y="4510640"/>
            <a:ext cx="1714632" cy="63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110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725"/>
            <a:ext cx="8229600" cy="828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45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aseline="0">
                <a:solidFill>
                  <a:srgbClr val="767769"/>
                </a:solidFill>
              </a:defRPr>
            </a:lvl1pPr>
            <a:lvl2pPr>
              <a:defRPr baseline="0">
                <a:solidFill>
                  <a:srgbClr val="767769"/>
                </a:solidFill>
              </a:defRPr>
            </a:lvl2pPr>
            <a:lvl3pPr>
              <a:defRPr baseline="0">
                <a:solidFill>
                  <a:srgbClr val="767769"/>
                </a:solidFill>
              </a:defRPr>
            </a:lvl3pPr>
            <a:lvl4pPr>
              <a:defRPr baseline="0">
                <a:solidFill>
                  <a:srgbClr val="767769"/>
                </a:solidFill>
              </a:defRPr>
            </a:lvl4pPr>
            <a:lvl5pPr>
              <a:defRPr baseline="0">
                <a:solidFill>
                  <a:srgbClr val="767769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4633D1-9129-C741-9D4A-6B9E979DEEA1}"/>
              </a:ext>
            </a:extLst>
          </p:cNvPr>
          <p:cNvSpPr/>
          <p:nvPr userDrawn="1"/>
        </p:nvSpPr>
        <p:spPr>
          <a:xfrm>
            <a:off x="0" y="4627006"/>
            <a:ext cx="9144000" cy="516503"/>
          </a:xfrm>
          <a:prstGeom prst="rect">
            <a:avLst/>
          </a:prstGeom>
          <a:solidFill>
            <a:srgbClr val="002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n>
                <a:solidFill>
                  <a:srgbClr val="1D4F61"/>
                </a:solidFill>
              </a:ln>
              <a:solidFill>
                <a:srgbClr val="767769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2A0FB8-D94B-4A4E-87EE-9BA15181BA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4684" y="4510640"/>
            <a:ext cx="1714632" cy="63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887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7"/>
            <a:ext cx="2057400" cy="4388644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rgbClr val="00245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7"/>
            <a:ext cx="6019800" cy="4388644"/>
          </a:xfrm>
        </p:spPr>
        <p:txBody>
          <a:bodyPr vert="eaVert"/>
          <a:lstStyle>
            <a:lvl1pPr>
              <a:defRPr baseline="0">
                <a:solidFill>
                  <a:srgbClr val="767769"/>
                </a:solidFill>
              </a:defRPr>
            </a:lvl1pPr>
            <a:lvl2pPr>
              <a:defRPr baseline="0">
                <a:solidFill>
                  <a:srgbClr val="767769"/>
                </a:solidFill>
              </a:defRPr>
            </a:lvl2pPr>
            <a:lvl3pPr>
              <a:defRPr baseline="0">
                <a:solidFill>
                  <a:srgbClr val="767769"/>
                </a:solidFill>
              </a:defRPr>
            </a:lvl3pPr>
            <a:lvl4pPr>
              <a:defRPr baseline="0">
                <a:solidFill>
                  <a:srgbClr val="767769"/>
                </a:solidFill>
              </a:defRPr>
            </a:lvl4pPr>
            <a:lvl5pPr>
              <a:defRPr baseline="0">
                <a:solidFill>
                  <a:srgbClr val="767769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DEE587-1CE5-2E4D-B614-D42D1A9604ED}"/>
              </a:ext>
            </a:extLst>
          </p:cNvPr>
          <p:cNvSpPr/>
          <p:nvPr userDrawn="1"/>
        </p:nvSpPr>
        <p:spPr>
          <a:xfrm>
            <a:off x="0" y="4627006"/>
            <a:ext cx="9144000" cy="516503"/>
          </a:xfrm>
          <a:prstGeom prst="rect">
            <a:avLst/>
          </a:prstGeom>
          <a:solidFill>
            <a:srgbClr val="002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n>
                <a:solidFill>
                  <a:srgbClr val="1D4F61"/>
                </a:solidFill>
              </a:ln>
              <a:solidFill>
                <a:srgbClr val="767769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BB5616-6DC2-ED4D-89E0-947B96D0AC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4684" y="4510640"/>
            <a:ext cx="1714632" cy="63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154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A4FDE70-A2F9-BA48-BB32-D28337F553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881"/>
            <a:ext cx="9144000" cy="4572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9FF010-BBA7-3143-97A6-1CEA1BE985CC}"/>
              </a:ext>
            </a:extLst>
          </p:cNvPr>
          <p:cNvSpPr/>
          <p:nvPr userDrawn="1"/>
        </p:nvSpPr>
        <p:spPr>
          <a:xfrm>
            <a:off x="0" y="2894912"/>
            <a:ext cx="9144000" cy="1940948"/>
          </a:xfrm>
          <a:prstGeom prst="rect">
            <a:avLst/>
          </a:prstGeom>
          <a:solidFill>
            <a:srgbClr val="6C783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C6CDC7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2D5A03-9281-7642-B358-72352BE35CDD}"/>
              </a:ext>
            </a:extLst>
          </p:cNvPr>
          <p:cNvSpPr txBox="1"/>
          <p:nvPr userDrawn="1"/>
        </p:nvSpPr>
        <p:spPr>
          <a:xfrm>
            <a:off x="6098214" y="2914657"/>
            <a:ext cx="2458720" cy="1560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00" b="1" kern="700" baseline="0">
                <a:solidFill>
                  <a:schemeClr val="bg1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Website: </a:t>
            </a:r>
          </a:p>
          <a:p>
            <a: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00" b="0" kern="700" baseline="0">
                <a:solidFill>
                  <a:schemeClr val="bg1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scorh.net</a:t>
            </a:r>
          </a:p>
          <a:p>
            <a:pPr marL="0" indent="0" algn="l" rtl="0" eaLnBrk="1" fontAlgn="base" hangingPunct="1">
              <a:lnSpc>
                <a:spcPct val="100000"/>
              </a:lnSpc>
              <a:spcBef>
                <a:spcPts val="338"/>
              </a:spcBef>
              <a:spcAft>
                <a:spcPts val="0"/>
              </a:spcAft>
            </a:pPr>
            <a:r>
              <a:rPr lang="en-US" sz="900" b="1" kern="700" baseline="0">
                <a:solidFill>
                  <a:schemeClr val="bg1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Address: </a:t>
            </a:r>
          </a:p>
          <a:p>
            <a: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338"/>
              </a:spcAft>
            </a:pPr>
            <a:r>
              <a:rPr lang="en-US" sz="900" b="0" kern="700" baseline="0">
                <a:solidFill>
                  <a:schemeClr val="bg1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107 Saluda Pointe Drive</a:t>
            </a:r>
            <a:r>
              <a:rPr lang="en-US" sz="900" b="0" kern="1200" baseline="0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MS PGothic" panose="020B0600070205080204" pitchFamily="34" charset="-128"/>
                <a:cs typeface="+mn-cs"/>
              </a:rPr>
              <a:t> </a:t>
            </a:r>
            <a:r>
              <a:rPr lang="en-US" sz="900" b="0" kern="700" baseline="0">
                <a:solidFill>
                  <a:schemeClr val="bg1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Lexington, SC 29072</a:t>
            </a:r>
          </a:p>
          <a:p>
            <a: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00" b="1" kern="700" baseline="0">
                <a:solidFill>
                  <a:schemeClr val="bg1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Phone: </a:t>
            </a:r>
          </a:p>
          <a:p>
            <a: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00" b="0" kern="700" baseline="0">
                <a:solidFill>
                  <a:schemeClr val="bg1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803-454-3850</a:t>
            </a:r>
            <a:endParaRPr lang="en-US" sz="900" b="0">
              <a:solidFill>
                <a:schemeClr val="bg1"/>
              </a:solidFill>
              <a:effectLst/>
            </a:endParaRPr>
          </a:p>
          <a:p>
            <a: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88" kern="700" baseline="0">
                <a:solidFill>
                  <a:srgbClr val="767769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</a:t>
            </a:r>
          </a:p>
          <a:p>
            <a:pPr algn="l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00" kern="1200" baseline="0">
                <a:solidFill>
                  <a:schemeClr val="bg1"/>
                </a:solidFill>
                <a:effectLst>
                  <a:outerShdw blurRad="50800" dist="50800" dir="5400000" sx="1000" sy="1000" algn="ctr" rotWithShape="0">
                    <a:srgbClr val="000000">
                      <a:alpha val="43000"/>
                    </a:srgbClr>
                  </a:outerShdw>
                </a:effectLst>
                <a:latin typeface="Calibri "/>
                <a:ea typeface="MS PGothic" panose="020B0600070205080204" pitchFamily="34" charset="-128"/>
                <a:cs typeface="+mn-cs"/>
              </a:rPr>
              <a:t>       </a:t>
            </a:r>
          </a:p>
          <a:p>
            <a:pPr algn="l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00" kern="1200" baseline="0">
                <a:solidFill>
                  <a:schemeClr val="bg1"/>
                </a:solidFill>
                <a:effectLst>
                  <a:outerShdw blurRad="50800" dist="50800" dir="5400000" sx="1000" sy="1000" algn="ctr" rotWithShape="0">
                    <a:srgbClr val="000000">
                      <a:alpha val="43000"/>
                    </a:srgbClr>
                  </a:outerShdw>
                </a:effectLst>
                <a:latin typeface="Calibri "/>
                <a:ea typeface="MS PGothic" panose="020B0600070205080204" pitchFamily="34" charset="-128"/>
                <a:cs typeface="+mn-cs"/>
              </a:rPr>
              <a:t>       </a:t>
            </a:r>
            <a:endParaRPr lang="en-US" sz="675" kern="1200" baseline="0">
              <a:solidFill>
                <a:srgbClr val="1D4E61"/>
              </a:solidFill>
              <a:effectLst>
                <a:outerShdw blurRad="50800" dist="50800" dir="5400000" sx="1000" sy="1000" algn="ctr" rotWithShape="0">
                  <a:srgbClr val="000000">
                    <a:alpha val="43000"/>
                  </a:srgbClr>
                </a:outerShdw>
              </a:effectLst>
              <a:latin typeface="Calibri "/>
              <a:ea typeface="MS PGothic" panose="020B0600070205080204" pitchFamily="34" charset="-128"/>
              <a:cs typeface="+mn-cs"/>
            </a:endParaRPr>
          </a:p>
          <a:p>
            <a:endParaRPr lang="en-US" sz="10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08A409-4BBD-9C4B-AB8B-351B395C3C19}"/>
              </a:ext>
            </a:extLst>
          </p:cNvPr>
          <p:cNvSpPr/>
          <p:nvPr userDrawn="1"/>
        </p:nvSpPr>
        <p:spPr>
          <a:xfrm>
            <a:off x="0" y="4627006"/>
            <a:ext cx="9144000" cy="516503"/>
          </a:xfrm>
          <a:prstGeom prst="rect">
            <a:avLst/>
          </a:prstGeom>
          <a:solidFill>
            <a:srgbClr val="002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n>
                <a:solidFill>
                  <a:srgbClr val="1D4F61"/>
                </a:solidFill>
              </a:ln>
              <a:solidFill>
                <a:srgbClr val="767769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4CE572-3DBB-584D-BAFF-81DF6F755BE1}"/>
              </a:ext>
            </a:extLst>
          </p:cNvPr>
          <p:cNvSpPr txBox="1"/>
          <p:nvPr userDrawn="1"/>
        </p:nvSpPr>
        <p:spPr>
          <a:xfrm>
            <a:off x="1638300" y="4748233"/>
            <a:ext cx="5867400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788" b="1" kern="1200" baseline="0">
                <a:solidFill>
                  <a:schemeClr val="bg1"/>
                </a:solidFill>
                <a:effectLst>
                  <a:outerShdw blurRad="50800" dist="50800" dir="5400000" sx="1000" sy="1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MS PGothic" panose="020B0600070205080204" pitchFamily="34" charset="-128"/>
                <a:cs typeface="Al Bayan Plain" pitchFamily="2" charset="-78"/>
              </a:rPr>
              <a:t>Text SCRURALHEALTH to 66866</a:t>
            </a:r>
            <a:r>
              <a:rPr lang="en-US" sz="788" b="1" kern="1200" baseline="0">
                <a:solidFill>
                  <a:schemeClr val="bg1"/>
                </a:solidFill>
                <a:effectLst/>
                <a:latin typeface="+mn-lt"/>
                <a:ea typeface="MS PGothic" panose="020B0600070205080204" pitchFamily="34" charset="-128"/>
                <a:cs typeface="Al Bayan Plain" pitchFamily="2" charset="-78"/>
              </a:rPr>
              <a:t> </a:t>
            </a:r>
            <a:r>
              <a:rPr lang="en-US" sz="788" b="1">
                <a:solidFill>
                  <a:schemeClr val="bg1"/>
                </a:solidFill>
                <a:latin typeface="+mn-lt"/>
                <a:cs typeface="Al Bayan Plain" pitchFamily="2" charset="-78"/>
              </a:rPr>
              <a:t>to subscribe to our “Rural Focus” newsletter! 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11A1B46-6B60-1145-82FF-182D6F6AB6E0}"/>
              </a:ext>
            </a:extLst>
          </p:cNvPr>
          <p:cNvCxnSpPr>
            <a:cxnSpLocks/>
          </p:cNvCxnSpPr>
          <p:nvPr userDrawn="1"/>
        </p:nvCxnSpPr>
        <p:spPr>
          <a:xfrm>
            <a:off x="3352800" y="2996594"/>
            <a:ext cx="0" cy="1485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82C8BC3-890A-DB43-A84B-7E80FFF35EB3}"/>
              </a:ext>
            </a:extLst>
          </p:cNvPr>
          <p:cNvCxnSpPr>
            <a:cxnSpLocks/>
          </p:cNvCxnSpPr>
          <p:nvPr userDrawn="1"/>
        </p:nvCxnSpPr>
        <p:spPr>
          <a:xfrm>
            <a:off x="5734259" y="3019202"/>
            <a:ext cx="0" cy="1485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995BA63-8FDB-0D4F-A640-5F7E6FD6F9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5811" y="120996"/>
            <a:ext cx="3092382" cy="8435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EEF786-3D60-4EAA-A15F-7B939F2505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2498996"/>
            <a:ext cx="1443642" cy="155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679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A209A-3F9E-406D-8950-D5C648DEA2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91E1E0-0B97-4254-8CB1-5CFFB69B41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CB361-B3C9-400A-AABA-921D355E8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920E6-D505-431D-8B57-369E00EF4666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DDDD20-68B1-415C-A40A-252BD7511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1322C1-5E5A-43A0-BA99-A081C1133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2059C-970B-4DB9-A385-9185D5579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37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E8867-5E2B-4E53-824A-45682408D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3F22B-78F0-4055-981D-0C8F2D1986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04E6D-AA20-43D7-B71A-E2AFA79F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920E6-D505-431D-8B57-369E00EF4666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8C159-FF4D-4E6C-885B-2195D7A77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BA715B-4810-4A57-9D52-092734E72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2059C-970B-4DB9-A385-9185D5579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09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3B88-03CE-4D3A-AB53-92ABFF3E6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7F4982-2566-4308-A841-64E82152E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958AD-C763-4B6E-877E-A1152D5CC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920E6-D505-431D-8B57-369E00EF4666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AA358-577F-409B-BAFE-7ED9432CB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70C73E-37E7-4696-B8DD-1E487F1D7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2059C-970B-4DB9-A385-9185D5579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9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AAA50-8415-4C5C-A0F7-633FFD025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EEDBA-BFD0-4E2B-A103-3FF624AD77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7CA5B1-1188-4EB9-A1A6-70C454A48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305A1F-CBE3-44CA-AE52-E40E381D7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920E6-D505-431D-8B57-369E00EF4666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418098-BF52-48BD-94C7-3C5F316F6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790195-52D3-461F-841E-84D583064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2059C-970B-4DB9-A385-9185D5579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26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aves">
  <p:cSld name="BLANK_1">
    <p:bg>
      <p:bgPr>
        <a:solidFill>
          <a:schemeClr val="dk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3" descr="organic-02.png"/>
          <p:cNvPicPr preferRelativeResize="0"/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70C9C-F466-4FBB-8C6D-A0C8B54AE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BB670-AE65-4A8E-8183-52E6707630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722FF5-3A70-484C-9D34-F6CA2944A5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7AFE29-E906-41B0-AEF5-EF5FA5829D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8FBD21-CAFB-4ACA-BC55-1069744BC9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D12EDC-2810-4122-973C-EDE509487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920E6-D505-431D-8B57-369E00EF4666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06928-C6F9-4E9D-814F-5C5D4D33E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7EEF75-3835-4592-8C86-CA1220812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2059C-970B-4DB9-A385-9185D5579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2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CF7EE-D742-4779-A3A4-2F9EAE449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C9987D-5176-4D53-BE78-6CF2B2FDD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920E6-D505-431D-8B57-369E00EF4666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893CA8-7836-499D-852E-407945E51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D60036-4852-4BBF-9B62-7711786D0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2059C-970B-4DB9-A385-9185D5579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2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37EC50-AE93-4199-B9FD-A3DCCB245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920E6-D505-431D-8B57-369E00EF4666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F6C6A8-B026-4B90-A047-3C63D19FF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A2F7C1-04CE-489B-B437-9E97D3349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2059C-970B-4DB9-A385-9185D5579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11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4BF44-3318-4806-869E-9FE28BBF6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AE578F-BAAC-4190-861A-1F9A51599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062AF8-219D-4176-A10B-FE696E0181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0E1AA3-B513-47B0-BDCA-8751621C9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920E6-D505-431D-8B57-369E00EF4666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40E40A-CD54-45C4-B600-3D38D42FB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646E21-D970-4ABD-9A60-383232D6C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2059C-970B-4DB9-A385-9185D5579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03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3580B-F563-4DF9-8C76-2D34E572F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3D0882-5F73-46DE-91F7-24D30A1F30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EA28A5-A63C-4705-9343-4BF515F7A7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5F01CC-FB81-49FE-952D-6B4F64647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920E6-D505-431D-8B57-369E00EF4666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75B5D9-C45F-4F52-AEC2-B4CEB74A0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60222A-4822-4169-AE89-4CE1A0866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2059C-970B-4DB9-A385-9185D5579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2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1AE45-BE54-4E6D-A370-0A2F35B4C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233520-0B80-45C7-8556-84F767C0FF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B2A06-EC4C-45FB-96CA-900D50F74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920E6-D505-431D-8B57-369E00EF4666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1B58F-E8B0-48A0-B3EB-E1F35C64A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A9B80-4FBA-42A8-BDB6-D77959458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2059C-970B-4DB9-A385-9185D5579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71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C4E5FE-1E3C-408B-B1E0-E32BDD16B6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7E45A2-5A1A-4834-8AD2-33B512D3E7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7BF9B-4E92-40E5-8300-1A946EE6B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920E6-D505-431D-8B57-369E00EF4666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CD607C-DAD7-453A-AC4B-43F6F600A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ED04FA-279C-4215-A28A-ADD8C12EA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2059C-970B-4DB9-A385-9185D5579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31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zigzag">
  <p:cSld name="BLANK_1_1">
    <p:bg>
      <p:bgPr>
        <a:solidFill>
          <a:schemeClr val="dk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4" descr="organic-03.png"/>
          <p:cNvPicPr preferRelativeResize="0"/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ircles">
  <p:cSld name="BLANK_1_1_1">
    <p:bg>
      <p:bgPr>
        <a:solidFill>
          <a:schemeClr val="dk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 descr="organic-04.png"/>
          <p:cNvPicPr preferRelativeResize="0"/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F3F3F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fair Display"/>
              <a:buNone/>
              <a:defRPr sz="1800" b="1" i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fair Display"/>
              <a:buNone/>
              <a:defRPr sz="1800" b="1" i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fair Display"/>
              <a:buNone/>
              <a:defRPr sz="1800" b="1" i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fair Display"/>
              <a:buNone/>
              <a:defRPr sz="1800" b="1" i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fair Display"/>
              <a:buNone/>
              <a:defRPr sz="1800" b="1" i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fair Display"/>
              <a:buNone/>
              <a:defRPr sz="1800" b="1" i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fair Display"/>
              <a:buNone/>
              <a:defRPr sz="1800" b="1" i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fair Display"/>
              <a:buNone/>
              <a:defRPr sz="1800" b="1" i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fair Display"/>
              <a:buNone/>
              <a:defRPr sz="1800" b="1" i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nos"/>
              <a:buChar char="▹"/>
              <a:defRPr sz="30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nos"/>
              <a:buChar char="▸"/>
              <a:defRPr sz="24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nos"/>
              <a:buChar char="◦"/>
              <a:defRPr sz="24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nos"/>
              <a:buChar char="●"/>
              <a:defRPr sz="18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nos"/>
              <a:buChar char="○"/>
              <a:defRPr sz="18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nos"/>
              <a:buChar char="■"/>
              <a:defRPr sz="18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nos"/>
              <a:buChar char="●"/>
              <a:defRPr sz="18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nos"/>
              <a:buChar char="○"/>
              <a:defRPr sz="18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nos"/>
              <a:buChar char="■"/>
              <a:defRPr sz="18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5" r:id="rId5"/>
    <p:sldLayoutId id="2147483706" r:id="rId6"/>
    <p:sldLayoutId id="2147483707" r:id="rId7"/>
    <p:sldLayoutId id="2147483669" r:id="rId8"/>
    <p:sldLayoutId id="2147483661" r:id="rId9"/>
    <p:sldLayoutId id="2147483663" r:id="rId10"/>
    <p:sldLayoutId id="2147483756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E483109C-41B8-4DBC-8B54-35A6E3F04FF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882253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41E1EAAC-41B9-4693-8D3B-84976E7351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977629"/>
            <a:ext cx="7886700" cy="265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9088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kern="1200">
          <a:solidFill>
            <a:srgbClr val="00629B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629B"/>
          </a:solidFill>
          <a:latin typeface="Montserrat" panose="00000500000000000000" pitchFamily="50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629B"/>
          </a:solidFill>
          <a:latin typeface="Montserrat" panose="00000500000000000000" pitchFamily="50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629B"/>
          </a:solidFill>
          <a:latin typeface="Montserrat" panose="00000500000000000000" pitchFamily="50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629B"/>
          </a:solidFill>
          <a:latin typeface="Montserrat" panose="00000500000000000000" pitchFamily="50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rgbClr val="00629B"/>
          </a:solidFill>
          <a:latin typeface="Montserrat" panose="00000500000000000000" pitchFamily="50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rgbClr val="00629B"/>
          </a:solidFill>
          <a:latin typeface="Montserrat" panose="00000500000000000000" pitchFamily="50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rgbClr val="00629B"/>
          </a:solidFill>
          <a:latin typeface="Montserrat" panose="00000500000000000000" pitchFamily="50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rgbClr val="00629B"/>
          </a:solidFill>
          <a:latin typeface="Montserrat" panose="00000500000000000000" pitchFamily="50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rgbClr val="00A9CE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rgbClr val="00A9CE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rgbClr val="00A9CE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0A9CE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rgbClr val="00A9CE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433889" y="273845"/>
            <a:ext cx="4081462" cy="1874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433889" y="2426494"/>
            <a:ext cx="4081462" cy="439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0977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Montserrat" pitchFamily="50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Montserrat" pitchFamily="50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Montserrat" pitchFamily="50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Montserrat" pitchFamily="50" charset="0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Montserrat" pitchFamily="50" charset="0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Montserrat" pitchFamily="50" charset="0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Montserrat" pitchFamily="50" charset="0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Montserrat" pitchFamily="50" charset="0"/>
        </a:defRPr>
      </a:lvl9pPr>
    </p:titleStyle>
    <p:bodyStyle>
      <a:lvl1pPr algn="l" rtl="0" eaLnBrk="1" fontAlgn="base" hangingPunct="1">
        <a:lnSpc>
          <a:spcPct val="90000"/>
        </a:lnSpc>
        <a:spcBef>
          <a:spcPts val="750"/>
        </a:spcBef>
        <a:spcAft>
          <a:spcPct val="0"/>
        </a:spcAft>
        <a:defRPr sz="1800" kern="1200">
          <a:solidFill>
            <a:srgbClr val="00A9CE"/>
          </a:solidFill>
          <a:latin typeface="+mn-lt"/>
          <a:ea typeface="+mn-ea"/>
          <a:cs typeface="+mn-cs"/>
        </a:defRPr>
      </a:lvl1pPr>
      <a:lvl2pPr marL="5143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328613" y="246460"/>
            <a:ext cx="8374062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354014" y="1304925"/>
            <a:ext cx="8339137" cy="328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350839" y="4767263"/>
            <a:ext cx="409575" cy="16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600" smtClean="0">
                <a:solidFill>
                  <a:schemeClr val="tx2"/>
                </a:solidFill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fld id="{CBAF7012-B5EE-4193-9BDC-59AC61AD4A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568326" y="4767262"/>
            <a:ext cx="8137525" cy="215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600" smtClean="0">
                <a:solidFill>
                  <a:schemeClr val="tx2"/>
                </a:solidFill>
                <a:latin typeface="Verdana" pitchFamily="80" charset="0"/>
                <a:ea typeface="ＭＳ Ｐゴシック" pitchFamily="80" charset="-128"/>
              </a:defRPr>
            </a:lvl1pPr>
          </a:lstStyle>
          <a:p>
            <a:pPr>
              <a:defRPr/>
            </a:pPr>
            <a:r>
              <a:rPr lang="en-US"/>
              <a:t>| PRESENTATION TITLE HERE | ©2011 YMCA of the USA</a:t>
            </a:r>
          </a:p>
        </p:txBody>
      </p:sp>
    </p:spTree>
    <p:extLst>
      <p:ext uri="{BB962C8B-B14F-4D97-AF65-F5344CB8AC3E}">
        <p14:creationId xmlns:p14="http://schemas.microsoft.com/office/powerpoint/2010/main" val="2355386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1950" b="1" cap="all">
          <a:solidFill>
            <a:srgbClr val="01A490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1950" b="1">
          <a:solidFill>
            <a:srgbClr val="01A490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2pPr>
      <a:lvl3pPr algn="l" rtl="0" fontAlgn="base">
        <a:spcBef>
          <a:spcPct val="0"/>
        </a:spcBef>
        <a:spcAft>
          <a:spcPct val="0"/>
        </a:spcAft>
        <a:defRPr sz="1950" b="1">
          <a:solidFill>
            <a:srgbClr val="01A490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3pPr>
      <a:lvl4pPr algn="l" rtl="0" fontAlgn="base">
        <a:spcBef>
          <a:spcPct val="0"/>
        </a:spcBef>
        <a:spcAft>
          <a:spcPct val="0"/>
        </a:spcAft>
        <a:defRPr sz="1950" b="1">
          <a:solidFill>
            <a:srgbClr val="01A490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4pPr>
      <a:lvl5pPr algn="l" rtl="0" fontAlgn="base">
        <a:spcBef>
          <a:spcPct val="0"/>
        </a:spcBef>
        <a:spcAft>
          <a:spcPct val="0"/>
        </a:spcAft>
        <a:defRPr sz="1950" b="1">
          <a:solidFill>
            <a:srgbClr val="01A490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folHlink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folHlink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folHlink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folHlink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9pPr>
    </p:titleStyle>
    <p:bodyStyle>
      <a:lvl1pPr algn="l" rtl="0" fontAlgn="base">
        <a:spcBef>
          <a:spcPct val="50000"/>
        </a:spcBef>
        <a:spcAft>
          <a:spcPct val="0"/>
        </a:spcAft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167879" indent="-166688" algn="l" rtl="0" fontAlgn="base">
        <a:spcBef>
          <a:spcPct val="100000"/>
        </a:spcBef>
        <a:spcAft>
          <a:spcPct val="0"/>
        </a:spcAft>
        <a:buSzPct val="80000"/>
        <a:buChar char="•"/>
        <a:defRPr>
          <a:solidFill>
            <a:schemeClr val="tx2"/>
          </a:solidFill>
          <a:latin typeface="+mn-lt"/>
          <a:ea typeface="+mn-ea"/>
        </a:defRPr>
      </a:lvl2pPr>
      <a:lvl3pPr marL="520304" indent="-171450" algn="l" rtl="0" fontAlgn="base">
        <a:spcBef>
          <a:spcPct val="25000"/>
        </a:spcBef>
        <a:spcAft>
          <a:spcPct val="0"/>
        </a:spcAft>
        <a:buChar char="–"/>
        <a:defRPr>
          <a:solidFill>
            <a:schemeClr val="tx2"/>
          </a:solidFill>
          <a:latin typeface="+mn-lt"/>
          <a:ea typeface="+mn-ea"/>
        </a:defRPr>
      </a:lvl3pPr>
      <a:lvl4pPr marL="840581" indent="-171450" algn="l" rtl="0" fontAlgn="base">
        <a:spcBef>
          <a:spcPct val="25000"/>
        </a:spcBef>
        <a:spcAft>
          <a:spcPct val="0"/>
        </a:spcAft>
        <a:buSzPct val="80000"/>
        <a:buChar char="•"/>
        <a:defRPr>
          <a:solidFill>
            <a:schemeClr val="tx2"/>
          </a:solidFill>
          <a:latin typeface="+mn-lt"/>
          <a:ea typeface="+mn-ea"/>
        </a:defRPr>
      </a:lvl4pPr>
      <a:lvl5pPr marL="1206104" indent="-171450" algn="l" rtl="0" fontAlgn="base">
        <a:spcBef>
          <a:spcPct val="25000"/>
        </a:spcBef>
        <a:spcAft>
          <a:spcPct val="0"/>
        </a:spcAft>
        <a:buChar char="–"/>
        <a:defRPr>
          <a:solidFill>
            <a:schemeClr val="tx2"/>
          </a:solidFill>
          <a:latin typeface="+mn-lt"/>
          <a:ea typeface="+mn-ea"/>
        </a:defRPr>
      </a:lvl5pPr>
      <a:lvl6pPr marL="1549004" indent="-171450" algn="l" rtl="0" eaLnBrk="1" fontAlgn="base" hangingPunct="1">
        <a:spcBef>
          <a:spcPct val="25000"/>
        </a:spcBef>
        <a:spcAft>
          <a:spcPct val="0"/>
        </a:spcAft>
        <a:buChar char="–"/>
        <a:defRPr>
          <a:solidFill>
            <a:schemeClr val="bg2"/>
          </a:solidFill>
          <a:latin typeface="+mn-lt"/>
          <a:ea typeface="+mn-ea"/>
        </a:defRPr>
      </a:lvl6pPr>
      <a:lvl7pPr marL="1891904" indent="-171450" algn="l" rtl="0" eaLnBrk="1" fontAlgn="base" hangingPunct="1">
        <a:spcBef>
          <a:spcPct val="25000"/>
        </a:spcBef>
        <a:spcAft>
          <a:spcPct val="0"/>
        </a:spcAft>
        <a:buChar char="–"/>
        <a:defRPr>
          <a:solidFill>
            <a:schemeClr val="bg2"/>
          </a:solidFill>
          <a:latin typeface="+mn-lt"/>
          <a:ea typeface="+mn-ea"/>
        </a:defRPr>
      </a:lvl7pPr>
      <a:lvl8pPr marL="2234804" indent="-171450" algn="l" rtl="0" eaLnBrk="1" fontAlgn="base" hangingPunct="1">
        <a:spcBef>
          <a:spcPct val="25000"/>
        </a:spcBef>
        <a:spcAft>
          <a:spcPct val="0"/>
        </a:spcAft>
        <a:buChar char="–"/>
        <a:defRPr>
          <a:solidFill>
            <a:schemeClr val="bg2"/>
          </a:solidFill>
          <a:latin typeface="+mn-lt"/>
          <a:ea typeface="+mn-ea"/>
        </a:defRPr>
      </a:lvl8pPr>
      <a:lvl9pPr marL="2577704" indent="-171450" algn="l" rtl="0" eaLnBrk="1" fontAlgn="base" hangingPunct="1">
        <a:spcBef>
          <a:spcPct val="25000"/>
        </a:spcBef>
        <a:spcAft>
          <a:spcPct val="0"/>
        </a:spcAft>
        <a:buChar char="–"/>
        <a:defRPr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217728" tIns="108864" rIns="217728" bIns="10886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217728" tIns="108864" rIns="217728" bIns="10886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4767264"/>
            <a:ext cx="2133600" cy="273844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l">
              <a:defRPr sz="10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ctr">
              <a:defRPr sz="10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04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p:hf hdr="0" ftr="0" dt="0"/>
  <p:txStyles>
    <p:titleStyle>
      <a:lvl1pPr algn="ctr" defTabSz="408240" rtl="0" eaLnBrk="1" latinLnBrk="0" hangingPunct="1">
        <a:spcBef>
          <a:spcPct val="0"/>
        </a:spcBef>
        <a:buNone/>
        <a:defRPr sz="2475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06180" indent="-306180" algn="l" defTabSz="40824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63389" indent="-255150" algn="l" defTabSz="408240" rtl="0" eaLnBrk="1" latinLnBrk="0" hangingPunct="1">
        <a:spcBef>
          <a:spcPct val="20000"/>
        </a:spcBef>
        <a:buFont typeface="Arial"/>
        <a:buChar char="–"/>
        <a:defRPr sz="16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20599" indent="-204120" algn="l" defTabSz="408240" rtl="0" eaLnBrk="1" latinLnBrk="0" hangingPunct="1">
        <a:spcBef>
          <a:spcPct val="20000"/>
        </a:spcBef>
        <a:buFont typeface="Arial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428839" indent="-204120" algn="l" defTabSz="408240" rtl="0" eaLnBrk="1" latinLnBrk="0" hangingPunct="1">
        <a:spcBef>
          <a:spcPct val="20000"/>
        </a:spcBef>
        <a:buFont typeface="Arial"/>
        <a:buChar char="–"/>
        <a:defRPr sz="10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37079" indent="-204120" algn="l" defTabSz="408240" rtl="0" eaLnBrk="1" latinLnBrk="0" hangingPunct="1">
        <a:spcBef>
          <a:spcPct val="20000"/>
        </a:spcBef>
        <a:buFont typeface="Arial"/>
        <a:buChar char="»"/>
        <a:defRPr sz="10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245318" indent="-204120" algn="l" defTabSz="40824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3558" indent="-204120" algn="l" defTabSz="40824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797" indent="-204120" algn="l" defTabSz="40824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70037" indent="-204120" algn="l" defTabSz="40824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8240" rtl="0" eaLnBrk="1" latinLnBrk="0" hangingPunct="1">
        <a:defRPr sz="1613" kern="1200">
          <a:solidFill>
            <a:schemeClr val="tx1"/>
          </a:solidFill>
          <a:latin typeface="+mn-lt"/>
          <a:ea typeface="+mn-ea"/>
          <a:cs typeface="+mn-cs"/>
        </a:defRPr>
      </a:lvl1pPr>
      <a:lvl2pPr marL="408240" algn="l" defTabSz="408240" rtl="0" eaLnBrk="1" latinLnBrk="0" hangingPunct="1">
        <a:defRPr sz="1613" kern="1200">
          <a:solidFill>
            <a:schemeClr val="tx1"/>
          </a:solidFill>
          <a:latin typeface="+mn-lt"/>
          <a:ea typeface="+mn-ea"/>
          <a:cs typeface="+mn-cs"/>
        </a:defRPr>
      </a:lvl2pPr>
      <a:lvl3pPr marL="816479" algn="l" defTabSz="408240" rtl="0" eaLnBrk="1" latinLnBrk="0" hangingPunct="1">
        <a:defRPr sz="1613" kern="1200">
          <a:solidFill>
            <a:schemeClr val="tx1"/>
          </a:solidFill>
          <a:latin typeface="+mn-lt"/>
          <a:ea typeface="+mn-ea"/>
          <a:cs typeface="+mn-cs"/>
        </a:defRPr>
      </a:lvl3pPr>
      <a:lvl4pPr marL="1224719" algn="l" defTabSz="408240" rtl="0" eaLnBrk="1" latinLnBrk="0" hangingPunct="1">
        <a:defRPr sz="1613" kern="1200">
          <a:solidFill>
            <a:schemeClr val="tx1"/>
          </a:solidFill>
          <a:latin typeface="+mn-lt"/>
          <a:ea typeface="+mn-ea"/>
          <a:cs typeface="+mn-cs"/>
        </a:defRPr>
      </a:lvl4pPr>
      <a:lvl5pPr marL="1632959" algn="l" defTabSz="408240" rtl="0" eaLnBrk="1" latinLnBrk="0" hangingPunct="1">
        <a:defRPr sz="1613" kern="1200">
          <a:solidFill>
            <a:schemeClr val="tx1"/>
          </a:solidFill>
          <a:latin typeface="+mn-lt"/>
          <a:ea typeface="+mn-ea"/>
          <a:cs typeface="+mn-cs"/>
        </a:defRPr>
      </a:lvl5pPr>
      <a:lvl6pPr marL="2041199" algn="l" defTabSz="408240" rtl="0" eaLnBrk="1" latinLnBrk="0" hangingPunct="1">
        <a:defRPr sz="1613" kern="1200">
          <a:solidFill>
            <a:schemeClr val="tx1"/>
          </a:solidFill>
          <a:latin typeface="+mn-lt"/>
          <a:ea typeface="+mn-ea"/>
          <a:cs typeface="+mn-cs"/>
        </a:defRPr>
      </a:lvl6pPr>
      <a:lvl7pPr marL="2449438" algn="l" defTabSz="408240" rtl="0" eaLnBrk="1" latinLnBrk="0" hangingPunct="1">
        <a:defRPr sz="1613" kern="1200">
          <a:solidFill>
            <a:schemeClr val="tx1"/>
          </a:solidFill>
          <a:latin typeface="+mn-lt"/>
          <a:ea typeface="+mn-ea"/>
          <a:cs typeface="+mn-cs"/>
        </a:defRPr>
      </a:lvl7pPr>
      <a:lvl8pPr marL="2857677" algn="l" defTabSz="408240" rtl="0" eaLnBrk="1" latinLnBrk="0" hangingPunct="1">
        <a:defRPr sz="1613" kern="1200">
          <a:solidFill>
            <a:schemeClr val="tx1"/>
          </a:solidFill>
          <a:latin typeface="+mn-lt"/>
          <a:ea typeface="+mn-ea"/>
          <a:cs typeface="+mn-cs"/>
        </a:defRPr>
      </a:lvl8pPr>
      <a:lvl9pPr marL="3265917" algn="l" defTabSz="408240" rtl="0" eaLnBrk="1" latinLnBrk="0" hangingPunct="1">
        <a:defRPr sz="16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5725"/>
            <a:ext cx="8229600" cy="8286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28701"/>
            <a:ext cx="8229600" cy="356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1353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hf sldNum="0" hdr="0" ftr="0" dt="0"/>
  <p:txStyles>
    <p:titleStyle>
      <a:lvl1pPr algn="ctr" rtl="0" eaLnBrk="1" fontAlgn="base" hangingPunct="1">
        <a:lnSpc>
          <a:spcPts val="4350"/>
        </a:lnSpc>
        <a:spcBef>
          <a:spcPct val="0"/>
        </a:spcBef>
        <a:spcAft>
          <a:spcPct val="0"/>
        </a:spcAft>
        <a:defRPr sz="4050" kern="1200">
          <a:solidFill>
            <a:srgbClr val="002454"/>
          </a:solidFill>
          <a:effectLst/>
          <a:latin typeface="Calibri Light" panose="020F0302020204030204" pitchFamily="34" charset="0"/>
          <a:ea typeface="MS PGothic" pitchFamily="34" charset="-128"/>
          <a:cs typeface="Calibri Light" panose="020F0302020204030204" pitchFamily="34" charset="0"/>
        </a:defRPr>
      </a:lvl1pPr>
      <a:lvl2pPr algn="ctr" rtl="0" eaLnBrk="1" fontAlgn="base" hangingPunct="1">
        <a:lnSpc>
          <a:spcPts val="4350"/>
        </a:lnSpc>
        <a:spcBef>
          <a:spcPct val="0"/>
        </a:spcBef>
        <a:spcAft>
          <a:spcPct val="0"/>
        </a:spcAft>
        <a:defRPr sz="4050">
          <a:solidFill>
            <a:schemeClr val="tx2"/>
          </a:solidFill>
          <a:latin typeface="Palatino Linotype" pitchFamily="18" charset="0"/>
          <a:ea typeface="MS PGothic" pitchFamily="34" charset="-128"/>
          <a:cs typeface="MS PGothic" charset="0"/>
        </a:defRPr>
      </a:lvl2pPr>
      <a:lvl3pPr algn="ctr" rtl="0" eaLnBrk="1" fontAlgn="base" hangingPunct="1">
        <a:lnSpc>
          <a:spcPts val="4350"/>
        </a:lnSpc>
        <a:spcBef>
          <a:spcPct val="0"/>
        </a:spcBef>
        <a:spcAft>
          <a:spcPct val="0"/>
        </a:spcAft>
        <a:defRPr sz="4050">
          <a:solidFill>
            <a:schemeClr val="tx2"/>
          </a:solidFill>
          <a:latin typeface="Palatino Linotype" pitchFamily="18" charset="0"/>
          <a:ea typeface="MS PGothic" pitchFamily="34" charset="-128"/>
          <a:cs typeface="MS PGothic" charset="0"/>
        </a:defRPr>
      </a:lvl3pPr>
      <a:lvl4pPr algn="ctr" rtl="0" eaLnBrk="1" fontAlgn="base" hangingPunct="1">
        <a:lnSpc>
          <a:spcPts val="4350"/>
        </a:lnSpc>
        <a:spcBef>
          <a:spcPct val="0"/>
        </a:spcBef>
        <a:spcAft>
          <a:spcPct val="0"/>
        </a:spcAft>
        <a:defRPr sz="4050">
          <a:solidFill>
            <a:schemeClr val="tx2"/>
          </a:solidFill>
          <a:latin typeface="Palatino Linotype" pitchFamily="18" charset="0"/>
          <a:ea typeface="MS PGothic" pitchFamily="34" charset="-128"/>
          <a:cs typeface="MS PGothic" charset="0"/>
        </a:defRPr>
      </a:lvl4pPr>
      <a:lvl5pPr algn="ctr" rtl="0" eaLnBrk="1" fontAlgn="base" hangingPunct="1">
        <a:lnSpc>
          <a:spcPts val="4350"/>
        </a:lnSpc>
        <a:spcBef>
          <a:spcPct val="0"/>
        </a:spcBef>
        <a:spcAft>
          <a:spcPct val="0"/>
        </a:spcAft>
        <a:defRPr sz="4050">
          <a:solidFill>
            <a:schemeClr val="tx2"/>
          </a:solidFill>
          <a:latin typeface="Palatino Linotype" pitchFamily="18" charset="0"/>
          <a:ea typeface="MS PGothic" pitchFamily="34" charset="-128"/>
          <a:cs typeface="MS PGothic" charset="0"/>
        </a:defRPr>
      </a:lvl5pPr>
      <a:lvl6pPr marL="342900" algn="ctr" rtl="0" eaLnBrk="1" fontAlgn="base" hangingPunct="1">
        <a:lnSpc>
          <a:spcPts val="4350"/>
        </a:lnSpc>
        <a:spcBef>
          <a:spcPct val="0"/>
        </a:spcBef>
        <a:spcAft>
          <a:spcPct val="0"/>
        </a:spcAft>
        <a:defRPr sz="4050">
          <a:solidFill>
            <a:schemeClr val="tx2"/>
          </a:solidFill>
          <a:latin typeface="Palatino Linotype" pitchFamily="18" charset="0"/>
          <a:ea typeface="MS PGothic" pitchFamily="34" charset="-128"/>
        </a:defRPr>
      </a:lvl6pPr>
      <a:lvl7pPr marL="685800" algn="ctr" rtl="0" eaLnBrk="1" fontAlgn="base" hangingPunct="1">
        <a:lnSpc>
          <a:spcPts val="4350"/>
        </a:lnSpc>
        <a:spcBef>
          <a:spcPct val="0"/>
        </a:spcBef>
        <a:spcAft>
          <a:spcPct val="0"/>
        </a:spcAft>
        <a:defRPr sz="4050">
          <a:solidFill>
            <a:schemeClr val="tx2"/>
          </a:solidFill>
          <a:latin typeface="Palatino Linotype" pitchFamily="18" charset="0"/>
          <a:ea typeface="MS PGothic" pitchFamily="34" charset="-128"/>
        </a:defRPr>
      </a:lvl7pPr>
      <a:lvl8pPr marL="1028700" algn="ctr" rtl="0" eaLnBrk="1" fontAlgn="base" hangingPunct="1">
        <a:lnSpc>
          <a:spcPts val="4350"/>
        </a:lnSpc>
        <a:spcBef>
          <a:spcPct val="0"/>
        </a:spcBef>
        <a:spcAft>
          <a:spcPct val="0"/>
        </a:spcAft>
        <a:defRPr sz="4050">
          <a:solidFill>
            <a:schemeClr val="tx2"/>
          </a:solidFill>
          <a:latin typeface="Palatino Linotype" pitchFamily="18" charset="0"/>
          <a:ea typeface="MS PGothic" pitchFamily="34" charset="-128"/>
        </a:defRPr>
      </a:lvl8pPr>
      <a:lvl9pPr marL="1371600" algn="ctr" rtl="0" eaLnBrk="1" fontAlgn="base" hangingPunct="1">
        <a:lnSpc>
          <a:spcPts val="4350"/>
        </a:lnSpc>
        <a:spcBef>
          <a:spcPct val="0"/>
        </a:spcBef>
        <a:spcAft>
          <a:spcPct val="0"/>
        </a:spcAft>
        <a:defRPr sz="4050">
          <a:solidFill>
            <a:schemeClr val="tx2"/>
          </a:solidFill>
          <a:latin typeface="Palatino Linotype" pitchFamily="18" charset="0"/>
          <a:ea typeface="MS PGothic" pitchFamily="34" charset="-128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 baseline="0">
          <a:solidFill>
            <a:srgbClr val="797979"/>
          </a:solidFill>
          <a:latin typeface="+mj-lt"/>
          <a:ea typeface="MS PGothic" pitchFamily="34" charset="-128"/>
          <a:cs typeface="MS PGothic" charset="0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200" kern="1200" baseline="0">
          <a:solidFill>
            <a:srgbClr val="797979"/>
          </a:solidFill>
          <a:latin typeface="+mj-lt"/>
          <a:ea typeface="MS PGothic" pitchFamily="34" charset="-128"/>
          <a:cs typeface="MS PGothic" charset="0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200" kern="1200" baseline="0">
          <a:solidFill>
            <a:srgbClr val="797979"/>
          </a:solidFill>
          <a:latin typeface="+mj-lt"/>
          <a:ea typeface="MS PGothic" pitchFamily="34" charset="-128"/>
          <a:cs typeface="MS PGothic" charset="0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200" kern="1200" baseline="0">
          <a:solidFill>
            <a:srgbClr val="797979"/>
          </a:solidFill>
          <a:latin typeface="+mj-lt"/>
          <a:ea typeface="MS PGothic" pitchFamily="34" charset="-128"/>
          <a:cs typeface="MS PGothic" charset="0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200" kern="1200" baseline="0">
          <a:solidFill>
            <a:srgbClr val="797979"/>
          </a:solidFill>
          <a:latin typeface="+mj-lt"/>
          <a:ea typeface="MS PGothic" pitchFamily="34" charset="-128"/>
          <a:cs typeface="MS PGothic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Courier New" pitchFamily="49" charset="0"/>
        <a:buChar char="o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Courier New" pitchFamily="49" charset="0"/>
        <a:buChar char="o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5725"/>
            <a:ext cx="8229600" cy="8286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28701"/>
            <a:ext cx="8229600" cy="356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2721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p:hf sldNum="0" hdr="0" ftr="0" dt="0"/>
  <p:txStyles>
    <p:titleStyle>
      <a:lvl1pPr algn="ctr" rtl="0" eaLnBrk="1" fontAlgn="base" hangingPunct="1">
        <a:lnSpc>
          <a:spcPts val="3263"/>
        </a:lnSpc>
        <a:spcBef>
          <a:spcPct val="0"/>
        </a:spcBef>
        <a:spcAft>
          <a:spcPct val="0"/>
        </a:spcAft>
        <a:defRPr sz="3038" kern="1200">
          <a:solidFill>
            <a:srgbClr val="002454"/>
          </a:solidFill>
          <a:effectLst/>
          <a:latin typeface="Calibri Light" panose="020F0302020204030204" pitchFamily="34" charset="0"/>
          <a:ea typeface="MS PGothic" pitchFamily="34" charset="-128"/>
          <a:cs typeface="Calibri Light" panose="020F0302020204030204" pitchFamily="34" charset="0"/>
        </a:defRPr>
      </a:lvl1pPr>
      <a:lvl2pPr algn="ctr" rtl="0" eaLnBrk="1" fontAlgn="base" hangingPunct="1">
        <a:lnSpc>
          <a:spcPts val="3263"/>
        </a:lnSpc>
        <a:spcBef>
          <a:spcPct val="0"/>
        </a:spcBef>
        <a:spcAft>
          <a:spcPct val="0"/>
        </a:spcAft>
        <a:defRPr sz="3038">
          <a:solidFill>
            <a:schemeClr val="tx2"/>
          </a:solidFill>
          <a:latin typeface="Palatino Linotype" pitchFamily="18" charset="0"/>
          <a:ea typeface="MS PGothic" pitchFamily="34" charset="-128"/>
          <a:cs typeface="MS PGothic" charset="0"/>
        </a:defRPr>
      </a:lvl2pPr>
      <a:lvl3pPr algn="ctr" rtl="0" eaLnBrk="1" fontAlgn="base" hangingPunct="1">
        <a:lnSpc>
          <a:spcPts val="3263"/>
        </a:lnSpc>
        <a:spcBef>
          <a:spcPct val="0"/>
        </a:spcBef>
        <a:spcAft>
          <a:spcPct val="0"/>
        </a:spcAft>
        <a:defRPr sz="3038">
          <a:solidFill>
            <a:schemeClr val="tx2"/>
          </a:solidFill>
          <a:latin typeface="Palatino Linotype" pitchFamily="18" charset="0"/>
          <a:ea typeface="MS PGothic" pitchFamily="34" charset="-128"/>
          <a:cs typeface="MS PGothic" charset="0"/>
        </a:defRPr>
      </a:lvl3pPr>
      <a:lvl4pPr algn="ctr" rtl="0" eaLnBrk="1" fontAlgn="base" hangingPunct="1">
        <a:lnSpc>
          <a:spcPts val="3263"/>
        </a:lnSpc>
        <a:spcBef>
          <a:spcPct val="0"/>
        </a:spcBef>
        <a:spcAft>
          <a:spcPct val="0"/>
        </a:spcAft>
        <a:defRPr sz="3038">
          <a:solidFill>
            <a:schemeClr val="tx2"/>
          </a:solidFill>
          <a:latin typeface="Palatino Linotype" pitchFamily="18" charset="0"/>
          <a:ea typeface="MS PGothic" pitchFamily="34" charset="-128"/>
          <a:cs typeface="MS PGothic" charset="0"/>
        </a:defRPr>
      </a:lvl4pPr>
      <a:lvl5pPr algn="ctr" rtl="0" eaLnBrk="1" fontAlgn="base" hangingPunct="1">
        <a:lnSpc>
          <a:spcPts val="3263"/>
        </a:lnSpc>
        <a:spcBef>
          <a:spcPct val="0"/>
        </a:spcBef>
        <a:spcAft>
          <a:spcPct val="0"/>
        </a:spcAft>
        <a:defRPr sz="3038">
          <a:solidFill>
            <a:schemeClr val="tx2"/>
          </a:solidFill>
          <a:latin typeface="Palatino Linotype" pitchFamily="18" charset="0"/>
          <a:ea typeface="MS PGothic" pitchFamily="34" charset="-128"/>
          <a:cs typeface="MS PGothic" charset="0"/>
        </a:defRPr>
      </a:lvl5pPr>
      <a:lvl6pPr marL="257175" algn="ctr" rtl="0" eaLnBrk="1" fontAlgn="base" hangingPunct="1">
        <a:lnSpc>
          <a:spcPts val="3263"/>
        </a:lnSpc>
        <a:spcBef>
          <a:spcPct val="0"/>
        </a:spcBef>
        <a:spcAft>
          <a:spcPct val="0"/>
        </a:spcAft>
        <a:defRPr sz="3038">
          <a:solidFill>
            <a:schemeClr val="tx2"/>
          </a:solidFill>
          <a:latin typeface="Palatino Linotype" pitchFamily="18" charset="0"/>
          <a:ea typeface="MS PGothic" pitchFamily="34" charset="-128"/>
        </a:defRPr>
      </a:lvl6pPr>
      <a:lvl7pPr marL="514350" algn="ctr" rtl="0" eaLnBrk="1" fontAlgn="base" hangingPunct="1">
        <a:lnSpc>
          <a:spcPts val="3263"/>
        </a:lnSpc>
        <a:spcBef>
          <a:spcPct val="0"/>
        </a:spcBef>
        <a:spcAft>
          <a:spcPct val="0"/>
        </a:spcAft>
        <a:defRPr sz="3038">
          <a:solidFill>
            <a:schemeClr val="tx2"/>
          </a:solidFill>
          <a:latin typeface="Palatino Linotype" pitchFamily="18" charset="0"/>
          <a:ea typeface="MS PGothic" pitchFamily="34" charset="-128"/>
        </a:defRPr>
      </a:lvl7pPr>
      <a:lvl8pPr marL="771525" algn="ctr" rtl="0" eaLnBrk="1" fontAlgn="base" hangingPunct="1">
        <a:lnSpc>
          <a:spcPts val="3263"/>
        </a:lnSpc>
        <a:spcBef>
          <a:spcPct val="0"/>
        </a:spcBef>
        <a:spcAft>
          <a:spcPct val="0"/>
        </a:spcAft>
        <a:defRPr sz="3038">
          <a:solidFill>
            <a:schemeClr val="tx2"/>
          </a:solidFill>
          <a:latin typeface="Palatino Linotype" pitchFamily="18" charset="0"/>
          <a:ea typeface="MS PGothic" pitchFamily="34" charset="-128"/>
        </a:defRPr>
      </a:lvl8pPr>
      <a:lvl9pPr marL="1028700" algn="ctr" rtl="0" eaLnBrk="1" fontAlgn="base" hangingPunct="1">
        <a:lnSpc>
          <a:spcPts val="3263"/>
        </a:lnSpc>
        <a:spcBef>
          <a:spcPct val="0"/>
        </a:spcBef>
        <a:spcAft>
          <a:spcPct val="0"/>
        </a:spcAft>
        <a:defRPr sz="3038">
          <a:solidFill>
            <a:schemeClr val="tx2"/>
          </a:solidFill>
          <a:latin typeface="Palatino Linotype" pitchFamily="18" charset="0"/>
          <a:ea typeface="MS PGothic" pitchFamily="34" charset="-128"/>
        </a:defRPr>
      </a:lvl9pPr>
    </p:titleStyle>
    <p:bodyStyle>
      <a:lvl1pPr marL="192881" indent="-19288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350" kern="1200" baseline="0">
          <a:solidFill>
            <a:srgbClr val="797979"/>
          </a:solidFill>
          <a:latin typeface="+mj-lt"/>
          <a:ea typeface="MS PGothic" pitchFamily="34" charset="-128"/>
          <a:cs typeface="MS PGothic" charset="0"/>
        </a:defRPr>
      </a:lvl1pPr>
      <a:lvl2pPr marL="417910" indent="-160735" algn="l" rtl="0" eaLnBrk="1" fontAlgn="base" hangingPunct="1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900" kern="1200" baseline="0">
          <a:solidFill>
            <a:srgbClr val="797979"/>
          </a:solidFill>
          <a:latin typeface="+mj-lt"/>
          <a:ea typeface="MS PGothic" pitchFamily="34" charset="-128"/>
          <a:cs typeface="MS PGothic" charset="0"/>
        </a:defRPr>
      </a:lvl2pPr>
      <a:lvl3pPr marL="64293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900" kern="1200" baseline="0">
          <a:solidFill>
            <a:srgbClr val="797979"/>
          </a:solidFill>
          <a:latin typeface="+mj-lt"/>
          <a:ea typeface="MS PGothic" pitchFamily="34" charset="-128"/>
          <a:cs typeface="MS PGothic" charset="0"/>
        </a:defRPr>
      </a:lvl3pPr>
      <a:lvl4pPr marL="900113" indent="-128588" algn="l" rtl="0" eaLnBrk="1" fontAlgn="base" hangingPunct="1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900" kern="1200" baseline="0">
          <a:solidFill>
            <a:srgbClr val="797979"/>
          </a:solidFill>
          <a:latin typeface="+mj-lt"/>
          <a:ea typeface="MS PGothic" pitchFamily="34" charset="-128"/>
          <a:cs typeface="MS PGothic" charset="0"/>
        </a:defRPr>
      </a:lvl4pPr>
      <a:lvl5pPr marL="115728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900" kern="1200" baseline="0">
          <a:solidFill>
            <a:srgbClr val="797979"/>
          </a:solidFill>
          <a:latin typeface="+mj-lt"/>
          <a:ea typeface="MS PGothic" pitchFamily="34" charset="-128"/>
          <a:cs typeface="MS PGothic" charset="0"/>
        </a:defRPr>
      </a:lvl5pPr>
      <a:lvl6pPr marL="1414463" indent="-128588" algn="l" defTabSz="514350" rtl="0" eaLnBrk="1" latinLnBrk="0" hangingPunct="1">
        <a:spcBef>
          <a:spcPct val="20000"/>
        </a:spcBef>
        <a:buFont typeface="Courier New" pitchFamily="49" charset="0"/>
        <a:buChar char="o"/>
        <a:defRPr sz="9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Courier New" pitchFamily="49" charset="0"/>
        <a:buChar char="o"/>
        <a:defRPr sz="9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985CD0-99E6-4823-99C7-457A01BF7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9C6CC-97CC-474A-83E4-4079925BE5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66D3-5B91-4CF7-AA66-6EB70949DA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920E6-D505-431D-8B57-369E00EF4666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4425B3-58EE-4735-AD32-720434117D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D45F47-8495-431F-A270-384D194E1A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2059C-970B-4DB9-A385-9185D5579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45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10" Type="http://schemas.openxmlformats.org/officeDocument/2006/relationships/image" Target="../media/image52.png"/><Relationship Id="rId4" Type="http://schemas.openxmlformats.org/officeDocument/2006/relationships/image" Target="../media/image55.svg"/><Relationship Id="rId9" Type="http://schemas.openxmlformats.org/officeDocument/2006/relationships/image" Target="../media/image6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5.svg"/><Relationship Id="rId7" Type="http://schemas.openxmlformats.org/officeDocument/2006/relationships/image" Target="../media/image63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png"/><Relationship Id="rId11" Type="http://schemas.openxmlformats.org/officeDocument/2006/relationships/image" Target="../media/image67.sv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52.png"/><Relationship Id="rId9" Type="http://schemas.openxmlformats.org/officeDocument/2006/relationships/image" Target="../media/image6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1.png"/><Relationship Id="rId4" Type="http://schemas.openxmlformats.org/officeDocument/2006/relationships/image" Target="../media/image7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13" Type="http://schemas.openxmlformats.org/officeDocument/2006/relationships/image" Target="../media/image83.sv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6.svg"/><Relationship Id="rId11" Type="http://schemas.openxmlformats.org/officeDocument/2006/relationships/image" Target="../media/image81.sv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svg"/><Relationship Id="rId9" Type="http://schemas.openxmlformats.org/officeDocument/2006/relationships/image" Target="../media/image79.png"/><Relationship Id="rId1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hyperlink" Target="mailto:mwills@greenvillechamber.org" TargetMode="External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2.jpg"/><Relationship Id="rId5" Type="http://schemas.openxmlformats.org/officeDocument/2006/relationships/image" Target="../media/image40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1.jpeg"/><Relationship Id="rId4" Type="http://schemas.openxmlformats.org/officeDocument/2006/relationships/image" Target="../media/image5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>
            <a:extLst>
              <a:ext uri="{FF2B5EF4-FFF2-40B4-BE49-F238E27FC236}">
                <a16:creationId xmlns:a16="http://schemas.microsoft.com/office/drawing/2014/main" id="{DF64CB2B-8804-B123-E5EC-49D79A935F99}"/>
              </a:ext>
            </a:extLst>
          </p:cNvPr>
          <p:cNvSpPr/>
          <p:nvPr/>
        </p:nvSpPr>
        <p:spPr>
          <a:xfrm flipV="1">
            <a:off x="5799076" y="4240786"/>
            <a:ext cx="3151967" cy="7122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srgbClr val="006241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C0171B01-514F-011F-B075-8B0E32E514C4}"/>
              </a:ext>
            </a:extLst>
          </p:cNvPr>
          <p:cNvSpPr/>
          <p:nvPr/>
        </p:nvSpPr>
        <p:spPr>
          <a:xfrm rot="5400000">
            <a:off x="5927134" y="972734"/>
            <a:ext cx="2895850" cy="31519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srgbClr val="006241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63DD630-DE6B-F433-EC71-B12D79BE3534}"/>
              </a:ext>
            </a:extLst>
          </p:cNvPr>
          <p:cNvSpPr/>
          <p:nvPr/>
        </p:nvSpPr>
        <p:spPr>
          <a:xfrm>
            <a:off x="202746" y="1100795"/>
            <a:ext cx="5415733" cy="28958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srgbClr val="006241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5B3C4E2C-A5AC-0B71-92BA-AB1E4D042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6" name="Freeform: Shape 3">
            <a:extLst>
              <a:ext uri="{FF2B5EF4-FFF2-40B4-BE49-F238E27FC236}">
                <a16:creationId xmlns:a16="http://schemas.microsoft.com/office/drawing/2014/main" id="{D69F8614-73E9-5BDC-96F4-07078BCADCE5}"/>
              </a:ext>
            </a:extLst>
          </p:cNvPr>
          <p:cNvSpPr/>
          <p:nvPr/>
        </p:nvSpPr>
        <p:spPr bwMode="auto">
          <a:xfrm>
            <a:off x="202747" y="190481"/>
            <a:ext cx="5415733" cy="7277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srgbClr val="00624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14350">
              <a:buClrTx/>
              <a:defRPr/>
            </a:pPr>
            <a:r>
              <a:rPr lang="en-US" sz="4200" b="1">
                <a:ln w="12700">
                  <a:solidFill>
                    <a:schemeClr val="tx1"/>
                  </a:solidFill>
                  <a:prstDash val="solid"/>
                </a:ln>
                <a:solidFill>
                  <a:srgbClr val="80BC00"/>
                </a:solidFill>
                <a:effectLst>
                  <a:outerShdw dist="38100" dir="2640000" algn="bl" rotWithShape="0">
                    <a:srgbClr val="006241"/>
                  </a:outerShdw>
                </a:effectLst>
              </a:rPr>
              <a:t>TATT</a:t>
            </a:r>
            <a:endParaRPr lang="en-US" sz="4200" kern="1200"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E680174-B11D-6FF6-ECC1-B9F43FB16396}"/>
              </a:ext>
            </a:extLst>
          </p:cNvPr>
          <p:cNvSpPr txBox="1"/>
          <p:nvPr/>
        </p:nvSpPr>
        <p:spPr>
          <a:xfrm>
            <a:off x="1549400" y="373068"/>
            <a:ext cx="1165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ln w="9525">
                  <a:solidFill>
                    <a:srgbClr val="006241"/>
                  </a:solidFill>
                  <a:prstDash val="solid"/>
                </a:ln>
                <a:solidFill>
                  <a:srgbClr val="80BC00"/>
                </a:solidFill>
                <a:latin typeface="Montserrat" panose="00000500000000000000" pitchFamily="2" charset="0"/>
              </a:rPr>
              <a:t>Chat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116826E-B146-E669-FAB1-4096F36CB6B2}"/>
              </a:ext>
            </a:extLst>
          </p:cNvPr>
          <p:cNvSpPr txBox="1"/>
          <p:nvPr/>
        </p:nvSpPr>
        <p:spPr>
          <a:xfrm>
            <a:off x="2610832" y="216667"/>
            <a:ext cx="1543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80BC00"/>
                </a:solidFill>
                <a:effectLst>
                  <a:outerShdw dist="38100" dir="2640000" algn="bl" rotWithShape="0">
                    <a:srgbClr val="006241"/>
                  </a:outerShdw>
                </a:effectLst>
              </a:rPr>
              <a:t>-</a:t>
            </a:r>
            <a:endParaRPr lang="en-US" sz="40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F007C0-A1FD-D27C-C223-249E107C9B95}"/>
              </a:ext>
            </a:extLst>
          </p:cNvPr>
          <p:cNvSpPr txBox="1"/>
          <p:nvPr/>
        </p:nvSpPr>
        <p:spPr>
          <a:xfrm>
            <a:off x="2956924" y="419234"/>
            <a:ext cx="2154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Montserrat" panose="00000500000000000000" pitchFamily="2" charset="0"/>
              </a:rPr>
              <a:t>January 9, 2025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1527AE0-FE1F-ED31-BF88-82BE7455D8EF}"/>
              </a:ext>
            </a:extLst>
          </p:cNvPr>
          <p:cNvSpPr txBox="1"/>
          <p:nvPr/>
        </p:nvSpPr>
        <p:spPr bwMode="auto">
          <a:xfrm>
            <a:off x="228146" y="1134198"/>
            <a:ext cx="5351091" cy="280076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685800">
              <a:buClrTx/>
              <a:defRPr/>
            </a:pPr>
            <a:r>
              <a:rPr lang="en-US" sz="1600" kern="1200" dirty="0">
                <a:ln w="9525">
                  <a:solidFill>
                    <a:srgbClr val="006241"/>
                  </a:solidFill>
                  <a:prstDash val="solid"/>
                </a:ln>
                <a:solidFill>
                  <a:srgbClr val="9FC357"/>
                </a:solidFill>
                <a:latin typeface="Montserrat" panose="00000500000000000000" pitchFamily="2" charset="0"/>
              </a:rPr>
              <a:t>Welcome</a:t>
            </a:r>
            <a:r>
              <a:rPr lang="en-US" sz="1600" i="1" kern="1200" dirty="0">
                <a:ln w="12700">
                  <a:solidFill>
                    <a:srgbClr val="006241"/>
                  </a:solidFill>
                  <a:prstDash val="solid"/>
                </a:ln>
                <a:solidFill>
                  <a:srgbClr val="9FC357"/>
                </a:solidFill>
                <a:latin typeface="Montserrat" panose="00000500000000000000" pitchFamily="2" charset="0"/>
              </a:rPr>
              <a:t> </a:t>
            </a:r>
            <a:r>
              <a:rPr lang="en-US" sz="1800" b="1" kern="1200" dirty="0">
                <a:solidFill>
                  <a:prstClr val="black"/>
                </a:solidFill>
                <a:latin typeface="Montserrat" panose="00000500000000000000" pitchFamily="2" charset="0"/>
              </a:rPr>
              <a:t>  </a:t>
            </a:r>
            <a:endParaRPr lang="en-US" sz="1800" kern="12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17170" lvl="4" defTabSz="685800">
              <a:spcBef>
                <a:spcPts val="300"/>
              </a:spcBef>
              <a:tabLst>
                <a:tab pos="212725" algn="l"/>
                <a:tab pos="628650" algn="l"/>
                <a:tab pos="6960870" algn="r"/>
              </a:tabLst>
              <a:defRPr/>
            </a:pPr>
            <a:r>
              <a:rPr lang="en-US" sz="1200" b="1" kern="1200" dirty="0">
                <a:solidFill>
                  <a:schemeClr val="tx1"/>
                </a:solidFill>
                <a:latin typeface="Montserrat" panose="00000500000000000000" pitchFamily="2" charset="0"/>
              </a:rPr>
              <a:t>Dean Hybl, </a:t>
            </a:r>
            <a:r>
              <a:rPr lang="en-US" sz="1200" kern="1200" dirty="0">
                <a:solidFill>
                  <a:schemeClr val="tx1"/>
                </a:solidFill>
                <a:latin typeface="Montserrat" panose="00000500000000000000" pitchFamily="2" charset="0"/>
              </a:rPr>
              <a:t>Ten at the Top Executive Director</a:t>
            </a:r>
          </a:p>
          <a:p>
            <a:pPr marL="217170" lvl="4" algn="ctr" defTabSz="685800">
              <a:spcBef>
                <a:spcPts val="300"/>
              </a:spcBef>
              <a:tabLst>
                <a:tab pos="212725" algn="l"/>
                <a:tab pos="628650" algn="l"/>
                <a:tab pos="6960870" algn="r"/>
              </a:tabLst>
              <a:defRPr/>
            </a:pPr>
            <a:endParaRPr lang="en-US" sz="1100" kern="12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defTabSz="685800">
              <a:buClrTx/>
              <a:defRPr/>
            </a:pPr>
            <a:r>
              <a:rPr lang="en-US" sz="1600" kern="1200" dirty="0">
                <a:ln w="9525">
                  <a:solidFill>
                    <a:srgbClr val="006241"/>
                  </a:solidFill>
                  <a:prstDash val="solid"/>
                </a:ln>
                <a:solidFill>
                  <a:srgbClr val="9FC357"/>
                </a:solidFill>
                <a:latin typeface="Montserrat" panose="00000500000000000000" pitchFamily="2" charset="0"/>
              </a:rPr>
              <a:t>Guest Speakers</a:t>
            </a:r>
          </a:p>
          <a:p>
            <a:pPr marL="217170" marR="0">
              <a:spcBef>
                <a:spcPts val="300"/>
              </a:spcBef>
              <a:spcAft>
                <a:spcPts val="0"/>
              </a:spcAft>
              <a:tabLst>
                <a:tab pos="212725" algn="l"/>
                <a:tab pos="628650" algn="l"/>
                <a:tab pos="6960870" algn="r"/>
              </a:tabLst>
            </a:pPr>
            <a:r>
              <a:rPr lang="en-US" sz="1200" b="1" kern="1200" dirty="0">
                <a:solidFill>
                  <a:prstClr val="black"/>
                </a:solidFill>
                <a:latin typeface="Montserrat"/>
              </a:rPr>
              <a:t>Matt Willis, </a:t>
            </a:r>
            <a:r>
              <a:rPr lang="en-US" sz="1200" kern="1200" dirty="0">
                <a:solidFill>
                  <a:prstClr val="black"/>
                </a:solidFill>
                <a:latin typeface="Montserrat"/>
              </a:rPr>
              <a:t>Greenville Chamber of Commerce</a:t>
            </a:r>
          </a:p>
          <a:p>
            <a:pPr marL="217170" marR="0">
              <a:spcBef>
                <a:spcPts val="300"/>
              </a:spcBef>
              <a:spcAft>
                <a:spcPts val="0"/>
              </a:spcAft>
              <a:tabLst>
                <a:tab pos="212725" algn="l"/>
                <a:tab pos="628650" algn="l"/>
                <a:tab pos="6960870" algn="r"/>
              </a:tabLst>
            </a:pPr>
            <a:endParaRPr lang="en-US" sz="1200" kern="1200" dirty="0">
              <a:solidFill>
                <a:prstClr val="black"/>
              </a:solidFill>
              <a:latin typeface="Montserrat"/>
            </a:endParaRPr>
          </a:p>
          <a:p>
            <a:pPr defTabSz="685800">
              <a:buClrTx/>
              <a:defRPr/>
            </a:pPr>
            <a:r>
              <a:rPr lang="en-US" sz="1600" kern="1200" dirty="0">
                <a:ln w="9525">
                  <a:solidFill>
                    <a:srgbClr val="006241"/>
                  </a:solidFill>
                  <a:prstDash val="solid"/>
                </a:ln>
                <a:solidFill>
                  <a:srgbClr val="9FC357"/>
                </a:solidFill>
                <a:latin typeface="Montserrat" panose="00000500000000000000" pitchFamily="2" charset="0"/>
              </a:rPr>
              <a:t>Resource Update</a:t>
            </a:r>
            <a:r>
              <a:rPr lang="en-US" sz="1800" b="1" kern="1200" dirty="0">
                <a:ln w="9525">
                  <a:solidFill>
                    <a:srgbClr val="006241"/>
                  </a:solidFill>
                  <a:prstDash val="solid"/>
                </a:ln>
                <a:solidFill>
                  <a:srgbClr val="9FC357"/>
                </a:solidFill>
                <a:latin typeface="Montserrat" panose="00000500000000000000" pitchFamily="2" charset="0"/>
              </a:rPr>
              <a:t> </a:t>
            </a:r>
            <a:r>
              <a:rPr lang="en-US" sz="1800" b="1" kern="1200" dirty="0">
                <a:ln w="9525">
                  <a:solidFill>
                    <a:srgbClr val="006241"/>
                  </a:solidFill>
                </a:ln>
                <a:solidFill>
                  <a:srgbClr val="B3CF7B"/>
                </a:solidFill>
                <a:latin typeface="Montserrat" panose="00000500000000000000" pitchFamily="2" charset="0"/>
              </a:rPr>
              <a:t> </a:t>
            </a:r>
            <a:r>
              <a:rPr lang="en-US" sz="1800" b="1" kern="1200" dirty="0">
                <a:solidFill>
                  <a:prstClr val="black"/>
                </a:solidFill>
                <a:latin typeface="Montserrat" panose="00000500000000000000" pitchFamily="2" charset="0"/>
              </a:rPr>
              <a:t>                                                                                  </a:t>
            </a:r>
            <a:endParaRPr lang="en-US" sz="1800" kern="12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17170" lvl="4" defTabSz="685800">
              <a:spcBef>
                <a:spcPts val="300"/>
              </a:spcBef>
              <a:tabLst>
                <a:tab pos="212725" algn="l"/>
                <a:tab pos="628650" algn="l"/>
                <a:tab pos="6960870" algn="r"/>
              </a:tabLst>
              <a:defRPr/>
            </a:pPr>
            <a:r>
              <a:rPr lang="en-US" sz="1200" b="1" kern="1200" dirty="0">
                <a:solidFill>
                  <a:prstClr val="black"/>
                </a:solidFill>
                <a:latin typeface="Montserrat" panose="00000500000000000000" pitchFamily="2" charset="0"/>
              </a:rPr>
              <a:t>Victoria Novak, </a:t>
            </a:r>
            <a:r>
              <a:rPr lang="en-US" sz="1200" kern="1200" dirty="0">
                <a:solidFill>
                  <a:prstClr val="black"/>
                </a:solidFill>
                <a:latin typeface="Montserrat" panose="00000500000000000000" pitchFamily="2" charset="0"/>
              </a:rPr>
              <a:t>Greenville Literacy Association</a:t>
            </a:r>
          </a:p>
          <a:p>
            <a:pPr algn="ctr" defTabSz="685800">
              <a:buClrTx/>
              <a:defRPr/>
            </a:pPr>
            <a:r>
              <a:rPr lang="en-US" sz="1100" kern="1200" dirty="0">
                <a:solidFill>
                  <a:prstClr val="black"/>
                </a:solidFill>
                <a:latin typeface="Montserrat" panose="00000500000000000000" pitchFamily="2" charset="0"/>
              </a:rPr>
              <a:t>                                                                                                                                                    </a:t>
            </a:r>
            <a:endParaRPr lang="en-US" sz="1100" b="1" kern="12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defTabSz="685800">
              <a:buClrTx/>
              <a:defRPr/>
            </a:pPr>
            <a:r>
              <a:rPr lang="en-US" sz="1600" kern="1200" dirty="0">
                <a:ln w="9525">
                  <a:solidFill>
                    <a:srgbClr val="006241"/>
                  </a:solidFill>
                  <a:prstDash val="solid"/>
                </a:ln>
                <a:solidFill>
                  <a:srgbClr val="9FC357"/>
                </a:solidFill>
                <a:latin typeface="Montserrat" panose="00000500000000000000" pitchFamily="2" charset="0"/>
              </a:rPr>
              <a:t>Adjournment</a:t>
            </a:r>
            <a:r>
              <a:rPr lang="en-US" sz="1800" b="1" kern="1200" dirty="0">
                <a:ln w="9525">
                  <a:solidFill>
                    <a:srgbClr val="006241"/>
                  </a:solidFill>
                  <a:prstDash val="solid"/>
                </a:ln>
                <a:solidFill>
                  <a:srgbClr val="9FC357"/>
                </a:solidFill>
                <a:latin typeface="Montserrat" panose="00000500000000000000" pitchFamily="2" charset="0"/>
              </a:rPr>
              <a:t> </a:t>
            </a:r>
            <a:r>
              <a:rPr lang="en-US" sz="1800" b="1" kern="1200" dirty="0">
                <a:ln w="9525">
                  <a:solidFill>
                    <a:srgbClr val="006241"/>
                  </a:solidFill>
                </a:ln>
                <a:solidFill>
                  <a:srgbClr val="B3CF7B"/>
                </a:solidFill>
                <a:latin typeface="Montserrat" panose="00000500000000000000" pitchFamily="2" charset="0"/>
              </a:rPr>
              <a:t> </a:t>
            </a:r>
            <a:r>
              <a:rPr lang="en-US" sz="1800" b="1" kern="1200" dirty="0">
                <a:solidFill>
                  <a:prstClr val="black"/>
                </a:solidFill>
                <a:latin typeface="Montserrat" panose="00000500000000000000" pitchFamily="2" charset="0"/>
              </a:rPr>
              <a:t>                                                                                  </a:t>
            </a:r>
            <a:endParaRPr lang="en-US" sz="1800" kern="12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17170" lvl="4" defTabSz="685800">
              <a:spcBef>
                <a:spcPts val="300"/>
              </a:spcBef>
              <a:tabLst>
                <a:tab pos="212725" algn="l"/>
                <a:tab pos="628650" algn="l"/>
                <a:tab pos="6960870" algn="r"/>
              </a:tabLst>
              <a:defRPr/>
            </a:pPr>
            <a:r>
              <a:rPr lang="en-US" sz="1200" b="1" kern="1200" dirty="0">
                <a:solidFill>
                  <a:schemeClr val="tx1"/>
                </a:solidFill>
                <a:latin typeface="Montserrat" panose="00000500000000000000" pitchFamily="2" charset="0"/>
              </a:rPr>
              <a:t>Dean Hybl, </a:t>
            </a:r>
            <a:r>
              <a:rPr lang="en-US" sz="1200" kern="1200" dirty="0">
                <a:solidFill>
                  <a:schemeClr val="tx1"/>
                </a:solidFill>
                <a:latin typeface="Montserrat" panose="00000500000000000000" pitchFamily="2" charset="0"/>
              </a:rPr>
              <a:t>Ten at the Top Executive Director</a:t>
            </a:r>
          </a:p>
          <a:p>
            <a:pPr algn="ctr" defTabSz="685800">
              <a:buClrTx/>
              <a:defRPr/>
            </a:pPr>
            <a:endParaRPr lang="en-US" sz="900" kern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Freeform: Shape 3">
            <a:extLst>
              <a:ext uri="{FF2B5EF4-FFF2-40B4-BE49-F238E27FC236}">
                <a16:creationId xmlns:a16="http://schemas.microsoft.com/office/drawing/2014/main" id="{DA2DD645-24F0-66C6-7DDC-E2A19B03D4CD}"/>
              </a:ext>
            </a:extLst>
          </p:cNvPr>
          <p:cNvSpPr/>
          <p:nvPr/>
        </p:nvSpPr>
        <p:spPr bwMode="auto">
          <a:xfrm rot="10800000">
            <a:off x="202745" y="4240785"/>
            <a:ext cx="5403155" cy="7122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srgbClr val="00624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14350">
              <a:buClrTx/>
              <a:defRPr/>
            </a:pPr>
            <a:endParaRPr lang="en-US" sz="4200" kern="1200"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6DAEBE7-6D52-D6BB-E11E-8DFC91CEF2C0}"/>
              </a:ext>
            </a:extLst>
          </p:cNvPr>
          <p:cNvSpPr txBox="1"/>
          <p:nvPr/>
        </p:nvSpPr>
        <p:spPr>
          <a:xfrm>
            <a:off x="474406" y="4396847"/>
            <a:ext cx="4953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Montserrat" panose="00000500000000000000" pitchFamily="2" charset="0"/>
              </a:rPr>
              <a:t>Next TATT Chat</a:t>
            </a:r>
            <a:r>
              <a:rPr lang="en-US" sz="1800" dirty="0">
                <a:latin typeface="Montserrat" panose="00000500000000000000" pitchFamily="2" charset="0"/>
              </a:rPr>
              <a:t> - </a:t>
            </a:r>
            <a:r>
              <a:rPr lang="en-US" sz="1300" dirty="0">
                <a:latin typeface="Montserrat" panose="00000500000000000000" pitchFamily="2" charset="0"/>
              </a:rPr>
              <a:t> </a:t>
            </a:r>
            <a:r>
              <a:rPr lang="en-US" sz="2000" dirty="0">
                <a:latin typeface="Montserrat" panose="00000500000000000000" pitchFamily="2" charset="0"/>
              </a:rPr>
              <a:t>February 13, 2025</a:t>
            </a:r>
            <a:endParaRPr lang="en-US" sz="1800" dirty="0">
              <a:latin typeface="Montserrat" panose="00000500000000000000" pitchFamily="2" charset="0"/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59C32C9C-61DE-10A7-D119-02E88C9F27F5}"/>
              </a:ext>
            </a:extLst>
          </p:cNvPr>
          <p:cNvGrpSpPr/>
          <p:nvPr/>
        </p:nvGrpSpPr>
        <p:grpSpPr>
          <a:xfrm>
            <a:off x="5865688" y="4202893"/>
            <a:ext cx="3085354" cy="769441"/>
            <a:chOff x="5799076" y="4220758"/>
            <a:chExt cx="3128962" cy="876055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7D4B3D1F-4680-A9EC-4CFF-C8829FAACB8E}"/>
                </a:ext>
              </a:extLst>
            </p:cNvPr>
            <p:cNvSpPr txBox="1"/>
            <p:nvPr/>
          </p:nvSpPr>
          <p:spPr>
            <a:xfrm>
              <a:off x="5799076" y="4220758"/>
              <a:ext cx="3128962" cy="876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i="1">
                  <a:latin typeface="Montserrat" panose="00000500000000000000" pitchFamily="2" charset="0"/>
                </a:rPr>
                <a:t>  Our</a:t>
              </a:r>
              <a:endParaRPr lang="en-US" sz="1300" i="1">
                <a:latin typeface="Montserrat" panose="00000500000000000000" pitchFamily="2" charset="0"/>
              </a:endParaRPr>
            </a:p>
            <a:p>
              <a:endParaRPr lang="en-US" sz="1300" i="1">
                <a:latin typeface="Montserrat" panose="00000500000000000000" pitchFamily="2" charset="0"/>
              </a:endParaRPr>
            </a:p>
            <a:p>
              <a:r>
                <a:rPr lang="en-US" sz="1300" i="1">
                  <a:latin typeface="Montserrat" panose="00000500000000000000" pitchFamily="2" charset="0"/>
                </a:rPr>
                <a:t>	</a:t>
              </a:r>
              <a:r>
                <a:rPr lang="en-US" sz="1200" i="1">
                  <a:latin typeface="Montserrat" panose="00000500000000000000" pitchFamily="2" charset="0"/>
                </a:rPr>
                <a:t>	</a:t>
              </a:r>
              <a:r>
                <a:rPr lang="en-US" sz="1600" i="1">
                  <a:latin typeface="Montserrat" panose="00000500000000000000" pitchFamily="2" charset="0"/>
                </a:rPr>
                <a:t>  </a:t>
              </a:r>
              <a:r>
                <a:rPr lang="en-US" sz="1500" i="1">
                  <a:latin typeface="Montserrat" panose="00000500000000000000" pitchFamily="2" charset="0"/>
                </a:rPr>
                <a:t>Partners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CAC19B52-A838-242A-F16C-B9A4C7EA7515}"/>
                </a:ext>
              </a:extLst>
            </p:cNvPr>
            <p:cNvSpPr txBox="1"/>
            <p:nvPr/>
          </p:nvSpPr>
          <p:spPr>
            <a:xfrm>
              <a:off x="6261705" y="4352694"/>
              <a:ext cx="2183097" cy="4905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514350">
                <a:buClrTx/>
                <a:defRPr/>
              </a:pPr>
              <a:r>
                <a:rPr lang="en-US" sz="2200" i="1" kern="1200">
                  <a:ln w="6350">
                    <a:solidFill>
                      <a:schemeClr val="tx1"/>
                    </a:solidFill>
                    <a:prstDash val="solid"/>
                  </a:ln>
                  <a:solidFill>
                    <a:srgbClr val="80BC00"/>
                  </a:solidFill>
                  <a:latin typeface="Calibri"/>
                  <a:cs typeface="Arial"/>
                </a:rPr>
                <a:t>Leadership</a:t>
              </a:r>
              <a:r>
                <a:rPr lang="en-US" sz="2200" i="1" kern="1200">
                  <a:ln w="6350">
                    <a:solidFill>
                      <a:schemeClr val="tx1"/>
                    </a:solidFill>
                    <a:prstDash val="solid"/>
                  </a:ln>
                  <a:solidFill>
                    <a:srgbClr val="80BC00"/>
                  </a:solidFill>
                  <a:latin typeface="Calibri"/>
                </a:rPr>
                <a:t>-Level</a:t>
              </a:r>
              <a:endParaRPr lang="en-US" sz="2200" i="1" kern="1200">
                <a:ln w="6350">
                  <a:solidFill>
                    <a:schemeClr val="tx1"/>
                  </a:solidFill>
                </a:ln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95" name="Trapezoid 94">
            <a:extLst>
              <a:ext uri="{FF2B5EF4-FFF2-40B4-BE49-F238E27FC236}">
                <a16:creationId xmlns:a16="http://schemas.microsoft.com/office/drawing/2014/main" id="{D4F4A87B-C975-A087-6AE5-795CEE351095}"/>
              </a:ext>
            </a:extLst>
          </p:cNvPr>
          <p:cNvSpPr/>
          <p:nvPr/>
        </p:nvSpPr>
        <p:spPr>
          <a:xfrm rot="10800000" flipV="1">
            <a:off x="5799075" y="184054"/>
            <a:ext cx="3151967" cy="712234"/>
          </a:xfrm>
          <a:prstGeom prst="trapezoid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srgbClr val="006241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5464B448-0064-5099-7690-B757383DAE7F}"/>
              </a:ext>
            </a:extLst>
          </p:cNvPr>
          <p:cNvSpPr txBox="1"/>
          <p:nvPr/>
        </p:nvSpPr>
        <p:spPr>
          <a:xfrm>
            <a:off x="6053000" y="191653"/>
            <a:ext cx="21830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buClrTx/>
              <a:defRPr/>
            </a:pPr>
            <a:r>
              <a:rPr lang="en-US" sz="4000" b="1" kern="1200">
                <a:ln w="6350">
                  <a:solidFill>
                    <a:schemeClr val="tx1"/>
                  </a:solidFill>
                  <a:prstDash val="solid"/>
                </a:ln>
                <a:solidFill>
                  <a:srgbClr val="80BC00"/>
                </a:solidFill>
                <a:effectLst>
                  <a:outerShdw dist="38100" dir="2640000" algn="bl" rotWithShape="0">
                    <a:srgbClr val="006241"/>
                  </a:outerShdw>
                </a:effectLst>
                <a:latin typeface="Calibri"/>
                <a:cs typeface="Arial"/>
              </a:rPr>
              <a:t>A BIG</a:t>
            </a:r>
            <a:endParaRPr lang="en-US" sz="4000" kern="1200">
              <a:ln w="6350">
                <a:solidFill>
                  <a:schemeClr val="tx1"/>
                </a:solidFill>
              </a:ln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C2976599-D639-BE38-FE71-CEC87C1A6508}"/>
              </a:ext>
            </a:extLst>
          </p:cNvPr>
          <p:cNvSpPr txBox="1"/>
          <p:nvPr/>
        </p:nvSpPr>
        <p:spPr>
          <a:xfrm>
            <a:off x="7321868" y="439945"/>
            <a:ext cx="13083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>
                <a:latin typeface="Montserrat" panose="00000500000000000000" pitchFamily="2" charset="0"/>
              </a:rPr>
              <a:t>thanks to…</a:t>
            </a:r>
          </a:p>
        </p:txBody>
      </p:sp>
      <p:pic>
        <p:nvPicPr>
          <p:cNvPr id="3" name="Picture 2" descr="A group of logos with text&#10;&#10;Description automatically generated">
            <a:extLst>
              <a:ext uri="{FF2B5EF4-FFF2-40B4-BE49-F238E27FC236}">
                <a16:creationId xmlns:a16="http://schemas.microsoft.com/office/drawing/2014/main" id="{CDD29E78-EE10-2604-CEC3-583444A28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0038" y="1133578"/>
            <a:ext cx="3121216" cy="280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48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41895" y="3410025"/>
            <a:ext cx="2434769" cy="237390"/>
          </a:xfrm>
          <a:custGeom>
            <a:avLst/>
            <a:gdLst/>
            <a:ahLst/>
            <a:cxnLst/>
            <a:rect l="l" t="t" r="r" b="b"/>
            <a:pathLst>
              <a:path w="4869538" h="474780">
                <a:moveTo>
                  <a:pt x="0" y="0"/>
                </a:moveTo>
                <a:lnTo>
                  <a:pt x="4869539" y="0"/>
                </a:lnTo>
                <a:lnTo>
                  <a:pt x="4869539" y="474780"/>
                </a:lnTo>
                <a:lnTo>
                  <a:pt x="0" y="474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3" name="Freeform 3"/>
          <p:cNvSpPr/>
          <p:nvPr/>
        </p:nvSpPr>
        <p:spPr>
          <a:xfrm rot="10651220">
            <a:off x="565004" y="1247221"/>
            <a:ext cx="1886492" cy="70199"/>
          </a:xfrm>
          <a:custGeom>
            <a:avLst/>
            <a:gdLst/>
            <a:ahLst/>
            <a:cxnLst/>
            <a:rect l="l" t="t" r="r" b="b"/>
            <a:pathLst>
              <a:path w="3772984" h="140398">
                <a:moveTo>
                  <a:pt x="0" y="0"/>
                </a:moveTo>
                <a:lnTo>
                  <a:pt x="3772984" y="0"/>
                </a:lnTo>
                <a:lnTo>
                  <a:pt x="3772984" y="140398"/>
                </a:lnTo>
                <a:lnTo>
                  <a:pt x="0" y="140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85671"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4" name="Freeform 4"/>
          <p:cNvSpPr/>
          <p:nvPr/>
        </p:nvSpPr>
        <p:spPr>
          <a:xfrm>
            <a:off x="272594" y="3316028"/>
            <a:ext cx="4758537" cy="47586"/>
          </a:xfrm>
          <a:custGeom>
            <a:avLst/>
            <a:gdLst/>
            <a:ahLst/>
            <a:cxnLst/>
            <a:rect l="l" t="t" r="r" b="b"/>
            <a:pathLst>
              <a:path w="9517074" h="95171">
                <a:moveTo>
                  <a:pt x="0" y="0"/>
                </a:moveTo>
                <a:lnTo>
                  <a:pt x="9517074" y="0"/>
                </a:lnTo>
                <a:lnTo>
                  <a:pt x="9517074" y="95170"/>
                </a:lnTo>
                <a:lnTo>
                  <a:pt x="0" y="951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5" name="Freeform 5"/>
          <p:cNvSpPr/>
          <p:nvPr/>
        </p:nvSpPr>
        <p:spPr>
          <a:xfrm>
            <a:off x="2305518" y="1693027"/>
            <a:ext cx="146614" cy="3359898"/>
          </a:xfrm>
          <a:custGeom>
            <a:avLst/>
            <a:gdLst/>
            <a:ahLst/>
            <a:cxnLst/>
            <a:rect l="l" t="t" r="r" b="b"/>
            <a:pathLst>
              <a:path w="293227" h="6719796">
                <a:moveTo>
                  <a:pt x="0" y="0"/>
                </a:moveTo>
                <a:lnTo>
                  <a:pt x="293227" y="0"/>
                </a:lnTo>
                <a:lnTo>
                  <a:pt x="293227" y="6719796"/>
                </a:lnTo>
                <a:lnTo>
                  <a:pt x="0" y="67197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6" name="TextBox 6"/>
          <p:cNvSpPr txBox="1"/>
          <p:nvPr/>
        </p:nvSpPr>
        <p:spPr>
          <a:xfrm>
            <a:off x="2620710" y="3885505"/>
            <a:ext cx="2692594" cy="797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  <a:spcBef>
                <a:spcPct val="0"/>
              </a:spcBef>
            </a:pPr>
            <a:r>
              <a:rPr lang="en-US" sz="2500">
                <a:latin typeface="Montserrat"/>
                <a:ea typeface="Montserrat"/>
                <a:cs typeface="Montserrat"/>
                <a:sym typeface="Montserrat"/>
              </a:rPr>
              <a:t>Promotion/Pay Increase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5122518" y="93039"/>
            <a:ext cx="3917020" cy="2725913"/>
            <a:chOff x="0" y="0"/>
            <a:chExt cx="2063286" cy="143587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63286" cy="1435872"/>
            </a:xfrm>
            <a:custGeom>
              <a:avLst/>
              <a:gdLst/>
              <a:ahLst/>
              <a:cxnLst/>
              <a:rect l="l" t="t" r="r" b="b"/>
              <a:pathLst>
                <a:path w="2063286" h="1435872">
                  <a:moveTo>
                    <a:pt x="0" y="0"/>
                  </a:moveTo>
                  <a:lnTo>
                    <a:pt x="2063286" y="0"/>
                  </a:lnTo>
                  <a:lnTo>
                    <a:pt x="2063286" y="1435872"/>
                  </a:lnTo>
                  <a:lnTo>
                    <a:pt x="0" y="1435872"/>
                  </a:lnTo>
                  <a:close/>
                </a:path>
              </a:pathLst>
            </a:custGeom>
            <a:solidFill>
              <a:srgbClr val="575759"/>
            </a:solidFill>
          </p:spPr>
          <p:txBody>
            <a:bodyPr/>
            <a:lstStyle/>
            <a:p>
              <a:endParaRPr lang="en-US" sz="7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063286" cy="1473972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57609" y="197814"/>
            <a:ext cx="4520689" cy="824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49"/>
              </a:lnSpc>
            </a:pPr>
            <a:r>
              <a:rPr lang="en-US" sz="3650">
                <a:latin typeface="Decalotype Black"/>
                <a:ea typeface="Decalotype Black"/>
                <a:cs typeface="Decalotype Black"/>
                <a:sym typeface="Decalotype Black"/>
              </a:rPr>
              <a:t>THE GOAL: </a:t>
            </a:r>
          </a:p>
          <a:p>
            <a:pPr>
              <a:lnSpc>
                <a:spcPts val="3249"/>
              </a:lnSpc>
              <a:spcBef>
                <a:spcPct val="0"/>
              </a:spcBef>
            </a:pPr>
            <a:r>
              <a:rPr lang="en-US" sz="3650">
                <a:latin typeface="Decalotype Black"/>
                <a:ea typeface="Decalotype Black"/>
                <a:cs typeface="Decalotype Black"/>
                <a:sym typeface="Decalotype Black"/>
              </a:rPr>
              <a:t>SELF-SUFFICIENCY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23785" y="1925950"/>
            <a:ext cx="1744253" cy="1207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  <a:spcBef>
                <a:spcPct val="0"/>
              </a:spcBef>
            </a:pPr>
            <a:r>
              <a:rPr lang="en-US" sz="2500">
                <a:latin typeface="Montserrat"/>
                <a:ea typeface="Montserrat"/>
                <a:cs typeface="Montserrat"/>
                <a:sym typeface="Montserrat"/>
              </a:rPr>
              <a:t>Post-Secondary Education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23785" y="3825875"/>
            <a:ext cx="1619792" cy="797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  <a:spcBef>
                <a:spcPct val="0"/>
              </a:spcBef>
            </a:pPr>
            <a:r>
              <a:rPr lang="en-US" sz="2500">
                <a:latin typeface="Montserrat"/>
                <a:ea typeface="Montserrat"/>
                <a:cs typeface="Montserrat"/>
                <a:sym typeface="Montserrat"/>
              </a:rPr>
              <a:t>Job Skills Training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811497" y="2073709"/>
            <a:ext cx="2311021" cy="797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  <a:spcBef>
                <a:spcPct val="0"/>
              </a:spcBef>
            </a:pPr>
            <a:r>
              <a:rPr lang="en-US" sz="2500">
                <a:latin typeface="Montserrat"/>
                <a:ea typeface="Montserrat"/>
                <a:cs typeface="Montserrat"/>
                <a:sym typeface="Montserrat"/>
              </a:rPr>
              <a:t>New Job or Career</a:t>
            </a:r>
          </a:p>
        </p:txBody>
      </p:sp>
      <p:sp>
        <p:nvSpPr>
          <p:cNvPr id="14" name="Freeform 14"/>
          <p:cNvSpPr/>
          <p:nvPr/>
        </p:nvSpPr>
        <p:spPr>
          <a:xfrm>
            <a:off x="5313305" y="277138"/>
            <a:ext cx="3536573" cy="2357715"/>
          </a:xfrm>
          <a:custGeom>
            <a:avLst/>
            <a:gdLst/>
            <a:ahLst/>
            <a:cxnLst/>
            <a:rect l="l" t="t" r="r" b="b"/>
            <a:pathLst>
              <a:path w="7073145" h="4715430">
                <a:moveTo>
                  <a:pt x="0" y="0"/>
                </a:moveTo>
                <a:lnTo>
                  <a:pt x="7073145" y="0"/>
                </a:lnTo>
                <a:lnTo>
                  <a:pt x="7073145" y="4715430"/>
                </a:lnTo>
                <a:lnTo>
                  <a:pt x="0" y="47154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5" name="Freeform 15"/>
          <p:cNvSpPr/>
          <p:nvPr/>
        </p:nvSpPr>
        <p:spPr>
          <a:xfrm>
            <a:off x="7539786" y="3627280"/>
            <a:ext cx="1467533" cy="1467533"/>
          </a:xfrm>
          <a:custGeom>
            <a:avLst/>
            <a:gdLst/>
            <a:ahLst/>
            <a:cxnLst/>
            <a:rect l="l" t="t" r="r" b="b"/>
            <a:pathLst>
              <a:path w="2935065" h="2935065">
                <a:moveTo>
                  <a:pt x="0" y="0"/>
                </a:moveTo>
                <a:lnTo>
                  <a:pt x="2935066" y="0"/>
                </a:lnTo>
                <a:lnTo>
                  <a:pt x="2935066" y="2935066"/>
                </a:lnTo>
                <a:lnTo>
                  <a:pt x="0" y="293506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651220">
            <a:off x="565004" y="1247221"/>
            <a:ext cx="1886492" cy="70199"/>
          </a:xfrm>
          <a:custGeom>
            <a:avLst/>
            <a:gdLst/>
            <a:ahLst/>
            <a:cxnLst/>
            <a:rect l="l" t="t" r="r" b="b"/>
            <a:pathLst>
              <a:path w="3772984" h="140398">
                <a:moveTo>
                  <a:pt x="0" y="0"/>
                </a:moveTo>
                <a:lnTo>
                  <a:pt x="3772984" y="0"/>
                </a:lnTo>
                <a:lnTo>
                  <a:pt x="3772984" y="140398"/>
                </a:lnTo>
                <a:lnTo>
                  <a:pt x="0" y="1403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85671"/>
            </a:stretch>
          </a:blipFill>
        </p:spPr>
        <p:txBody>
          <a:bodyPr/>
          <a:lstStyle/>
          <a:p>
            <a:endParaRPr lang="en-US" sz="700"/>
          </a:p>
        </p:txBody>
      </p:sp>
      <p:grpSp>
        <p:nvGrpSpPr>
          <p:cNvPr id="3" name="Group 3"/>
          <p:cNvGrpSpPr/>
          <p:nvPr/>
        </p:nvGrpSpPr>
        <p:grpSpPr>
          <a:xfrm>
            <a:off x="5122518" y="93039"/>
            <a:ext cx="3917020" cy="3080315"/>
            <a:chOff x="0" y="0"/>
            <a:chExt cx="2063286" cy="16225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63286" cy="1622552"/>
            </a:xfrm>
            <a:custGeom>
              <a:avLst/>
              <a:gdLst/>
              <a:ahLst/>
              <a:cxnLst/>
              <a:rect l="l" t="t" r="r" b="b"/>
              <a:pathLst>
                <a:path w="2063286" h="1622552">
                  <a:moveTo>
                    <a:pt x="0" y="0"/>
                  </a:moveTo>
                  <a:lnTo>
                    <a:pt x="2063286" y="0"/>
                  </a:lnTo>
                  <a:lnTo>
                    <a:pt x="2063286" y="1622552"/>
                  </a:lnTo>
                  <a:lnTo>
                    <a:pt x="0" y="1622552"/>
                  </a:lnTo>
                  <a:close/>
                </a:path>
              </a:pathLst>
            </a:custGeom>
            <a:solidFill>
              <a:srgbClr val="575759"/>
            </a:solidFill>
          </p:spPr>
          <p:txBody>
            <a:bodyPr/>
            <a:lstStyle/>
            <a:p>
              <a:endParaRPr lang="en-US" sz="7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063286" cy="1660652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sp>
        <p:nvSpPr>
          <p:cNvPr id="6" name="Freeform 6"/>
          <p:cNvSpPr/>
          <p:nvPr/>
        </p:nvSpPr>
        <p:spPr>
          <a:xfrm>
            <a:off x="8132497" y="3444265"/>
            <a:ext cx="852431" cy="852431"/>
          </a:xfrm>
          <a:custGeom>
            <a:avLst/>
            <a:gdLst/>
            <a:ahLst/>
            <a:cxnLst/>
            <a:rect l="l" t="t" r="r" b="b"/>
            <a:pathLst>
              <a:path w="1704862" h="1704862">
                <a:moveTo>
                  <a:pt x="0" y="0"/>
                </a:moveTo>
                <a:lnTo>
                  <a:pt x="1704861" y="0"/>
                </a:lnTo>
                <a:lnTo>
                  <a:pt x="1704861" y="1704861"/>
                </a:lnTo>
                <a:lnTo>
                  <a:pt x="0" y="17048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7" name="Freeform 7"/>
          <p:cNvSpPr/>
          <p:nvPr/>
        </p:nvSpPr>
        <p:spPr>
          <a:xfrm>
            <a:off x="5473286" y="246171"/>
            <a:ext cx="3215482" cy="2419651"/>
          </a:xfrm>
          <a:custGeom>
            <a:avLst/>
            <a:gdLst/>
            <a:ahLst/>
            <a:cxnLst/>
            <a:rect l="l" t="t" r="r" b="b"/>
            <a:pathLst>
              <a:path w="6430964" h="4839301">
                <a:moveTo>
                  <a:pt x="0" y="0"/>
                </a:moveTo>
                <a:lnTo>
                  <a:pt x="6430965" y="0"/>
                </a:lnTo>
                <a:lnTo>
                  <a:pt x="6430965" y="4839300"/>
                </a:lnTo>
                <a:lnTo>
                  <a:pt x="0" y="48393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8" name="Freeform 8"/>
          <p:cNvSpPr/>
          <p:nvPr/>
        </p:nvSpPr>
        <p:spPr>
          <a:xfrm>
            <a:off x="7329862" y="4421033"/>
            <a:ext cx="1605270" cy="515980"/>
          </a:xfrm>
          <a:custGeom>
            <a:avLst/>
            <a:gdLst/>
            <a:ahLst/>
            <a:cxnLst/>
            <a:rect l="l" t="t" r="r" b="b"/>
            <a:pathLst>
              <a:path w="3210539" h="1031959">
                <a:moveTo>
                  <a:pt x="0" y="0"/>
                </a:moveTo>
                <a:lnTo>
                  <a:pt x="3210539" y="0"/>
                </a:lnTo>
                <a:lnTo>
                  <a:pt x="3210539" y="1031959"/>
                </a:lnTo>
                <a:lnTo>
                  <a:pt x="0" y="10319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9" name="Freeform 9"/>
          <p:cNvSpPr/>
          <p:nvPr/>
        </p:nvSpPr>
        <p:spPr>
          <a:xfrm>
            <a:off x="7081028" y="3444265"/>
            <a:ext cx="913116" cy="913116"/>
          </a:xfrm>
          <a:custGeom>
            <a:avLst/>
            <a:gdLst/>
            <a:ahLst/>
            <a:cxnLst/>
            <a:rect l="l" t="t" r="r" b="b"/>
            <a:pathLst>
              <a:path w="1826232" h="1826232">
                <a:moveTo>
                  <a:pt x="0" y="0"/>
                </a:moveTo>
                <a:lnTo>
                  <a:pt x="1826231" y="0"/>
                </a:lnTo>
                <a:lnTo>
                  <a:pt x="1826231" y="1826231"/>
                </a:lnTo>
                <a:lnTo>
                  <a:pt x="0" y="18262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grpSp>
        <p:nvGrpSpPr>
          <p:cNvPr id="10" name="Group 10"/>
          <p:cNvGrpSpPr/>
          <p:nvPr/>
        </p:nvGrpSpPr>
        <p:grpSpPr>
          <a:xfrm>
            <a:off x="5548804" y="3971057"/>
            <a:ext cx="1088536" cy="1088536"/>
            <a:chOff x="0" y="0"/>
            <a:chExt cx="2902761" cy="290276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902761" cy="2902761"/>
            </a:xfrm>
            <a:custGeom>
              <a:avLst/>
              <a:gdLst/>
              <a:ahLst/>
              <a:cxnLst/>
              <a:rect l="l" t="t" r="r" b="b"/>
              <a:pathLst>
                <a:path w="2902761" h="2902761">
                  <a:moveTo>
                    <a:pt x="0" y="0"/>
                  </a:moveTo>
                  <a:lnTo>
                    <a:pt x="2902761" y="0"/>
                  </a:lnTo>
                  <a:lnTo>
                    <a:pt x="2902761" y="2902761"/>
                  </a:lnTo>
                  <a:lnTo>
                    <a:pt x="0" y="2902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700"/>
            </a:p>
          </p:txBody>
        </p:sp>
      </p:grpSp>
      <p:sp>
        <p:nvSpPr>
          <p:cNvPr id="12" name="Freeform 12"/>
          <p:cNvSpPr/>
          <p:nvPr/>
        </p:nvSpPr>
        <p:spPr>
          <a:xfrm>
            <a:off x="4692575" y="4491550"/>
            <a:ext cx="780712" cy="275201"/>
          </a:xfrm>
          <a:custGeom>
            <a:avLst/>
            <a:gdLst/>
            <a:ahLst/>
            <a:cxnLst/>
            <a:rect l="l" t="t" r="r" b="b"/>
            <a:pathLst>
              <a:path w="1561423" h="550402">
                <a:moveTo>
                  <a:pt x="0" y="0"/>
                </a:moveTo>
                <a:lnTo>
                  <a:pt x="1561422" y="0"/>
                </a:lnTo>
                <a:lnTo>
                  <a:pt x="1561422" y="550402"/>
                </a:lnTo>
                <a:lnTo>
                  <a:pt x="0" y="5504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3" name="TextBox 13"/>
          <p:cNvSpPr txBox="1"/>
          <p:nvPr/>
        </p:nvSpPr>
        <p:spPr>
          <a:xfrm>
            <a:off x="357609" y="197814"/>
            <a:ext cx="4520689" cy="824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49"/>
              </a:lnSpc>
              <a:spcBef>
                <a:spcPct val="0"/>
              </a:spcBef>
            </a:pPr>
            <a:r>
              <a:rPr lang="en-US" sz="3650">
                <a:latin typeface="Decalotype Black"/>
                <a:ea typeface="Decalotype Black"/>
                <a:cs typeface="Decalotype Black"/>
                <a:sym typeface="Decalotype Black"/>
              </a:rPr>
              <a:t>POWER OF ESL IN THE WORKPLACE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84197" y="1546090"/>
            <a:ext cx="3436743" cy="1474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50"/>
              </a:lnSpc>
            </a:pPr>
            <a:r>
              <a:rPr lang="en-US" sz="1250" b="1">
                <a:solidFill>
                  <a:srgbClr val="014E8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Why Choose GLA?</a:t>
            </a:r>
          </a:p>
          <a:p>
            <a:pPr marL="217525" lvl="1" indent="-108762">
              <a:lnSpc>
                <a:spcPts val="1411"/>
              </a:lnSpc>
              <a:buFont typeface="Arial"/>
              <a:buChar char="•"/>
            </a:pPr>
            <a:r>
              <a:rPr lang="en-US" sz="1007">
                <a:solidFill>
                  <a:srgbClr val="014E88"/>
                </a:solidFill>
                <a:latin typeface="Montserrat"/>
                <a:ea typeface="Montserrat"/>
                <a:cs typeface="Montserrat"/>
                <a:sym typeface="Montserrat"/>
              </a:rPr>
              <a:t>Convenient, on-site English classes for your employees.</a:t>
            </a:r>
          </a:p>
          <a:p>
            <a:pPr marL="217525" lvl="1" indent="-108762">
              <a:lnSpc>
                <a:spcPts val="1411"/>
              </a:lnSpc>
              <a:buFont typeface="Arial"/>
              <a:buChar char="•"/>
            </a:pPr>
            <a:r>
              <a:rPr lang="en-US" sz="1007">
                <a:solidFill>
                  <a:srgbClr val="014E88"/>
                </a:solidFill>
                <a:latin typeface="Montserrat"/>
                <a:ea typeface="Montserrat"/>
                <a:cs typeface="Montserrat"/>
                <a:sym typeface="Montserrat"/>
              </a:rPr>
              <a:t>Customized vocabulary tailored to your company’s needs</a:t>
            </a:r>
          </a:p>
          <a:p>
            <a:pPr marL="217525" lvl="1" indent="-108762">
              <a:lnSpc>
                <a:spcPts val="1411"/>
              </a:lnSpc>
              <a:buFont typeface="Arial"/>
              <a:buChar char="•"/>
            </a:pPr>
            <a:r>
              <a:rPr lang="en-US" sz="1007">
                <a:solidFill>
                  <a:srgbClr val="014E88"/>
                </a:solidFill>
                <a:latin typeface="Montserrat"/>
                <a:ea typeface="Montserrat"/>
                <a:cs typeface="Montserrat"/>
                <a:sym typeface="Montserrat"/>
              </a:rPr>
              <a:t>Experienced TESOL-certified instructors.</a:t>
            </a:r>
          </a:p>
          <a:p>
            <a:pPr marL="217525" lvl="1" indent="-108762">
              <a:lnSpc>
                <a:spcPts val="1411"/>
              </a:lnSpc>
              <a:buFont typeface="Arial"/>
              <a:buChar char="•"/>
            </a:pPr>
            <a:r>
              <a:rPr lang="en-US" sz="1007">
                <a:solidFill>
                  <a:srgbClr val="014E88"/>
                </a:solidFill>
                <a:latin typeface="Montserrat"/>
                <a:ea typeface="Montserrat"/>
                <a:cs typeface="Montserrat"/>
                <a:sym typeface="Montserrat"/>
              </a:rPr>
              <a:t>Curriculum and Materials Provided.</a:t>
            </a:r>
          </a:p>
          <a:p>
            <a:pPr>
              <a:lnSpc>
                <a:spcPts val="1411"/>
              </a:lnSpc>
            </a:pPr>
            <a:endParaRPr lang="en-US" sz="1007">
              <a:solidFill>
                <a:srgbClr val="014E8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84197" y="3154304"/>
            <a:ext cx="3436743" cy="1295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50"/>
              </a:lnSpc>
            </a:pPr>
            <a:r>
              <a:rPr lang="en-US" sz="1250" b="1">
                <a:solidFill>
                  <a:srgbClr val="014E8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Benefits</a:t>
            </a:r>
          </a:p>
          <a:p>
            <a:pPr marL="217525" lvl="1" indent="-108762">
              <a:lnSpc>
                <a:spcPts val="1411"/>
              </a:lnSpc>
              <a:buFont typeface="Arial"/>
              <a:buChar char="•"/>
            </a:pPr>
            <a:r>
              <a:rPr lang="en-US" sz="1007">
                <a:solidFill>
                  <a:srgbClr val="014E88"/>
                </a:solidFill>
                <a:latin typeface="Montserrat"/>
                <a:ea typeface="Montserrat"/>
                <a:cs typeface="Montserrat"/>
                <a:sym typeface="Montserrat"/>
              </a:rPr>
              <a:t>Decrease communications barriers</a:t>
            </a:r>
          </a:p>
          <a:p>
            <a:pPr marL="217525" lvl="1" indent="-108762">
              <a:lnSpc>
                <a:spcPts val="1411"/>
              </a:lnSpc>
              <a:buFont typeface="Arial"/>
              <a:buChar char="•"/>
            </a:pPr>
            <a:r>
              <a:rPr lang="en-US" sz="1007">
                <a:solidFill>
                  <a:srgbClr val="014E88"/>
                </a:solidFill>
                <a:latin typeface="Montserrat"/>
                <a:ea typeface="Montserrat"/>
                <a:cs typeface="Montserrat"/>
                <a:sym typeface="Montserrat"/>
              </a:rPr>
              <a:t>Reduce safety risks</a:t>
            </a:r>
          </a:p>
          <a:p>
            <a:pPr marL="217525" lvl="1" indent="-108762">
              <a:lnSpc>
                <a:spcPts val="1411"/>
              </a:lnSpc>
              <a:buFont typeface="Arial"/>
              <a:buChar char="•"/>
            </a:pPr>
            <a:r>
              <a:rPr lang="en-US" sz="1007">
                <a:solidFill>
                  <a:srgbClr val="014E88"/>
                </a:solidFill>
                <a:latin typeface="Montserrat"/>
                <a:ea typeface="Montserrat"/>
                <a:cs typeface="Montserrat"/>
                <a:sym typeface="Montserrat"/>
              </a:rPr>
              <a:t>Improve customer service</a:t>
            </a:r>
          </a:p>
          <a:p>
            <a:pPr marL="217525" lvl="1" indent="-108762">
              <a:lnSpc>
                <a:spcPts val="1411"/>
              </a:lnSpc>
              <a:buFont typeface="Arial"/>
              <a:buChar char="•"/>
            </a:pPr>
            <a:r>
              <a:rPr lang="en-US" sz="1007">
                <a:solidFill>
                  <a:srgbClr val="014E88"/>
                </a:solidFill>
                <a:latin typeface="Montserrat"/>
                <a:ea typeface="Montserrat"/>
                <a:cs typeface="Montserrat"/>
                <a:sym typeface="Montserrat"/>
              </a:rPr>
              <a:t>Improve team collaboration</a:t>
            </a:r>
          </a:p>
          <a:p>
            <a:pPr marL="217525" lvl="1" indent="-108762">
              <a:lnSpc>
                <a:spcPts val="1411"/>
              </a:lnSpc>
              <a:buFont typeface="Arial"/>
              <a:buChar char="•"/>
            </a:pPr>
            <a:r>
              <a:rPr lang="en-US" sz="1007">
                <a:solidFill>
                  <a:srgbClr val="014E88"/>
                </a:solidFill>
                <a:latin typeface="Montserrat"/>
                <a:ea typeface="Montserrat"/>
                <a:cs typeface="Montserrat"/>
                <a:sym typeface="Montserrat"/>
              </a:rPr>
              <a:t>Increase retention </a:t>
            </a:r>
          </a:p>
          <a:p>
            <a:pPr>
              <a:lnSpc>
                <a:spcPts val="1411"/>
              </a:lnSpc>
            </a:pPr>
            <a:endParaRPr lang="en-US" sz="1007">
              <a:solidFill>
                <a:srgbClr val="014E8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452132" y="4541820"/>
            <a:ext cx="3126286" cy="285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47"/>
              </a:lnSpc>
              <a:spcBef>
                <a:spcPct val="0"/>
              </a:spcBef>
            </a:pPr>
            <a:r>
              <a:rPr lang="en-US" sz="2524" dirty="0">
                <a:latin typeface="Decalotype Black"/>
                <a:ea typeface="Decalotype Black"/>
                <a:cs typeface="Decalotype Black"/>
                <a:sym typeface="Decalotype Black"/>
              </a:rPr>
              <a:t>LEARN MORE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625079" y="2753316"/>
            <a:ext cx="3115846" cy="319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0"/>
              </a:lnSpc>
              <a:spcBef>
                <a:spcPct val="0"/>
              </a:spcBef>
            </a:pPr>
            <a:r>
              <a:rPr lang="en-US" sz="949">
                <a:solidFill>
                  <a:srgbClr val="FFFFFF"/>
                </a:solidFill>
                <a:latin typeface="Canva Sans 1"/>
                <a:ea typeface="Canva Sans 1"/>
                <a:cs typeface="Canva Sans 1"/>
                <a:sym typeface="Canva Sans 1"/>
              </a:rPr>
              <a:t>PL Developments: Supervisor Training Apprenticeship program (16 graduates)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1543050"/>
            <a:chOff x="0" y="0"/>
            <a:chExt cx="4816593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812800"/>
            </a:xfrm>
            <a:custGeom>
              <a:avLst/>
              <a:gdLst/>
              <a:ahLst/>
              <a:cxnLst/>
              <a:rect l="l" t="t" r="r" b="b"/>
              <a:pathLst>
                <a:path w="4816592" h="812800">
                  <a:moveTo>
                    <a:pt x="0" y="0"/>
                  </a:moveTo>
                  <a:lnTo>
                    <a:pt x="4816592" y="0"/>
                  </a:lnTo>
                  <a:lnTo>
                    <a:pt x="481659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37D50"/>
            </a:solidFill>
          </p:spPr>
          <p:txBody>
            <a:bodyPr/>
            <a:lstStyle/>
            <a:p>
              <a:endParaRPr lang="en-US" sz="7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298795" y="1726993"/>
            <a:ext cx="1580939" cy="158093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2767"/>
            </a:solidFill>
          </p:spPr>
          <p:txBody>
            <a:bodyPr/>
            <a:lstStyle/>
            <a:p>
              <a:endParaRPr lang="en-US" sz="7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47402" tIns="47402" rIns="47402" bIns="47402" rtlCol="0" anchor="ctr"/>
            <a:lstStyle/>
            <a:p>
              <a:pPr algn="ctr">
                <a:lnSpc>
                  <a:spcPts val="2482"/>
                </a:lnSpc>
              </a:pPr>
              <a:endParaRPr sz="700"/>
            </a:p>
          </p:txBody>
        </p:sp>
      </p:grpSp>
      <p:grpSp>
        <p:nvGrpSpPr>
          <p:cNvPr id="8" name="Group 8"/>
          <p:cNvGrpSpPr/>
          <p:nvPr/>
        </p:nvGrpSpPr>
        <p:grpSpPr>
          <a:xfrm rot="5400000">
            <a:off x="335849" y="3458484"/>
            <a:ext cx="1580939" cy="158093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2767"/>
            </a:solidFill>
          </p:spPr>
          <p:txBody>
            <a:bodyPr/>
            <a:lstStyle/>
            <a:p>
              <a:endParaRPr lang="en-US" sz="7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47402" tIns="47402" rIns="47402" bIns="47402" rtlCol="0" anchor="ctr"/>
            <a:lstStyle/>
            <a:p>
              <a:pPr algn="ctr">
                <a:lnSpc>
                  <a:spcPts val="2482"/>
                </a:lnSpc>
              </a:pPr>
              <a:endParaRPr sz="700"/>
            </a:p>
          </p:txBody>
        </p:sp>
      </p:grpSp>
      <p:grpSp>
        <p:nvGrpSpPr>
          <p:cNvPr id="11" name="Group 11"/>
          <p:cNvGrpSpPr/>
          <p:nvPr/>
        </p:nvGrpSpPr>
        <p:grpSpPr>
          <a:xfrm rot="5400000">
            <a:off x="2695420" y="1732970"/>
            <a:ext cx="1580939" cy="158093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2767"/>
            </a:solidFill>
          </p:spPr>
          <p:txBody>
            <a:bodyPr/>
            <a:lstStyle/>
            <a:p>
              <a:endParaRPr lang="en-US" sz="7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47402" tIns="47402" rIns="47402" bIns="47402" rtlCol="0" anchor="ctr"/>
            <a:lstStyle/>
            <a:p>
              <a:pPr algn="ctr">
                <a:lnSpc>
                  <a:spcPts val="2482"/>
                </a:lnSpc>
              </a:pPr>
              <a:endParaRPr sz="700"/>
            </a:p>
          </p:txBody>
        </p:sp>
      </p:grpSp>
      <p:grpSp>
        <p:nvGrpSpPr>
          <p:cNvPr id="14" name="Group 14"/>
          <p:cNvGrpSpPr/>
          <p:nvPr/>
        </p:nvGrpSpPr>
        <p:grpSpPr>
          <a:xfrm rot="5400000">
            <a:off x="2695420" y="3470391"/>
            <a:ext cx="1580939" cy="1580939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2767"/>
            </a:solidFill>
          </p:spPr>
          <p:txBody>
            <a:bodyPr/>
            <a:lstStyle/>
            <a:p>
              <a:endParaRPr lang="en-US" sz="70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47402" tIns="47402" rIns="47402" bIns="47402" rtlCol="0" anchor="ctr"/>
            <a:lstStyle/>
            <a:p>
              <a:pPr algn="ctr">
                <a:lnSpc>
                  <a:spcPts val="2482"/>
                </a:lnSpc>
              </a:pPr>
              <a:endParaRPr sz="700"/>
            </a:p>
          </p:txBody>
        </p:sp>
      </p:grpSp>
      <p:grpSp>
        <p:nvGrpSpPr>
          <p:cNvPr id="17" name="Group 17"/>
          <p:cNvGrpSpPr/>
          <p:nvPr/>
        </p:nvGrpSpPr>
        <p:grpSpPr>
          <a:xfrm rot="5400000">
            <a:off x="4818543" y="3470391"/>
            <a:ext cx="1580939" cy="1580939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2767"/>
            </a:solidFill>
          </p:spPr>
          <p:txBody>
            <a:bodyPr/>
            <a:lstStyle/>
            <a:p>
              <a:endParaRPr lang="en-US" sz="700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47402" tIns="47402" rIns="47402" bIns="47402" rtlCol="0" anchor="ctr"/>
            <a:lstStyle/>
            <a:p>
              <a:pPr algn="ctr">
                <a:lnSpc>
                  <a:spcPts val="2482"/>
                </a:lnSpc>
              </a:pPr>
              <a:endParaRPr sz="700"/>
            </a:p>
          </p:txBody>
        </p:sp>
      </p:grpSp>
      <p:grpSp>
        <p:nvGrpSpPr>
          <p:cNvPr id="20" name="Group 20"/>
          <p:cNvGrpSpPr/>
          <p:nvPr/>
        </p:nvGrpSpPr>
        <p:grpSpPr>
          <a:xfrm rot="5400000">
            <a:off x="4818543" y="1638010"/>
            <a:ext cx="1580939" cy="1580939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2767"/>
            </a:solidFill>
          </p:spPr>
          <p:txBody>
            <a:bodyPr/>
            <a:lstStyle/>
            <a:p>
              <a:endParaRPr lang="en-US" sz="70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47402" tIns="47402" rIns="47402" bIns="47402" rtlCol="0" anchor="ctr"/>
            <a:lstStyle/>
            <a:p>
              <a:pPr algn="ctr">
                <a:lnSpc>
                  <a:spcPts val="2482"/>
                </a:lnSpc>
              </a:pPr>
              <a:endParaRPr sz="700"/>
            </a:p>
          </p:txBody>
        </p:sp>
      </p:grpSp>
      <p:grpSp>
        <p:nvGrpSpPr>
          <p:cNvPr id="23" name="Group 23"/>
          <p:cNvGrpSpPr/>
          <p:nvPr/>
        </p:nvGrpSpPr>
        <p:grpSpPr>
          <a:xfrm rot="5400000">
            <a:off x="6736220" y="1638010"/>
            <a:ext cx="1893431" cy="1893431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3131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 sz="70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47402" tIns="47402" rIns="47402" bIns="47402" rtlCol="0" anchor="ctr"/>
            <a:lstStyle/>
            <a:p>
              <a:pPr algn="ctr">
                <a:lnSpc>
                  <a:spcPts val="2482"/>
                </a:lnSpc>
              </a:pPr>
              <a:endParaRPr sz="700"/>
            </a:p>
          </p:txBody>
        </p:sp>
      </p:grpSp>
      <p:sp>
        <p:nvSpPr>
          <p:cNvPr id="26" name="Freeform 26"/>
          <p:cNvSpPr/>
          <p:nvPr/>
        </p:nvSpPr>
        <p:spPr>
          <a:xfrm>
            <a:off x="6046455" y="-5723"/>
            <a:ext cx="3097545" cy="1548773"/>
          </a:xfrm>
          <a:custGeom>
            <a:avLst/>
            <a:gdLst/>
            <a:ahLst/>
            <a:cxnLst/>
            <a:rect l="l" t="t" r="r" b="b"/>
            <a:pathLst>
              <a:path w="6195090" h="3097545">
                <a:moveTo>
                  <a:pt x="0" y="0"/>
                </a:moveTo>
                <a:lnTo>
                  <a:pt x="6195090" y="0"/>
                </a:lnTo>
                <a:lnTo>
                  <a:pt x="6195090" y="3097545"/>
                </a:lnTo>
                <a:lnTo>
                  <a:pt x="0" y="30975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grpSp>
        <p:nvGrpSpPr>
          <p:cNvPr id="27" name="Group 27"/>
          <p:cNvGrpSpPr/>
          <p:nvPr/>
        </p:nvGrpSpPr>
        <p:grpSpPr>
          <a:xfrm>
            <a:off x="7404369" y="4038278"/>
            <a:ext cx="1028700" cy="1028700"/>
            <a:chOff x="0" y="0"/>
            <a:chExt cx="2743200" cy="27432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700"/>
            </a:p>
          </p:txBody>
        </p:sp>
      </p:grpSp>
      <p:sp>
        <p:nvSpPr>
          <p:cNvPr id="29" name="Freeform 29"/>
          <p:cNvSpPr/>
          <p:nvPr/>
        </p:nvSpPr>
        <p:spPr>
          <a:xfrm>
            <a:off x="7404369" y="3049533"/>
            <a:ext cx="826214" cy="1016879"/>
          </a:xfrm>
          <a:custGeom>
            <a:avLst/>
            <a:gdLst/>
            <a:ahLst/>
            <a:cxnLst/>
            <a:rect l="l" t="t" r="r" b="b"/>
            <a:pathLst>
              <a:path w="1652428" h="2033758">
                <a:moveTo>
                  <a:pt x="0" y="0"/>
                </a:moveTo>
                <a:lnTo>
                  <a:pt x="1652429" y="0"/>
                </a:lnTo>
                <a:lnTo>
                  <a:pt x="1652429" y="2033758"/>
                </a:lnTo>
                <a:lnTo>
                  <a:pt x="0" y="20337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30" name="TextBox 30"/>
          <p:cNvSpPr txBox="1"/>
          <p:nvPr/>
        </p:nvSpPr>
        <p:spPr>
          <a:xfrm>
            <a:off x="235769" y="647812"/>
            <a:ext cx="4919303" cy="719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71"/>
              </a:lnSpc>
              <a:spcBef>
                <a:spcPct val="0"/>
              </a:spcBef>
            </a:pPr>
            <a:r>
              <a:rPr lang="en-US" sz="3114">
                <a:solidFill>
                  <a:srgbClr val="FFFFFF"/>
                </a:solidFill>
                <a:latin typeface="Decalotype Black"/>
                <a:ea typeface="Decalotype Black"/>
                <a:cs typeface="Decalotype Black"/>
                <a:sym typeface="Decalotype Black"/>
              </a:rPr>
              <a:t>MANY WAYS TO GET INVOLVED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27065" y="1990028"/>
            <a:ext cx="1324397" cy="1289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32"/>
              </a:lnSpc>
              <a:spcBef>
                <a:spcPct val="0"/>
              </a:spcBef>
            </a:pPr>
            <a:r>
              <a:rPr lang="en-US" sz="1200" b="1" dirty="0">
                <a:solidFill>
                  <a:srgbClr val="FEFEFE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DONATE BOOKS FOR THE REALLY </a:t>
            </a:r>
            <a:r>
              <a:rPr lang="en-US" sz="1100" b="1" dirty="0">
                <a:solidFill>
                  <a:srgbClr val="FEFEFE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GOOD</a:t>
            </a:r>
            <a:r>
              <a:rPr lang="en-US" sz="1200" b="1" dirty="0">
                <a:solidFill>
                  <a:srgbClr val="FEFEFE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, REALLY BIG, REALLY CHEAP BOOK SALE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29072" y="3847692"/>
            <a:ext cx="1204686" cy="709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  <a:spcBef>
                <a:spcPct val="0"/>
              </a:spcBef>
            </a:pPr>
            <a:r>
              <a:rPr lang="en-US" sz="1334" b="1" dirty="0">
                <a:solidFill>
                  <a:srgbClr val="FEFEFE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JOIN OUR BOARD OF DIRECTORS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904307" y="1963366"/>
            <a:ext cx="1204686" cy="1196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  <a:spcBef>
                <a:spcPct val="0"/>
              </a:spcBef>
            </a:pPr>
            <a:r>
              <a:rPr lang="en-US" sz="1334" b="1" dirty="0">
                <a:solidFill>
                  <a:srgbClr val="FEFEFE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DONATE ONLINE OR SHOP OUR AMAZON WISH LIST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817011" y="3727819"/>
            <a:ext cx="1326421" cy="9487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  <a:spcBef>
                <a:spcPct val="0"/>
              </a:spcBef>
            </a:pPr>
            <a:r>
              <a:rPr lang="en-US" sz="1200" b="1" dirty="0">
                <a:solidFill>
                  <a:srgbClr val="FEFEFE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VOLUNTEER AS AN INSTRUCTOR, TUTOR, OR ADMINISTRATIVE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006670" y="3843728"/>
            <a:ext cx="1204686" cy="952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  <a:spcBef>
                <a:spcPct val="0"/>
              </a:spcBef>
            </a:pPr>
            <a:r>
              <a:rPr lang="en-US" sz="1334" b="1" dirty="0">
                <a:solidFill>
                  <a:srgbClr val="FEFEFE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HIRE US FOR YOUR WORKPLACE TRAINING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006670" y="1846784"/>
            <a:ext cx="1204686" cy="1196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  <a:spcBef>
                <a:spcPct val="0"/>
              </a:spcBef>
            </a:pPr>
            <a:r>
              <a:rPr lang="en-US" sz="1334" b="1" dirty="0">
                <a:solidFill>
                  <a:srgbClr val="FEFEFE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GROUP VOLUNTEERS AT THE ANNUAL BOOK SALE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7047802" y="1902590"/>
            <a:ext cx="1391164" cy="11963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  <a:spcBef>
                <a:spcPct val="0"/>
              </a:spcBef>
            </a:pPr>
            <a:r>
              <a:rPr lang="en-US" sz="1334" b="1" dirty="0">
                <a:solidFill>
                  <a:srgbClr val="FEFEFE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SPONSOR A TABLE AT GLA’S 60TH ANNIVERSARY LUNCHEON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69" t="-29979" r="-34293" b="-34836"/>
            </a:stretch>
          </a:blipFill>
        </p:spPr>
        <p:txBody>
          <a:bodyPr/>
          <a:lstStyle/>
          <a:p>
            <a:endParaRPr lang="en-US" sz="700"/>
          </a:p>
        </p:txBody>
      </p:sp>
      <p:grpSp>
        <p:nvGrpSpPr>
          <p:cNvPr id="3" name="Group 3"/>
          <p:cNvGrpSpPr/>
          <p:nvPr/>
        </p:nvGrpSpPr>
        <p:grpSpPr>
          <a:xfrm>
            <a:off x="167013" y="3588558"/>
            <a:ext cx="1422694" cy="1422694"/>
            <a:chOff x="0" y="0"/>
            <a:chExt cx="3793849" cy="379384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93849" cy="3793849"/>
            </a:xfrm>
            <a:custGeom>
              <a:avLst/>
              <a:gdLst/>
              <a:ahLst/>
              <a:cxnLst/>
              <a:rect l="l" t="t" r="r" b="b"/>
              <a:pathLst>
                <a:path w="3793849" h="3793849">
                  <a:moveTo>
                    <a:pt x="0" y="0"/>
                  </a:moveTo>
                  <a:lnTo>
                    <a:pt x="3793849" y="0"/>
                  </a:lnTo>
                  <a:lnTo>
                    <a:pt x="3793849" y="3793849"/>
                  </a:lnTo>
                  <a:lnTo>
                    <a:pt x="0" y="37938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7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269094" y="3675968"/>
            <a:ext cx="1384583" cy="1384583"/>
            <a:chOff x="0" y="0"/>
            <a:chExt cx="3692222" cy="36922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92222" cy="3692222"/>
            </a:xfrm>
            <a:custGeom>
              <a:avLst/>
              <a:gdLst/>
              <a:ahLst/>
              <a:cxnLst/>
              <a:rect l="l" t="t" r="r" b="b"/>
              <a:pathLst>
                <a:path w="3692222" h="3692222">
                  <a:moveTo>
                    <a:pt x="0" y="0"/>
                  </a:moveTo>
                  <a:lnTo>
                    <a:pt x="3692222" y="0"/>
                  </a:lnTo>
                  <a:lnTo>
                    <a:pt x="3692222" y="3692222"/>
                  </a:lnTo>
                  <a:lnTo>
                    <a:pt x="0" y="3692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700"/>
            </a:p>
          </p:txBody>
        </p:sp>
      </p:grpSp>
      <p:sp>
        <p:nvSpPr>
          <p:cNvPr id="7" name="Freeform 7"/>
          <p:cNvSpPr/>
          <p:nvPr/>
        </p:nvSpPr>
        <p:spPr>
          <a:xfrm>
            <a:off x="2569571" y="2975390"/>
            <a:ext cx="617801" cy="613168"/>
          </a:xfrm>
          <a:custGeom>
            <a:avLst/>
            <a:gdLst/>
            <a:ahLst/>
            <a:cxnLst/>
            <a:rect l="l" t="t" r="r" b="b"/>
            <a:pathLst>
              <a:path w="1235602" h="1226335">
                <a:moveTo>
                  <a:pt x="0" y="0"/>
                </a:moveTo>
                <a:lnTo>
                  <a:pt x="1235603" y="0"/>
                </a:lnTo>
                <a:lnTo>
                  <a:pt x="1235603" y="1226335"/>
                </a:lnTo>
                <a:lnTo>
                  <a:pt x="0" y="12263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8" name="Freeform 8"/>
          <p:cNvSpPr/>
          <p:nvPr/>
        </p:nvSpPr>
        <p:spPr>
          <a:xfrm>
            <a:off x="4572000" y="3062800"/>
            <a:ext cx="613168" cy="613168"/>
          </a:xfrm>
          <a:custGeom>
            <a:avLst/>
            <a:gdLst/>
            <a:ahLst/>
            <a:cxnLst/>
            <a:rect l="l" t="t" r="r" b="b"/>
            <a:pathLst>
              <a:path w="1226335" h="1226335">
                <a:moveTo>
                  <a:pt x="0" y="0"/>
                </a:moveTo>
                <a:lnTo>
                  <a:pt x="1226335" y="0"/>
                </a:lnTo>
                <a:lnTo>
                  <a:pt x="1226335" y="1226335"/>
                </a:lnTo>
                <a:lnTo>
                  <a:pt x="0" y="122633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grpSp>
        <p:nvGrpSpPr>
          <p:cNvPr id="9" name="Group 9"/>
          <p:cNvGrpSpPr/>
          <p:nvPr/>
        </p:nvGrpSpPr>
        <p:grpSpPr>
          <a:xfrm>
            <a:off x="4222234" y="3715855"/>
            <a:ext cx="1295397" cy="1295397"/>
            <a:chOff x="0" y="0"/>
            <a:chExt cx="3454391" cy="345439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454391" cy="3454391"/>
            </a:xfrm>
            <a:custGeom>
              <a:avLst/>
              <a:gdLst/>
              <a:ahLst/>
              <a:cxnLst/>
              <a:rect l="l" t="t" r="r" b="b"/>
              <a:pathLst>
                <a:path w="3454391" h="3454391">
                  <a:moveTo>
                    <a:pt x="0" y="0"/>
                  </a:moveTo>
                  <a:lnTo>
                    <a:pt x="3454391" y="0"/>
                  </a:lnTo>
                  <a:lnTo>
                    <a:pt x="3454391" y="3454391"/>
                  </a:lnTo>
                  <a:lnTo>
                    <a:pt x="0" y="3454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700"/>
            </a:p>
          </p:txBody>
        </p:sp>
      </p:grpSp>
      <p:sp>
        <p:nvSpPr>
          <p:cNvPr id="11" name="Freeform 11"/>
          <p:cNvSpPr/>
          <p:nvPr/>
        </p:nvSpPr>
        <p:spPr>
          <a:xfrm>
            <a:off x="571776" y="2975390"/>
            <a:ext cx="613168" cy="613168"/>
          </a:xfrm>
          <a:custGeom>
            <a:avLst/>
            <a:gdLst/>
            <a:ahLst/>
            <a:cxnLst/>
            <a:rect l="l" t="t" r="r" b="b"/>
            <a:pathLst>
              <a:path w="1226335" h="1226335">
                <a:moveTo>
                  <a:pt x="0" y="0"/>
                </a:moveTo>
                <a:lnTo>
                  <a:pt x="1226335" y="0"/>
                </a:lnTo>
                <a:lnTo>
                  <a:pt x="1226335" y="1226335"/>
                </a:lnTo>
                <a:lnTo>
                  <a:pt x="0" y="12263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2" name="Freeform 12"/>
          <p:cNvSpPr/>
          <p:nvPr/>
        </p:nvSpPr>
        <p:spPr>
          <a:xfrm>
            <a:off x="7542215" y="86630"/>
            <a:ext cx="1467533" cy="1467533"/>
          </a:xfrm>
          <a:custGeom>
            <a:avLst/>
            <a:gdLst/>
            <a:ahLst/>
            <a:cxnLst/>
            <a:rect l="l" t="t" r="r" b="b"/>
            <a:pathLst>
              <a:path w="2935065" h="2935065">
                <a:moveTo>
                  <a:pt x="0" y="0"/>
                </a:moveTo>
                <a:lnTo>
                  <a:pt x="2935066" y="0"/>
                </a:lnTo>
                <a:lnTo>
                  <a:pt x="2935066" y="2935065"/>
                </a:lnTo>
                <a:lnTo>
                  <a:pt x="0" y="293506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3" name="TextBox 13"/>
          <p:cNvSpPr txBox="1"/>
          <p:nvPr/>
        </p:nvSpPr>
        <p:spPr>
          <a:xfrm>
            <a:off x="167013" y="157"/>
            <a:ext cx="7126415" cy="1475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635"/>
              </a:lnSpc>
              <a:spcBef>
                <a:spcPct val="0"/>
              </a:spcBef>
            </a:pPr>
            <a:r>
              <a:rPr lang="en-US" sz="9025" b="1" dirty="0">
                <a:solidFill>
                  <a:srgbClr val="014E88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THANK YOU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91626" y="1336457"/>
            <a:ext cx="5324102" cy="932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50"/>
              </a:lnSpc>
            </a:pPr>
            <a:r>
              <a:rPr lang="en-US" sz="1750" spc="175" dirty="0">
                <a:solidFill>
                  <a:srgbClr val="014E88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Victoria Novak</a:t>
            </a:r>
          </a:p>
          <a:p>
            <a:pPr algn="ctr">
              <a:lnSpc>
                <a:spcPts val="2450"/>
              </a:lnSpc>
            </a:pPr>
            <a:r>
              <a:rPr lang="en-US" sz="1750" spc="175" dirty="0">
                <a:solidFill>
                  <a:srgbClr val="014E88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Executive Director</a:t>
            </a:r>
          </a:p>
          <a:p>
            <a:pPr algn="ctr">
              <a:lnSpc>
                <a:spcPts val="2450"/>
              </a:lnSpc>
              <a:spcBef>
                <a:spcPct val="0"/>
              </a:spcBef>
            </a:pPr>
            <a:r>
              <a:rPr lang="en-US" sz="1750" spc="175" dirty="0">
                <a:solidFill>
                  <a:srgbClr val="014E88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victoria.novak@greenvilleliteracy.org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69094" y="2269213"/>
            <a:ext cx="2355129" cy="440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0"/>
              </a:lnSpc>
            </a:pPr>
            <a:r>
              <a:rPr lang="en-US" sz="1250" b="1" dirty="0">
                <a:solidFill>
                  <a:srgbClr val="014E88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greenvilleliteracy.org</a:t>
            </a:r>
          </a:p>
          <a:p>
            <a:pPr algn="ctr">
              <a:lnSpc>
                <a:spcPts val="1750"/>
              </a:lnSpc>
              <a:spcBef>
                <a:spcPct val="0"/>
              </a:spcBef>
            </a:pPr>
            <a:r>
              <a:rPr lang="en-US" sz="1250" b="1" dirty="0">
                <a:solidFill>
                  <a:srgbClr val="014E88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864-467-3456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95775-AA6E-4B7A-AFA3-71E9DB5460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BA8E30-FD51-4039-BCBD-AFCC3FC503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BD4C7C-43DC-4343-8C61-FD5F48128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7C6341D-3AB1-4759-B153-CB2070987A30}"/>
              </a:ext>
            </a:extLst>
          </p:cNvPr>
          <p:cNvSpPr txBox="1">
            <a:spLocks/>
          </p:cNvSpPr>
          <p:nvPr/>
        </p:nvSpPr>
        <p:spPr>
          <a:xfrm>
            <a:off x="4625886" y="510851"/>
            <a:ext cx="4518114" cy="410780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>
              <a:buClrTx/>
            </a:pPr>
            <a:r>
              <a:rPr lang="en-US" sz="5400" b="1" dirty="0">
                <a:solidFill>
                  <a:prstClr val="white"/>
                </a:solidFill>
                <a:latin typeface="Gill Sans MT" panose="020B0502020104020203" pitchFamily="34" charset="0"/>
              </a:rPr>
              <a:t>2025 Policy Agenda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916DD61-2F1F-4ADD-B76E-8CC25A5A8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7" cy="51435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E222DFE-F821-40CD-BAD0-E79D81162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18116" cy="51435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Picture 9" descr="A blue text with a blue flower&#10;&#10;Description automatically generated">
            <a:extLst>
              <a:ext uri="{FF2B5EF4-FFF2-40B4-BE49-F238E27FC236}">
                <a16:creationId xmlns:a16="http://schemas.microsoft.com/office/drawing/2014/main" id="{D69A53E9-A547-6ACE-A053-7DC7B6076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03" y="636391"/>
            <a:ext cx="3627542" cy="2072881"/>
          </a:xfrm>
          <a:prstGeom prst="rect">
            <a:avLst/>
          </a:prstGeom>
        </p:spPr>
      </p:pic>
      <p:pic>
        <p:nvPicPr>
          <p:cNvPr id="11" name="Picture 10" descr="A blue palm tree silhouette&#10;&#10;Description automatically generated">
            <a:extLst>
              <a:ext uri="{FF2B5EF4-FFF2-40B4-BE49-F238E27FC236}">
                <a16:creationId xmlns:a16="http://schemas.microsoft.com/office/drawing/2014/main" id="{B63B7A9F-FB55-67B3-6FD4-4A6A0497432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0364" y="124103"/>
            <a:ext cx="6400804" cy="900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9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DC6DE4-CDAE-2DA3-AB98-4F9875B51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664" y="4643254"/>
            <a:ext cx="1386614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D14ECEB4-C4FE-A803-5C56-003F0128A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278" y="3767450"/>
            <a:ext cx="2400305" cy="1371603"/>
          </a:xfrm>
          <a:prstGeom prst="rect">
            <a:avLst/>
          </a:prstGeom>
        </p:spPr>
      </p:pic>
      <p:pic>
        <p:nvPicPr>
          <p:cNvPr id="14" name="Picture 13" descr="A blue palm tree silhouette&#10;&#10;Description automatically generated">
            <a:extLst>
              <a:ext uri="{FF2B5EF4-FFF2-40B4-BE49-F238E27FC236}">
                <a16:creationId xmlns:a16="http://schemas.microsoft.com/office/drawing/2014/main" id="{03AC09CA-8ABD-AB75-94D6-DA32BE08F3F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0364" y="124103"/>
            <a:ext cx="6400804" cy="900019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BC2CE12-1F19-E2DB-2604-0CD3C743660B}"/>
              </a:ext>
            </a:extLst>
          </p:cNvPr>
          <p:cNvSpPr txBox="1"/>
          <p:nvPr/>
        </p:nvSpPr>
        <p:spPr>
          <a:xfrm>
            <a:off x="834390" y="645544"/>
            <a:ext cx="7646670" cy="4011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lnSpc>
                <a:spcPts val="2700"/>
              </a:lnSpc>
              <a:spcAft>
                <a:spcPts val="844"/>
              </a:spcAft>
              <a:buClrTx/>
            </a:pPr>
            <a:r>
              <a:rPr lang="en-US" sz="2400" b="1" kern="1200" dirty="0">
                <a:solidFill>
                  <a:srgbClr val="00457C"/>
                </a:solidFill>
                <a:latin typeface="Gill Sans MT" panose="020B0502020104020203" pitchFamily="34" charset="0"/>
                <a:ea typeface="+mn-ea"/>
                <a:cs typeface="+mn-cs"/>
              </a:rPr>
              <a:t>Upstate Chamber Coalition</a:t>
            </a:r>
          </a:p>
          <a:p>
            <a:pPr defTabSz="685800" fontAlgn="base">
              <a:spcAft>
                <a:spcPts val="844"/>
              </a:spcAft>
              <a:buClrTx/>
            </a:pPr>
            <a:r>
              <a:rPr lang="en-US" sz="2400" kern="1200" dirty="0">
                <a:solidFill>
                  <a:srgbClr val="00457C"/>
                </a:solidFill>
                <a:latin typeface="Gill Sans MT" panose="020B0502020104020203" pitchFamily="34" charset="0"/>
                <a:ea typeface="+mn-ea"/>
                <a:cs typeface="+mn-cs"/>
              </a:rPr>
              <a:t>Representing 14 chambers, 8,000 member-businesses, and more than 300,000 employees</a:t>
            </a:r>
          </a:p>
          <a:p>
            <a:pPr defTabSz="685800" fontAlgn="base">
              <a:spcAft>
                <a:spcPts val="844"/>
              </a:spcAft>
              <a:buClrTx/>
            </a:pPr>
            <a:r>
              <a:rPr lang="en-US" sz="2400" kern="1200" dirty="0">
                <a:solidFill>
                  <a:srgbClr val="626262"/>
                </a:solidFill>
                <a:latin typeface="Gill Sans MT" panose="020B0502020104020203" pitchFamily="34" charset="0"/>
                <a:ea typeface="+mn-ea"/>
                <a:cs typeface="+mn-cs"/>
              </a:rPr>
              <a:t>Our state’s economic heart lies in the Upstate. In 2009, seven Upstate Chambers of Commerce joined forces to form the Upstate Chamber Coalition. </a:t>
            </a:r>
          </a:p>
          <a:p>
            <a:pPr defTabSz="685800" fontAlgn="base">
              <a:spcAft>
                <a:spcPts val="844"/>
              </a:spcAft>
              <a:buClrTx/>
            </a:pPr>
            <a:r>
              <a:rPr lang="en-US" sz="2400" kern="1200" dirty="0">
                <a:solidFill>
                  <a:srgbClr val="626262"/>
                </a:solidFill>
                <a:latin typeface="Gill Sans MT" panose="020B0502020104020203" pitchFamily="34" charset="0"/>
                <a:ea typeface="+mn-ea"/>
                <a:cs typeface="+mn-cs"/>
              </a:rPr>
              <a:t>Today, we are 13 Chambers strong united as the voice of Upstate business concerns and devoted to improving our region’s business climate.</a:t>
            </a:r>
          </a:p>
          <a:p>
            <a:pPr defTabSz="685800">
              <a:buClrTx/>
            </a:pPr>
            <a:endParaRPr lang="en-US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18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45B83B-F157-D49D-3F77-B7F86317D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620EAB6-938A-BC42-C38F-0FA282D94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664" y="4643254"/>
            <a:ext cx="1386614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6FCA8A0-8BB2-FEC2-C192-4F50AE1357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278" y="3767450"/>
            <a:ext cx="2400305" cy="1371603"/>
          </a:xfrm>
          <a:prstGeom prst="rect">
            <a:avLst/>
          </a:prstGeom>
        </p:spPr>
      </p:pic>
      <p:pic>
        <p:nvPicPr>
          <p:cNvPr id="14" name="Picture 13" descr="A blue palm tree silhouette&#10;&#10;Description automatically generated">
            <a:extLst>
              <a:ext uri="{FF2B5EF4-FFF2-40B4-BE49-F238E27FC236}">
                <a16:creationId xmlns:a16="http://schemas.microsoft.com/office/drawing/2014/main" id="{0C4BCA8D-A095-4BEB-F271-0573BF7781D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0364" y="124103"/>
            <a:ext cx="6400804" cy="900019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7D32B34-8AAC-3C87-C405-37241020119D}"/>
              </a:ext>
            </a:extLst>
          </p:cNvPr>
          <p:cNvSpPr txBox="1"/>
          <p:nvPr/>
        </p:nvSpPr>
        <p:spPr>
          <a:xfrm>
            <a:off x="834390" y="645543"/>
            <a:ext cx="7646670" cy="3742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lnSpc>
                <a:spcPts val="2700"/>
              </a:lnSpc>
              <a:spcAft>
                <a:spcPts val="844"/>
              </a:spcAft>
              <a:buClrTx/>
            </a:pPr>
            <a:r>
              <a:rPr lang="en-US" sz="2400" b="1" kern="1200" dirty="0">
                <a:solidFill>
                  <a:srgbClr val="00457C"/>
                </a:solidFill>
                <a:latin typeface="Gill Sans MT" panose="020B0502020104020203" pitchFamily="34" charset="0"/>
                <a:ea typeface="+mn-ea"/>
                <a:cs typeface="+mn-cs"/>
              </a:rPr>
              <a:t>Upstate Chamber Coalition Members</a:t>
            </a:r>
          </a:p>
          <a:p>
            <a:pPr defTabSz="685800" fontAlgn="base">
              <a:spcAft>
                <a:spcPts val="844"/>
              </a:spcAft>
              <a:buClrTx/>
            </a:pPr>
            <a:r>
              <a:rPr lang="en-US" sz="2400" kern="1200" dirty="0">
                <a:solidFill>
                  <a:srgbClr val="00457C"/>
                </a:solidFill>
                <a:latin typeface="Gill Sans MT" panose="020B0502020104020203" pitchFamily="34" charset="0"/>
                <a:ea typeface="+mn-ea"/>
                <a:cs typeface="+mn-cs"/>
              </a:rPr>
              <a:t>Anderson Area Chamber		Greater Easley</a:t>
            </a:r>
          </a:p>
          <a:p>
            <a:pPr defTabSz="685800" fontAlgn="base">
              <a:spcAft>
                <a:spcPts val="844"/>
              </a:spcAft>
              <a:buClrTx/>
            </a:pPr>
            <a:r>
              <a:rPr lang="en-US" sz="2400" kern="1200" dirty="0">
                <a:solidFill>
                  <a:srgbClr val="00457C"/>
                </a:solidFill>
                <a:latin typeface="Gill Sans MT" panose="020B0502020104020203" pitchFamily="34" charset="0"/>
                <a:ea typeface="+mn-ea"/>
                <a:cs typeface="+mn-cs"/>
              </a:rPr>
              <a:t>Cherokee County			Greenwood </a:t>
            </a:r>
          </a:p>
          <a:p>
            <a:pPr defTabSz="685800" fontAlgn="base">
              <a:spcAft>
                <a:spcPts val="844"/>
              </a:spcAft>
              <a:buClrTx/>
            </a:pPr>
            <a:r>
              <a:rPr lang="en-US" sz="2400" kern="1200" dirty="0">
                <a:solidFill>
                  <a:srgbClr val="00457C"/>
                </a:solidFill>
                <a:latin typeface="Gill Sans MT" panose="020B0502020104020203" pitchFamily="34" charset="0"/>
                <a:ea typeface="+mn-ea"/>
                <a:cs typeface="+mn-cs"/>
              </a:rPr>
              <a:t>Clemson Area				Laurens County</a:t>
            </a:r>
          </a:p>
          <a:p>
            <a:pPr defTabSz="685800" fontAlgn="base">
              <a:spcAft>
                <a:spcPts val="844"/>
              </a:spcAft>
              <a:buClrTx/>
            </a:pPr>
            <a:r>
              <a:rPr lang="en-US" sz="2400" kern="1200" dirty="0">
                <a:solidFill>
                  <a:srgbClr val="00457C"/>
                </a:solidFill>
                <a:latin typeface="Gill Sans MT" panose="020B0502020104020203" pitchFamily="34" charset="0"/>
                <a:ea typeface="+mn-ea"/>
                <a:cs typeface="+mn-cs"/>
              </a:rPr>
              <a:t>Fountain Inn				</a:t>
            </a:r>
            <a:r>
              <a:rPr lang="en-US" sz="2400" kern="1200" dirty="0" err="1">
                <a:solidFill>
                  <a:srgbClr val="00457C"/>
                </a:solidFill>
                <a:latin typeface="Gill Sans MT" panose="020B0502020104020203" pitchFamily="34" charset="0"/>
                <a:ea typeface="+mn-ea"/>
                <a:cs typeface="+mn-cs"/>
              </a:rPr>
              <a:t>OneSpartanburg</a:t>
            </a:r>
            <a:r>
              <a:rPr lang="en-US" sz="2400" kern="1200" dirty="0">
                <a:solidFill>
                  <a:srgbClr val="00457C"/>
                </a:solidFill>
                <a:latin typeface="Gill Sans MT" panose="020B0502020104020203" pitchFamily="34" charset="0"/>
                <a:ea typeface="+mn-ea"/>
                <a:cs typeface="+mn-cs"/>
              </a:rPr>
              <a:t>, Inc.</a:t>
            </a:r>
          </a:p>
          <a:p>
            <a:pPr defTabSz="685800" fontAlgn="base">
              <a:spcAft>
                <a:spcPts val="844"/>
              </a:spcAft>
              <a:buClrTx/>
            </a:pPr>
            <a:r>
              <a:rPr lang="en-US" sz="2400" kern="1200" dirty="0">
                <a:solidFill>
                  <a:srgbClr val="00457C"/>
                </a:solidFill>
                <a:latin typeface="Gill Sans MT" panose="020B0502020104020203" pitchFamily="34" charset="0"/>
                <a:ea typeface="+mn-ea"/>
                <a:cs typeface="+mn-cs"/>
              </a:rPr>
              <a:t>Greenville					Simpsonville</a:t>
            </a:r>
          </a:p>
          <a:p>
            <a:pPr defTabSz="685800" fontAlgn="base">
              <a:spcAft>
                <a:spcPts val="844"/>
              </a:spcAft>
              <a:buClrTx/>
            </a:pPr>
            <a:r>
              <a:rPr lang="en-US" sz="2400" kern="1200" dirty="0">
                <a:solidFill>
                  <a:srgbClr val="00457C"/>
                </a:solidFill>
                <a:latin typeface="Gill Sans MT" panose="020B0502020104020203" pitchFamily="34" charset="0"/>
                <a:ea typeface="+mn-ea"/>
                <a:cs typeface="+mn-cs"/>
              </a:rPr>
              <a:t>Greater Greer				Greater Travelers Rest</a:t>
            </a:r>
          </a:p>
          <a:p>
            <a:pPr defTabSz="685800" fontAlgn="base">
              <a:spcAft>
                <a:spcPts val="844"/>
              </a:spcAft>
              <a:buClrTx/>
            </a:pPr>
            <a:r>
              <a:rPr lang="en-US" sz="2400" kern="1200" dirty="0">
                <a:solidFill>
                  <a:srgbClr val="00457C"/>
                </a:solidFill>
                <a:latin typeface="Gill Sans MT" panose="020B0502020104020203" pitchFamily="34" charset="0"/>
                <a:ea typeface="+mn-ea"/>
                <a:cs typeface="+mn-cs"/>
              </a:rPr>
              <a:t>			Upstate LGBT+</a:t>
            </a:r>
            <a:endParaRPr lang="en-US" sz="2400" kern="1200" dirty="0">
              <a:solidFill>
                <a:srgbClr val="626262"/>
              </a:solidFill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69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19A7A-D5AE-844C-8F9A-6F335E3AC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1A22842-9FC8-2D2A-4693-A019E8879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664" y="4643254"/>
            <a:ext cx="1386614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B6A38B0-5063-12BA-9C6A-3A1590E2AF34}"/>
              </a:ext>
            </a:extLst>
          </p:cNvPr>
          <p:cNvSpPr/>
          <p:nvPr/>
        </p:nvSpPr>
        <p:spPr>
          <a:xfrm>
            <a:off x="2864438" y="825750"/>
            <a:ext cx="3345740" cy="3412526"/>
          </a:xfrm>
          <a:prstGeom prst="ellipse">
            <a:avLst/>
          </a:prstGeom>
          <a:noFill/>
          <a:ln w="3175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9BFA875-2706-D80B-0E55-81F1E466DF79}"/>
              </a:ext>
            </a:extLst>
          </p:cNvPr>
          <p:cNvSpPr/>
          <p:nvPr/>
        </p:nvSpPr>
        <p:spPr>
          <a:xfrm>
            <a:off x="2098387" y="1229996"/>
            <a:ext cx="1532103" cy="1472966"/>
          </a:xfrm>
          <a:prstGeom prst="ellipse">
            <a:avLst/>
          </a:prstGeom>
          <a:solidFill>
            <a:srgbClr val="34854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kern="1200" dirty="0">
                <a:solidFill>
                  <a:prstClr val="white"/>
                </a:solidFill>
                <a:latin typeface="Calibri" panose="020F0502020204030204"/>
              </a:rPr>
              <a:t>Evergreen Priorities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15ADCD8-9755-0881-7EAC-AAF2908BE571}"/>
              </a:ext>
            </a:extLst>
          </p:cNvPr>
          <p:cNvSpPr/>
          <p:nvPr/>
        </p:nvSpPr>
        <p:spPr>
          <a:xfrm>
            <a:off x="2789264" y="3301028"/>
            <a:ext cx="1578767" cy="1475817"/>
          </a:xfrm>
          <a:prstGeom prst="ellipse">
            <a:avLst/>
          </a:prstGeom>
          <a:solidFill>
            <a:srgbClr val="3E4C5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200" kern="1200" dirty="0">
                <a:solidFill>
                  <a:prstClr val="white"/>
                </a:solidFill>
                <a:latin typeface="Calibri" panose="020F0502020204030204"/>
              </a:rPr>
              <a:t>Infrastructure</a:t>
            </a: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5E7AD1-6BF8-DB44-C4CD-5E6887C0DADE}"/>
              </a:ext>
            </a:extLst>
          </p:cNvPr>
          <p:cNvSpPr/>
          <p:nvPr/>
        </p:nvSpPr>
        <p:spPr>
          <a:xfrm>
            <a:off x="4852855" y="3301028"/>
            <a:ext cx="1532103" cy="1472966"/>
          </a:xfrm>
          <a:prstGeom prst="ellipse">
            <a:avLst/>
          </a:prstGeom>
          <a:solidFill>
            <a:srgbClr val="6659B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200" kern="1200" dirty="0">
                <a:solidFill>
                  <a:prstClr val="white"/>
                </a:solidFill>
                <a:latin typeface="Calibri" panose="020F0502020204030204"/>
              </a:rPr>
              <a:t>Workforce Sustainability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724698A-50E9-AEC9-31A8-0AAFB93731F8}"/>
              </a:ext>
            </a:extLst>
          </p:cNvPr>
          <p:cNvSpPr/>
          <p:nvPr/>
        </p:nvSpPr>
        <p:spPr>
          <a:xfrm>
            <a:off x="5540971" y="1176152"/>
            <a:ext cx="1532102" cy="1526810"/>
          </a:xfrm>
          <a:prstGeom prst="ellipse">
            <a:avLst/>
          </a:prstGeom>
          <a:solidFill>
            <a:srgbClr val="FD523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685800">
              <a:buClrTx/>
            </a:pPr>
            <a:r>
              <a:rPr lang="en-US" sz="1350" kern="1200" dirty="0">
                <a:solidFill>
                  <a:prstClr val="white"/>
                </a:solidFill>
                <a:latin typeface="Calibri" panose="020F0502020204030204"/>
              </a:rPr>
              <a:t>Accessibility &amp; Affordability of Childcare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A86EF3E-9902-98AC-06C6-9093BB4DA5FB}"/>
              </a:ext>
            </a:extLst>
          </p:cNvPr>
          <p:cNvSpPr/>
          <p:nvPr/>
        </p:nvSpPr>
        <p:spPr>
          <a:xfrm>
            <a:off x="3758093" y="19563"/>
            <a:ext cx="1558430" cy="1473181"/>
          </a:xfrm>
          <a:prstGeom prst="ellipse">
            <a:avLst/>
          </a:prstGeom>
          <a:solidFill>
            <a:srgbClr val="F19C1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kern="1200" dirty="0">
                <a:solidFill>
                  <a:prstClr val="white"/>
                </a:solidFill>
                <a:latin typeface="Calibri" panose="020F0502020204030204"/>
              </a:rPr>
              <a:t>Improve Our Business Climate</a:t>
            </a:r>
          </a:p>
        </p:txBody>
      </p:sp>
      <p:pic>
        <p:nvPicPr>
          <p:cNvPr id="11" name="Picture 10" descr="A blue text with a blue flower&#10;&#10;Description automatically generated">
            <a:extLst>
              <a:ext uri="{FF2B5EF4-FFF2-40B4-BE49-F238E27FC236}">
                <a16:creationId xmlns:a16="http://schemas.microsoft.com/office/drawing/2014/main" id="{986D54EC-8F8C-A4FA-603D-256C03057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022" y="1934158"/>
            <a:ext cx="1735417" cy="991667"/>
          </a:xfrm>
          <a:prstGeom prst="rect">
            <a:avLst/>
          </a:prstGeom>
        </p:spPr>
      </p:pic>
      <p:pic>
        <p:nvPicPr>
          <p:cNvPr id="13" name="Picture 1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46787D8B-F21F-6509-E08A-0B40674A9A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278" y="3767450"/>
            <a:ext cx="2400305" cy="1371603"/>
          </a:xfrm>
          <a:prstGeom prst="rect">
            <a:avLst/>
          </a:prstGeom>
        </p:spPr>
      </p:pic>
      <p:pic>
        <p:nvPicPr>
          <p:cNvPr id="14" name="Picture 13" descr="A blue palm tree silhouette&#10;&#10;Description automatically generated">
            <a:extLst>
              <a:ext uri="{FF2B5EF4-FFF2-40B4-BE49-F238E27FC236}">
                <a16:creationId xmlns:a16="http://schemas.microsoft.com/office/drawing/2014/main" id="{3CEF7310-5F76-D61F-CD28-10195F62E58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2744" y="124103"/>
            <a:ext cx="6400804" cy="90001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9E28229-B404-4714-90BE-1267BA4EA3C1}"/>
              </a:ext>
            </a:extLst>
          </p:cNvPr>
          <p:cNvSpPr txBox="1"/>
          <p:nvPr/>
        </p:nvSpPr>
        <p:spPr>
          <a:xfrm>
            <a:off x="3958274" y="2954212"/>
            <a:ext cx="13026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1350" b="1" kern="1200" dirty="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rPr>
              <a:t>Policy Agenda</a:t>
            </a:r>
          </a:p>
        </p:txBody>
      </p:sp>
    </p:spTree>
    <p:extLst>
      <p:ext uri="{BB962C8B-B14F-4D97-AF65-F5344CB8AC3E}">
        <p14:creationId xmlns:p14="http://schemas.microsoft.com/office/powerpoint/2010/main" val="48723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palm tree silhouette&#10;&#10;Description automatically generated">
            <a:extLst>
              <a:ext uri="{FF2B5EF4-FFF2-40B4-BE49-F238E27FC236}">
                <a16:creationId xmlns:a16="http://schemas.microsoft.com/office/drawing/2014/main" id="{55C755E3-EA49-1A09-E235-D681530E45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0364" y="124103"/>
            <a:ext cx="6400804" cy="90001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127734-6907-3DC5-F2A8-2C0EC1D6ED92}"/>
              </a:ext>
            </a:extLst>
          </p:cNvPr>
          <p:cNvSpPr txBox="1"/>
          <p:nvPr/>
        </p:nvSpPr>
        <p:spPr>
          <a:xfrm>
            <a:off x="301786" y="1529119"/>
            <a:ext cx="3024802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rPr>
              <a:t>MATT WILLS</a:t>
            </a:r>
          </a:p>
          <a:p>
            <a:pPr algn="ctr" defTabSz="685800">
              <a:buClrTx/>
            </a:pPr>
            <a:r>
              <a:rPr lang="en-US" sz="1350" b="1" kern="1200" dirty="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rPr>
              <a:t>Vice President, Government Affairs</a:t>
            </a:r>
          </a:p>
          <a:p>
            <a:pPr algn="ctr" defTabSz="685800">
              <a:buClrTx/>
            </a:pPr>
            <a:r>
              <a:rPr lang="en-US" sz="1350" b="1" kern="1200" dirty="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  <a:hlinkClick r:id="rId3"/>
              </a:rPr>
              <a:t>mwills@greenvillechamber.org</a:t>
            </a:r>
            <a:endParaRPr lang="en-US" sz="1350" b="1" kern="1200" dirty="0">
              <a:solidFill>
                <a:prstClr val="black"/>
              </a:solidFill>
              <a:latin typeface="Gill Sans MT" panose="020B0502020104020203" pitchFamily="34" charset="0"/>
              <a:ea typeface="+mn-ea"/>
              <a:cs typeface="+mn-cs"/>
            </a:endParaRPr>
          </a:p>
          <a:p>
            <a:pPr algn="ctr" defTabSz="685800">
              <a:buClrTx/>
            </a:pPr>
            <a:endParaRPr lang="en-US" sz="1350" b="1" kern="1200" dirty="0">
              <a:solidFill>
                <a:prstClr val="black"/>
              </a:solidFill>
              <a:latin typeface="Gill Sans MT" panose="020B0502020104020203" pitchFamily="34" charset="0"/>
              <a:ea typeface="+mn-ea"/>
              <a:cs typeface="+mn-cs"/>
            </a:endParaRPr>
          </a:p>
          <a:p>
            <a:pPr algn="ctr" defTabSz="685800">
              <a:buClrTx/>
            </a:pPr>
            <a:r>
              <a:rPr lang="en-US" sz="1350" b="1" kern="1200" dirty="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rPr>
              <a:t>UpstateChamber.org </a:t>
            </a:r>
          </a:p>
        </p:txBody>
      </p:sp>
      <p:pic>
        <p:nvPicPr>
          <p:cNvPr id="3" name="Picture 2" descr="A person wearing a top hat pointing at the camera&#10;&#10;Description automatically generated">
            <a:extLst>
              <a:ext uri="{FF2B5EF4-FFF2-40B4-BE49-F238E27FC236}">
                <a16:creationId xmlns:a16="http://schemas.microsoft.com/office/drawing/2014/main" id="{F9460617-FE1A-5471-11DF-4B68CC03DF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40" y="88170"/>
            <a:ext cx="3809374" cy="4931228"/>
          </a:xfrm>
          <a:prstGeom prst="rect">
            <a:avLst/>
          </a:prstGeom>
        </p:spPr>
      </p:pic>
      <p:pic>
        <p:nvPicPr>
          <p:cNvPr id="6" name="Picture 5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3402BF65-5675-606F-2B2F-4D0E21D3D4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278" y="3767450"/>
            <a:ext cx="2400305" cy="1371603"/>
          </a:xfrm>
          <a:prstGeom prst="rect">
            <a:avLst/>
          </a:prstGeom>
        </p:spPr>
      </p:pic>
      <p:pic>
        <p:nvPicPr>
          <p:cNvPr id="8" name="Picture 7" descr="A person in a suit and tie&#10;&#10;Description automatically generated">
            <a:extLst>
              <a:ext uri="{FF2B5EF4-FFF2-40B4-BE49-F238E27FC236}">
                <a16:creationId xmlns:a16="http://schemas.microsoft.com/office/drawing/2014/main" id="{E0C6E00E-17FB-2FD1-14ED-561CCA71F0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57"/>
          <a:stretch/>
        </p:blipFill>
        <p:spPr>
          <a:xfrm>
            <a:off x="898729" y="2553783"/>
            <a:ext cx="1830917" cy="197739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Picture 9" descr="A blue and red logo&#10;&#10;Description automatically generated">
            <a:extLst>
              <a:ext uri="{FF2B5EF4-FFF2-40B4-BE49-F238E27FC236}">
                <a16:creationId xmlns:a16="http://schemas.microsoft.com/office/drawing/2014/main" id="{7D8BE8BF-9882-4B36-092D-8FBB860ED3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375" y="637197"/>
            <a:ext cx="1486108" cy="371527"/>
          </a:xfrm>
          <a:prstGeom prst="rect">
            <a:avLst/>
          </a:prstGeom>
        </p:spPr>
      </p:pic>
      <p:pic>
        <p:nvPicPr>
          <p:cNvPr id="12" name="Picture 1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FD03180D-330A-D4BE-BF49-EE54523E5D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312061"/>
            <a:ext cx="2128103" cy="307833"/>
          </a:xfrm>
          <a:prstGeom prst="rect">
            <a:avLst/>
          </a:prstGeom>
        </p:spPr>
      </p:pic>
      <p:pic>
        <p:nvPicPr>
          <p:cNvPr id="14" name="Picture 13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72F5FE97-2FBE-C2A2-0E86-A04F472D15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095" y="2447800"/>
            <a:ext cx="1820231" cy="104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1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41895" y="3410025"/>
            <a:ext cx="2434769" cy="237390"/>
          </a:xfrm>
          <a:custGeom>
            <a:avLst/>
            <a:gdLst/>
            <a:ahLst/>
            <a:cxnLst/>
            <a:rect l="l" t="t" r="r" b="b"/>
            <a:pathLst>
              <a:path w="4869538" h="474780">
                <a:moveTo>
                  <a:pt x="0" y="0"/>
                </a:moveTo>
                <a:lnTo>
                  <a:pt x="4869539" y="0"/>
                </a:lnTo>
                <a:lnTo>
                  <a:pt x="4869539" y="474780"/>
                </a:lnTo>
                <a:lnTo>
                  <a:pt x="0" y="474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0" y="1543050"/>
            <a:ext cx="6105870" cy="3563295"/>
            <a:chOff x="0" y="0"/>
            <a:chExt cx="10924540" cy="6375400"/>
          </a:xfrm>
        </p:grpSpPr>
        <p:sp>
          <p:nvSpPr>
            <p:cNvPr id="4" name="Freeform 4"/>
            <p:cNvSpPr/>
            <p:nvPr/>
          </p:nvSpPr>
          <p:spPr>
            <a:xfrm>
              <a:off x="12700" y="12700"/>
              <a:ext cx="10899140" cy="6350000"/>
            </a:xfrm>
            <a:custGeom>
              <a:avLst/>
              <a:gdLst/>
              <a:ahLst/>
              <a:cxnLst/>
              <a:rect l="l" t="t" r="r" b="b"/>
              <a:pathLst>
                <a:path w="10899140" h="6350000">
                  <a:moveTo>
                    <a:pt x="10314940" y="0"/>
                  </a:moveTo>
                  <a:lnTo>
                    <a:pt x="584200" y="0"/>
                  </a:lnTo>
                  <a:cubicBezTo>
                    <a:pt x="584200" y="322580"/>
                    <a:pt x="322580" y="584200"/>
                    <a:pt x="0" y="584200"/>
                  </a:cubicBezTo>
                  <a:lnTo>
                    <a:pt x="0" y="5765800"/>
                  </a:lnTo>
                  <a:cubicBezTo>
                    <a:pt x="322580" y="5765800"/>
                    <a:pt x="584200" y="6027420"/>
                    <a:pt x="584200" y="6350000"/>
                  </a:cubicBezTo>
                  <a:lnTo>
                    <a:pt x="10314940" y="6350000"/>
                  </a:lnTo>
                  <a:cubicBezTo>
                    <a:pt x="10314940" y="6027420"/>
                    <a:pt x="10576560" y="5765800"/>
                    <a:pt x="10899140" y="5765800"/>
                  </a:cubicBezTo>
                  <a:lnTo>
                    <a:pt x="10899140" y="584200"/>
                  </a:lnTo>
                  <a:cubicBezTo>
                    <a:pt x="10576560" y="584200"/>
                    <a:pt x="10314940" y="322580"/>
                    <a:pt x="10314940" y="0"/>
                  </a:cubicBezTo>
                  <a:close/>
                </a:path>
              </a:pathLst>
            </a:custGeom>
            <a:blipFill>
              <a:blip r:embed="rId3"/>
              <a:stretch>
                <a:fillRect t="-419" b="-419"/>
              </a:stretch>
            </a:blipFill>
          </p:spPr>
          <p:txBody>
            <a:bodyPr/>
            <a:lstStyle/>
            <a:p>
              <a:endParaRPr lang="en-US" sz="700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0924540" cy="6375400"/>
            </a:xfrm>
            <a:custGeom>
              <a:avLst/>
              <a:gdLst/>
              <a:ahLst/>
              <a:cxnLst/>
              <a:rect l="l" t="t" r="r" b="b"/>
              <a:pathLst>
                <a:path w="10924540" h="6375400">
                  <a:moveTo>
                    <a:pt x="10340340" y="6375400"/>
                  </a:moveTo>
                  <a:lnTo>
                    <a:pt x="584200" y="6375400"/>
                  </a:lnTo>
                  <a:lnTo>
                    <a:pt x="584200" y="6362700"/>
                  </a:lnTo>
                  <a:cubicBezTo>
                    <a:pt x="584200" y="6047740"/>
                    <a:pt x="327660" y="5791200"/>
                    <a:pt x="12700" y="5791200"/>
                  </a:cubicBezTo>
                  <a:lnTo>
                    <a:pt x="0" y="5791200"/>
                  </a:lnTo>
                  <a:lnTo>
                    <a:pt x="0" y="584200"/>
                  </a:lnTo>
                  <a:lnTo>
                    <a:pt x="12700" y="584200"/>
                  </a:lnTo>
                  <a:cubicBezTo>
                    <a:pt x="327660" y="584200"/>
                    <a:pt x="584200" y="327660"/>
                    <a:pt x="584200" y="12700"/>
                  </a:cubicBezTo>
                  <a:lnTo>
                    <a:pt x="584200" y="0"/>
                  </a:lnTo>
                  <a:lnTo>
                    <a:pt x="10340340" y="0"/>
                  </a:lnTo>
                  <a:lnTo>
                    <a:pt x="10340340" y="12700"/>
                  </a:lnTo>
                  <a:cubicBezTo>
                    <a:pt x="10340340" y="327660"/>
                    <a:pt x="10596880" y="584200"/>
                    <a:pt x="10911840" y="584200"/>
                  </a:cubicBezTo>
                  <a:lnTo>
                    <a:pt x="10924540" y="584200"/>
                  </a:lnTo>
                  <a:lnTo>
                    <a:pt x="10924540" y="5791200"/>
                  </a:lnTo>
                  <a:lnTo>
                    <a:pt x="10911840" y="5791200"/>
                  </a:lnTo>
                  <a:cubicBezTo>
                    <a:pt x="10596880" y="5791200"/>
                    <a:pt x="10340340" y="6047740"/>
                    <a:pt x="10340340" y="6362700"/>
                  </a:cubicBezTo>
                  <a:lnTo>
                    <a:pt x="10340340" y="6375400"/>
                  </a:lnTo>
                  <a:close/>
                  <a:moveTo>
                    <a:pt x="609600" y="6350000"/>
                  </a:moveTo>
                  <a:lnTo>
                    <a:pt x="10314940" y="6350000"/>
                  </a:lnTo>
                  <a:cubicBezTo>
                    <a:pt x="10321290" y="6031230"/>
                    <a:pt x="10580370" y="5773420"/>
                    <a:pt x="10899140" y="5765800"/>
                  </a:cubicBezTo>
                  <a:lnTo>
                    <a:pt x="10899140" y="609600"/>
                  </a:lnTo>
                  <a:cubicBezTo>
                    <a:pt x="10580370" y="603250"/>
                    <a:pt x="10322560" y="344170"/>
                    <a:pt x="10314940" y="25400"/>
                  </a:cubicBezTo>
                  <a:lnTo>
                    <a:pt x="609600" y="25400"/>
                  </a:lnTo>
                  <a:cubicBezTo>
                    <a:pt x="601980" y="344170"/>
                    <a:pt x="344170" y="601980"/>
                    <a:pt x="25400" y="609600"/>
                  </a:cubicBezTo>
                  <a:lnTo>
                    <a:pt x="25400" y="5765800"/>
                  </a:lnTo>
                  <a:cubicBezTo>
                    <a:pt x="344170" y="5773420"/>
                    <a:pt x="601980" y="6031230"/>
                    <a:pt x="609600" y="6350000"/>
                  </a:cubicBezTo>
                  <a:close/>
                </a:path>
              </a:pathLst>
            </a:custGeom>
            <a:solidFill>
              <a:srgbClr val="21AD6E"/>
            </a:solidFill>
          </p:spPr>
          <p:txBody>
            <a:bodyPr/>
            <a:lstStyle/>
            <a:p>
              <a:endParaRPr lang="en-US" sz="700"/>
            </a:p>
          </p:txBody>
        </p:sp>
      </p:grpSp>
      <p:sp>
        <p:nvSpPr>
          <p:cNvPr id="6" name="Freeform 6"/>
          <p:cNvSpPr/>
          <p:nvPr/>
        </p:nvSpPr>
        <p:spPr>
          <a:xfrm>
            <a:off x="6731050" y="2255308"/>
            <a:ext cx="1685785" cy="1685785"/>
          </a:xfrm>
          <a:custGeom>
            <a:avLst/>
            <a:gdLst/>
            <a:ahLst/>
            <a:cxnLst/>
            <a:rect l="l" t="t" r="r" b="b"/>
            <a:pathLst>
              <a:path w="3371570" h="3371570">
                <a:moveTo>
                  <a:pt x="0" y="0"/>
                </a:moveTo>
                <a:lnTo>
                  <a:pt x="3371570" y="0"/>
                </a:lnTo>
                <a:lnTo>
                  <a:pt x="3371570" y="3371569"/>
                </a:lnTo>
                <a:lnTo>
                  <a:pt x="0" y="33715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grpSp>
        <p:nvGrpSpPr>
          <p:cNvPr id="7" name="Group 7"/>
          <p:cNvGrpSpPr/>
          <p:nvPr/>
        </p:nvGrpSpPr>
        <p:grpSpPr>
          <a:xfrm>
            <a:off x="0" y="0"/>
            <a:ext cx="9144000" cy="1543050"/>
            <a:chOff x="0" y="0"/>
            <a:chExt cx="4816593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16592" cy="812800"/>
            </a:xfrm>
            <a:custGeom>
              <a:avLst/>
              <a:gdLst/>
              <a:ahLst/>
              <a:cxnLst/>
              <a:rect l="l" t="t" r="r" b="b"/>
              <a:pathLst>
                <a:path w="4816592" h="812800">
                  <a:moveTo>
                    <a:pt x="0" y="0"/>
                  </a:moveTo>
                  <a:lnTo>
                    <a:pt x="4816592" y="0"/>
                  </a:lnTo>
                  <a:lnTo>
                    <a:pt x="481659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37D50"/>
            </a:solidFill>
          </p:spPr>
          <p:txBody>
            <a:bodyPr/>
            <a:lstStyle/>
            <a:p>
              <a:endParaRPr lang="en-US" sz="7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816593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-2" y="-61913"/>
            <a:ext cx="9151098" cy="1568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7FC5BA"/>
                </a:solidFill>
                <a:latin typeface="Decalotype Black"/>
                <a:ea typeface="Decalotype Black"/>
                <a:cs typeface="Decalotype Black"/>
                <a:sym typeface="Decalotype Black"/>
              </a:rPr>
              <a:t>GREENVILLE LITERACY ASSOCIATION</a:t>
            </a:r>
          </a:p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FFFFFF"/>
                </a:solidFill>
                <a:latin typeface="Decalotype Black"/>
                <a:ea typeface="Decalotype Black"/>
                <a:cs typeface="Decalotype Black"/>
                <a:sym typeface="Decalotype Black"/>
              </a:rPr>
              <a:t>PARTNERING FOR WORKFORCE EXCELLENCE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FFFFFF"/>
                </a:solidFill>
                <a:latin typeface="Decalotype Black"/>
                <a:ea typeface="Decalotype Black"/>
                <a:cs typeface="Decalotype Black"/>
                <a:sym typeface="Decalotype Black"/>
              </a:rPr>
              <a:t>AND COMMUNITY IMPACT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646052" y="4331788"/>
            <a:ext cx="2106414" cy="654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2"/>
              </a:lnSpc>
            </a:pPr>
            <a:r>
              <a:rPr lang="en-US" sz="1890">
                <a:latin typeface="Decalotype Black"/>
                <a:ea typeface="Decalotype Black"/>
                <a:cs typeface="Decalotype Black"/>
                <a:sym typeface="Decalotype Black"/>
              </a:rPr>
              <a:t>VICTORIA NOVAK</a:t>
            </a:r>
          </a:p>
          <a:p>
            <a:pPr>
              <a:lnSpc>
                <a:spcPts val="1682"/>
              </a:lnSpc>
            </a:pPr>
            <a:r>
              <a:rPr lang="en-US" sz="1890">
                <a:latin typeface="Decalotype Black"/>
                <a:ea typeface="Decalotype Black"/>
                <a:cs typeface="Decalotype Black"/>
                <a:sym typeface="Decalotype Black"/>
              </a:rPr>
              <a:t>EXECUTIVE DIRECTOR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595" y="3166604"/>
            <a:ext cx="2434769" cy="237390"/>
          </a:xfrm>
          <a:custGeom>
            <a:avLst/>
            <a:gdLst/>
            <a:ahLst/>
            <a:cxnLst/>
            <a:rect l="l" t="t" r="r" b="b"/>
            <a:pathLst>
              <a:path w="4869538" h="474780">
                <a:moveTo>
                  <a:pt x="0" y="0"/>
                </a:moveTo>
                <a:lnTo>
                  <a:pt x="4869538" y="0"/>
                </a:lnTo>
                <a:lnTo>
                  <a:pt x="4869538" y="474780"/>
                </a:lnTo>
                <a:lnTo>
                  <a:pt x="0" y="474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3" name="TextBox 3"/>
          <p:cNvSpPr txBox="1"/>
          <p:nvPr/>
        </p:nvSpPr>
        <p:spPr>
          <a:xfrm>
            <a:off x="221749" y="2594786"/>
            <a:ext cx="3855144" cy="463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60"/>
              </a:lnSpc>
            </a:pPr>
            <a:r>
              <a:rPr lang="en-US" sz="4000">
                <a:latin typeface="Decalotype Black"/>
                <a:ea typeface="Decalotype Black"/>
                <a:cs typeface="Decalotype Black"/>
                <a:sym typeface="Decalotype Black"/>
              </a:rPr>
              <a:t>THE NEED</a:t>
            </a:r>
          </a:p>
        </p:txBody>
      </p:sp>
      <p:sp>
        <p:nvSpPr>
          <p:cNvPr id="4" name="Freeform 4"/>
          <p:cNvSpPr/>
          <p:nvPr/>
        </p:nvSpPr>
        <p:spPr>
          <a:xfrm>
            <a:off x="1618814" y="1241859"/>
            <a:ext cx="2185372" cy="53997"/>
          </a:xfrm>
          <a:custGeom>
            <a:avLst/>
            <a:gdLst/>
            <a:ahLst/>
            <a:cxnLst/>
            <a:rect l="l" t="t" r="r" b="b"/>
            <a:pathLst>
              <a:path w="4370743" h="107994">
                <a:moveTo>
                  <a:pt x="0" y="0"/>
                </a:moveTo>
                <a:lnTo>
                  <a:pt x="4370743" y="0"/>
                </a:lnTo>
                <a:lnTo>
                  <a:pt x="4370743" y="107993"/>
                </a:lnTo>
                <a:lnTo>
                  <a:pt x="0" y="1079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179626"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5" name="Freeform 5"/>
          <p:cNvSpPr/>
          <p:nvPr/>
        </p:nvSpPr>
        <p:spPr>
          <a:xfrm>
            <a:off x="56595" y="0"/>
            <a:ext cx="9144000" cy="2398632"/>
          </a:xfrm>
          <a:custGeom>
            <a:avLst/>
            <a:gdLst/>
            <a:ahLst/>
            <a:cxnLst/>
            <a:rect l="l" t="t" r="r" b="b"/>
            <a:pathLst>
              <a:path w="18288000" h="4797264">
                <a:moveTo>
                  <a:pt x="0" y="0"/>
                </a:moveTo>
                <a:lnTo>
                  <a:pt x="18288000" y="0"/>
                </a:lnTo>
                <a:lnTo>
                  <a:pt x="18288000" y="4797264"/>
                </a:lnTo>
                <a:lnTo>
                  <a:pt x="0" y="47972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326" r="-1367" b="-36543"/>
            </a:stretch>
          </a:blipFill>
        </p:spPr>
        <p:txBody>
          <a:bodyPr/>
          <a:lstStyle/>
          <a:p>
            <a:endParaRPr lang="en-US" sz="700"/>
          </a:p>
        </p:txBody>
      </p:sp>
      <p:grpSp>
        <p:nvGrpSpPr>
          <p:cNvPr id="6" name="Group 6"/>
          <p:cNvGrpSpPr/>
          <p:nvPr/>
        </p:nvGrpSpPr>
        <p:grpSpPr>
          <a:xfrm rot="5400000">
            <a:off x="6870175" y="2822158"/>
            <a:ext cx="2206699" cy="2206699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C2F6F"/>
            </a:solidFill>
          </p:spPr>
          <p:txBody>
            <a:bodyPr/>
            <a:lstStyle/>
            <a:p>
              <a:endParaRPr lang="en-US" sz="7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47402" tIns="47402" rIns="47402" bIns="47402" rtlCol="0" anchor="ctr"/>
            <a:lstStyle/>
            <a:p>
              <a:pPr algn="ctr">
                <a:lnSpc>
                  <a:spcPts val="2482"/>
                </a:lnSpc>
              </a:pPr>
              <a:endParaRPr sz="700"/>
            </a:p>
          </p:txBody>
        </p:sp>
      </p:grpSp>
      <p:grpSp>
        <p:nvGrpSpPr>
          <p:cNvPr id="9" name="Group 9"/>
          <p:cNvGrpSpPr/>
          <p:nvPr/>
        </p:nvGrpSpPr>
        <p:grpSpPr>
          <a:xfrm rot="5400000">
            <a:off x="4561607" y="2893314"/>
            <a:ext cx="2135544" cy="213554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37D50"/>
            </a:solidFill>
          </p:spPr>
          <p:txBody>
            <a:bodyPr/>
            <a:lstStyle/>
            <a:p>
              <a:endParaRPr lang="en-US" sz="7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47402" tIns="47402" rIns="47402" bIns="47402" rtlCol="0" anchor="ctr"/>
            <a:lstStyle/>
            <a:p>
              <a:pPr algn="ctr">
                <a:lnSpc>
                  <a:spcPts val="2482"/>
                </a:lnSpc>
              </a:pPr>
              <a:endParaRPr sz="700"/>
            </a:p>
          </p:txBody>
        </p:sp>
      </p:grpSp>
      <p:grpSp>
        <p:nvGrpSpPr>
          <p:cNvPr id="12" name="Group 12"/>
          <p:cNvGrpSpPr/>
          <p:nvPr/>
        </p:nvGrpSpPr>
        <p:grpSpPr>
          <a:xfrm rot="5400000">
            <a:off x="2220287" y="2893314"/>
            <a:ext cx="2168294" cy="2168294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2767"/>
            </a:solidFill>
          </p:spPr>
          <p:txBody>
            <a:bodyPr/>
            <a:lstStyle/>
            <a:p>
              <a:endParaRPr lang="en-US" sz="70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47402" tIns="47402" rIns="47402" bIns="47402" rtlCol="0" anchor="ctr"/>
            <a:lstStyle/>
            <a:p>
              <a:pPr algn="ctr">
                <a:lnSpc>
                  <a:spcPts val="2482"/>
                </a:lnSpc>
              </a:pPr>
              <a:endParaRPr sz="700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4753834" y="3503812"/>
            <a:ext cx="1751089" cy="712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55"/>
              </a:lnSpc>
            </a:pPr>
            <a:r>
              <a:rPr lang="en-US" sz="1449">
                <a:solidFill>
                  <a:srgbClr val="FFFFFF"/>
                </a:solidFill>
                <a:latin typeface="Monument"/>
                <a:ea typeface="Monument"/>
                <a:cs typeface="Monument"/>
                <a:sym typeface="Monument"/>
              </a:rPr>
              <a:t>45,000+</a:t>
            </a:r>
          </a:p>
          <a:p>
            <a:pPr algn="ctr">
              <a:lnSpc>
                <a:spcPts val="1855"/>
              </a:lnSpc>
              <a:spcBef>
                <a:spcPct val="0"/>
              </a:spcBef>
            </a:pPr>
            <a:r>
              <a:rPr lang="en-US" sz="1449">
                <a:solidFill>
                  <a:srgbClr val="FFFFFF"/>
                </a:solidFill>
                <a:latin typeface="Monument"/>
                <a:ea typeface="Monument"/>
                <a:cs typeface="Monument"/>
                <a:sym typeface="Monument"/>
              </a:rPr>
              <a:t>Without a High School Diploma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097980" y="3487436"/>
            <a:ext cx="1751089" cy="712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55"/>
              </a:lnSpc>
            </a:pPr>
            <a:r>
              <a:rPr lang="en-US" sz="1449">
                <a:solidFill>
                  <a:srgbClr val="FFFFFF"/>
                </a:solidFill>
                <a:latin typeface="Monument"/>
                <a:ea typeface="Monument"/>
                <a:cs typeface="Monument"/>
                <a:sym typeface="Monument"/>
              </a:rPr>
              <a:t>20,000+</a:t>
            </a:r>
          </a:p>
          <a:p>
            <a:pPr algn="ctr">
              <a:lnSpc>
                <a:spcPts val="1855"/>
              </a:lnSpc>
              <a:spcBef>
                <a:spcPct val="0"/>
              </a:spcBef>
            </a:pPr>
            <a:r>
              <a:rPr lang="en-US" sz="1449">
                <a:solidFill>
                  <a:srgbClr val="FFFFFF"/>
                </a:solidFill>
                <a:latin typeface="Monument"/>
                <a:ea typeface="Monument"/>
                <a:cs typeface="Monument"/>
                <a:sym typeface="Monument"/>
              </a:rPr>
              <a:t>are not fluent in English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428890" y="3470669"/>
            <a:ext cx="1751089" cy="712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55"/>
              </a:lnSpc>
              <a:spcBef>
                <a:spcPct val="0"/>
              </a:spcBef>
            </a:pPr>
            <a:r>
              <a:rPr lang="en-US" sz="1449">
                <a:solidFill>
                  <a:srgbClr val="FFFFFF"/>
                </a:solidFill>
                <a:latin typeface="Monument"/>
                <a:ea typeface="Monument"/>
                <a:cs typeface="Monument"/>
                <a:sym typeface="Monument"/>
              </a:rPr>
              <a:t>1 in 5 SC adults read at or below 3rd grade level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1543050"/>
            <a:chOff x="0" y="0"/>
            <a:chExt cx="4816593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812800"/>
            </a:xfrm>
            <a:custGeom>
              <a:avLst/>
              <a:gdLst/>
              <a:ahLst/>
              <a:cxnLst/>
              <a:rect l="l" t="t" r="r" b="b"/>
              <a:pathLst>
                <a:path w="4816592" h="812800">
                  <a:moveTo>
                    <a:pt x="0" y="0"/>
                  </a:moveTo>
                  <a:lnTo>
                    <a:pt x="4816592" y="0"/>
                  </a:lnTo>
                  <a:lnTo>
                    <a:pt x="481659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37D50"/>
            </a:solidFill>
          </p:spPr>
          <p:txBody>
            <a:bodyPr/>
            <a:lstStyle/>
            <a:p>
              <a:endParaRPr lang="en-US" sz="7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sp>
        <p:nvSpPr>
          <p:cNvPr id="5" name="Freeform 5"/>
          <p:cNvSpPr/>
          <p:nvPr/>
        </p:nvSpPr>
        <p:spPr>
          <a:xfrm>
            <a:off x="8062444" y="4020469"/>
            <a:ext cx="1081556" cy="1081556"/>
          </a:xfrm>
          <a:custGeom>
            <a:avLst/>
            <a:gdLst/>
            <a:ahLst/>
            <a:cxnLst/>
            <a:rect l="l" t="t" r="r" b="b"/>
            <a:pathLst>
              <a:path w="2163112" h="2163112">
                <a:moveTo>
                  <a:pt x="0" y="0"/>
                </a:moveTo>
                <a:lnTo>
                  <a:pt x="2163112" y="0"/>
                </a:lnTo>
                <a:lnTo>
                  <a:pt x="2163112" y="2163112"/>
                </a:lnTo>
                <a:lnTo>
                  <a:pt x="0" y="21631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grpSp>
        <p:nvGrpSpPr>
          <p:cNvPr id="6" name="Group 6"/>
          <p:cNvGrpSpPr/>
          <p:nvPr/>
        </p:nvGrpSpPr>
        <p:grpSpPr>
          <a:xfrm>
            <a:off x="5651138" y="93039"/>
            <a:ext cx="3388400" cy="2205684"/>
            <a:chOff x="0" y="0"/>
            <a:chExt cx="1784836" cy="116184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84836" cy="1161842"/>
            </a:xfrm>
            <a:custGeom>
              <a:avLst/>
              <a:gdLst/>
              <a:ahLst/>
              <a:cxnLst/>
              <a:rect l="l" t="t" r="r" b="b"/>
              <a:pathLst>
                <a:path w="1784836" h="1161842">
                  <a:moveTo>
                    <a:pt x="0" y="0"/>
                  </a:moveTo>
                  <a:lnTo>
                    <a:pt x="1784836" y="0"/>
                  </a:lnTo>
                  <a:lnTo>
                    <a:pt x="1784836" y="1161842"/>
                  </a:lnTo>
                  <a:lnTo>
                    <a:pt x="0" y="1161842"/>
                  </a:lnTo>
                  <a:close/>
                </a:path>
              </a:pathLst>
            </a:custGeom>
            <a:solidFill>
              <a:srgbClr val="575759"/>
            </a:solidFill>
          </p:spPr>
          <p:txBody>
            <a:bodyPr/>
            <a:lstStyle/>
            <a:p>
              <a:endParaRPr lang="en-US" sz="7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784836" cy="1199942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sp>
        <p:nvSpPr>
          <p:cNvPr id="9" name="Freeform 9"/>
          <p:cNvSpPr/>
          <p:nvPr/>
        </p:nvSpPr>
        <p:spPr>
          <a:xfrm>
            <a:off x="6036686" y="184288"/>
            <a:ext cx="2678052" cy="2008539"/>
          </a:xfrm>
          <a:custGeom>
            <a:avLst/>
            <a:gdLst/>
            <a:ahLst/>
            <a:cxnLst/>
            <a:rect l="l" t="t" r="r" b="b"/>
            <a:pathLst>
              <a:path w="5356103" h="4017077">
                <a:moveTo>
                  <a:pt x="0" y="0"/>
                </a:moveTo>
                <a:lnTo>
                  <a:pt x="5356104" y="0"/>
                </a:lnTo>
                <a:lnTo>
                  <a:pt x="5356104" y="4017077"/>
                </a:lnTo>
                <a:lnTo>
                  <a:pt x="0" y="40170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0" name="TextBox 10"/>
          <p:cNvSpPr txBox="1"/>
          <p:nvPr/>
        </p:nvSpPr>
        <p:spPr>
          <a:xfrm>
            <a:off x="454321" y="189256"/>
            <a:ext cx="5437716" cy="746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60"/>
              </a:lnSpc>
            </a:pPr>
            <a:r>
              <a:rPr lang="en-US" sz="4000">
                <a:solidFill>
                  <a:srgbClr val="FFFFFF"/>
                </a:solidFill>
                <a:latin typeface="Decalotype Black"/>
                <a:ea typeface="Decalotype Black"/>
                <a:cs typeface="Decalotype Black"/>
                <a:sym typeface="Decalotype Black"/>
              </a:rPr>
              <a:t>ABOUT GLA</a:t>
            </a:r>
          </a:p>
          <a:p>
            <a:pPr>
              <a:lnSpc>
                <a:spcPts val="2225"/>
              </a:lnSpc>
              <a:spcBef>
                <a:spcPct val="0"/>
              </a:spcBef>
            </a:pPr>
            <a:r>
              <a:rPr lang="en-US" sz="2500">
                <a:solidFill>
                  <a:srgbClr val="FFFFFF"/>
                </a:solidFill>
                <a:latin typeface="Decalotype Black"/>
                <a:ea typeface="Decalotype Black"/>
                <a:cs typeface="Decalotype Black"/>
                <a:sym typeface="Decalotype Black"/>
              </a:rPr>
              <a:t>CELEBRATING 60 YEARS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2568" y="1240250"/>
            <a:ext cx="5234824" cy="896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18"/>
              </a:lnSpc>
            </a:pPr>
            <a:endParaRPr sz="700" dirty="0"/>
          </a:p>
          <a:p>
            <a:pPr>
              <a:lnSpc>
                <a:spcPts val="2418"/>
              </a:lnSpc>
              <a:spcBef>
                <a:spcPct val="0"/>
              </a:spcBef>
            </a:pPr>
            <a:r>
              <a:rPr lang="en-US" sz="1727" b="1">
                <a:latin typeface="Bebas Neue Bold"/>
                <a:ea typeface="Bebas Neue Bold"/>
                <a:cs typeface="Bebas Neue Bold"/>
                <a:sym typeface="Bebas Neue Bold"/>
              </a:rPr>
              <a:t>MISSION: TO INCREASE THE LITERACY AND EMPLOYABILITY OF ADULT LEARNERS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0" y="2209234"/>
            <a:ext cx="8297489" cy="28412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800" lvl="1" indent="-215900">
              <a:lnSpc>
                <a:spcPts val="2800"/>
              </a:lnSpc>
              <a:buFont typeface="Arial"/>
              <a:buChar char="•"/>
            </a:pPr>
            <a:r>
              <a:rPr lang="en-US" sz="1800" b="1" dirty="0">
                <a:solidFill>
                  <a:srgbClr val="014E88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WORKPLACE TRAINING: ESL IN THE WORKPLACE</a:t>
            </a:r>
          </a:p>
          <a:p>
            <a:pPr marL="431800" lvl="1" indent="-215900">
              <a:lnSpc>
                <a:spcPts val="2800"/>
              </a:lnSpc>
              <a:buFont typeface="Arial"/>
              <a:buChar char="•"/>
            </a:pPr>
            <a:r>
              <a:rPr lang="en-US" sz="1800" b="1" dirty="0">
                <a:solidFill>
                  <a:srgbClr val="014E88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ACCELERATED GED BOOTCAMP IN PARTNERSHIP WITH GOODWILL INDUSTRIES</a:t>
            </a:r>
          </a:p>
          <a:p>
            <a:pPr marL="431800" lvl="1" indent="-215900">
              <a:lnSpc>
                <a:spcPts val="2800"/>
              </a:lnSpc>
              <a:buFont typeface="Arial"/>
              <a:buChar char="•"/>
            </a:pPr>
            <a:r>
              <a:rPr lang="en-US" sz="1800" b="1" dirty="0">
                <a:solidFill>
                  <a:srgbClr val="014E88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GED PREPARATION</a:t>
            </a:r>
          </a:p>
          <a:p>
            <a:pPr marL="431800" lvl="1" indent="-215900">
              <a:lnSpc>
                <a:spcPts val="2800"/>
              </a:lnSpc>
              <a:buFont typeface="Arial"/>
              <a:buChar char="•"/>
            </a:pPr>
            <a:r>
              <a:rPr lang="en-US" sz="1800" b="1" dirty="0">
                <a:solidFill>
                  <a:srgbClr val="014E88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ENGLISH AS A SECOND LANGUAGE</a:t>
            </a:r>
          </a:p>
          <a:p>
            <a:pPr marL="431800" lvl="1" indent="-215900">
              <a:lnSpc>
                <a:spcPts val="2800"/>
              </a:lnSpc>
              <a:buFont typeface="Arial"/>
              <a:buChar char="•"/>
            </a:pPr>
            <a:r>
              <a:rPr lang="en-US" sz="1800" b="1" dirty="0">
                <a:solidFill>
                  <a:srgbClr val="014E88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BASIC ADULT EDUCATION: READING, WRITING, MATH</a:t>
            </a:r>
          </a:p>
          <a:p>
            <a:pPr marL="431800" lvl="1" indent="-215900">
              <a:lnSpc>
                <a:spcPts val="2800"/>
              </a:lnSpc>
              <a:buFont typeface="Arial"/>
              <a:buChar char="•"/>
            </a:pPr>
            <a:r>
              <a:rPr lang="en-US" sz="1800" b="1" dirty="0">
                <a:solidFill>
                  <a:srgbClr val="014E88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DIGITAL AND FINANCIAL LITERACY</a:t>
            </a:r>
          </a:p>
          <a:p>
            <a:pPr marL="431800" lvl="1" indent="-215900">
              <a:lnSpc>
                <a:spcPts val="2800"/>
              </a:lnSpc>
              <a:buFont typeface="Arial"/>
              <a:buChar char="•"/>
            </a:pPr>
            <a:r>
              <a:rPr lang="en-US" sz="1800" b="1" dirty="0">
                <a:solidFill>
                  <a:srgbClr val="014E88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COLLEGE AND CAREER NAVIGATION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54321" y="902996"/>
            <a:ext cx="2262330" cy="540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6"/>
              </a:lnSpc>
              <a:spcBef>
                <a:spcPct val="0"/>
              </a:spcBef>
            </a:pPr>
            <a:r>
              <a:rPr lang="en-US" sz="1604" b="1" dirty="0">
                <a:latin typeface="Decalotype Black"/>
                <a:ea typeface="Decalotype Black"/>
                <a:cs typeface="Decalotype Black"/>
                <a:sym typeface="Decalotype Black"/>
              </a:rPr>
              <a:t>501C3 ESTABLISHED IN 1965</a:t>
            </a:r>
          </a:p>
        </p:txBody>
      </p:sp>
    </p:spTree>
  </p:cSld>
  <p:clrMapOvr>
    <a:masterClrMapping/>
  </p:clrMapOvr>
</p:sld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theme/theme1.xml><?xml version="1.0" encoding="utf-8"?>
<a:theme xmlns:a="http://schemas.openxmlformats.org/drawingml/2006/main" name="Ophelia template">
  <a:themeElements>
    <a:clrScheme name="Custom 347">
      <a:dk1>
        <a:srgbClr val="4D4A56"/>
      </a:dk1>
      <a:lt1>
        <a:srgbClr val="FFFFFF"/>
      </a:lt1>
      <a:dk2>
        <a:srgbClr val="888394"/>
      </a:dk2>
      <a:lt2>
        <a:srgbClr val="E7E7EC"/>
      </a:lt2>
      <a:accent1>
        <a:srgbClr val="ECC1C8"/>
      </a:accent1>
      <a:accent2>
        <a:srgbClr val="E48DA3"/>
      </a:accent2>
      <a:accent3>
        <a:srgbClr val="AEA4CC"/>
      </a:accent3>
      <a:accent4>
        <a:srgbClr val="8F86AC"/>
      </a:accent4>
      <a:accent5>
        <a:srgbClr val="F0DFAE"/>
      </a:accent5>
      <a:accent6>
        <a:srgbClr val="E0B88E"/>
      </a:accent6>
      <a:hlink>
        <a:srgbClr val="4D4A56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terio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Montserrat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HEC Blue Widescreen.pptx" id="{2DC12E0D-CA4A-4CC3-AAFE-7B0F2EFD7898}" vid="{D33DE91D-A1F7-47C1-A18D-D225B65E1E2C}"/>
    </a:ext>
  </a:extLst>
</a:theme>
</file>

<file path=ppt/theme/theme3.xml><?xml version="1.0" encoding="utf-8"?>
<a:theme xmlns:a="http://schemas.openxmlformats.org/drawingml/2006/main" name="DHEC_Photos_Standard">
  <a:themeElements>
    <a:clrScheme name="DHEC colors">
      <a:dk1>
        <a:srgbClr val="00629B"/>
      </a:dk1>
      <a:lt1>
        <a:srgbClr val="FFFFFF"/>
      </a:lt1>
      <a:dk2>
        <a:srgbClr val="44546A"/>
      </a:dk2>
      <a:lt2>
        <a:srgbClr val="E7E6E6"/>
      </a:lt2>
      <a:accent1>
        <a:srgbClr val="00A9CE"/>
      </a:accent1>
      <a:accent2>
        <a:srgbClr val="84BD00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A9CE"/>
      </a:hlink>
      <a:folHlink>
        <a:srgbClr val="954F72"/>
      </a:folHlink>
    </a:clrScheme>
    <a:fontScheme name="Custom 1">
      <a:majorFont>
        <a:latin typeface="Montserrat"/>
        <a:ea typeface=""/>
        <a:cs typeface=""/>
      </a:majorFont>
      <a:minorFont>
        <a:latin typeface="Open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3F51287-4672-41F9-A057-8D78352F8B35}" vid="{422EF0E1-A3C6-44BA-9D96-4A2ECC02210D}"/>
    </a:ext>
  </a:extLst>
</a:theme>
</file>

<file path=ppt/theme/theme4.xml><?xml version="1.0" encoding="utf-8"?>
<a:theme xmlns:a="http://schemas.openxmlformats.org/drawingml/2006/main" name="YMCA-Green">
  <a:themeElements>
    <a:clrScheme name="Y-PowerPoint">
      <a:dk1>
        <a:srgbClr val="000000"/>
      </a:dk1>
      <a:lt1>
        <a:srgbClr val="FFFFFF"/>
      </a:lt1>
      <a:dk2>
        <a:srgbClr val="464847"/>
      </a:dk2>
      <a:lt2>
        <a:srgbClr val="FFFFFF"/>
      </a:lt2>
      <a:accent1>
        <a:srgbClr val="F47920"/>
      </a:accent1>
      <a:accent2>
        <a:srgbClr val="ED1C24"/>
      </a:accent2>
      <a:accent3>
        <a:srgbClr val="92278F"/>
      </a:accent3>
      <a:accent4>
        <a:srgbClr val="0089D0"/>
      </a:accent4>
      <a:accent5>
        <a:srgbClr val="01A490"/>
      </a:accent5>
      <a:accent6>
        <a:srgbClr val="464847"/>
      </a:accent6>
      <a:hlink>
        <a:srgbClr val="007CBC"/>
      </a:hlink>
      <a:folHlink>
        <a:srgbClr val="01A490"/>
      </a:folHlink>
    </a:clrScheme>
    <a:fontScheme name="Office Theme">
      <a:majorFont>
        <a:latin typeface="Verdana"/>
        <a:ea typeface="ＭＳ Ｐゴシック"/>
        <a:cs typeface="ＭＳ Ｐゴシック"/>
      </a:majorFont>
      <a:minorFont>
        <a:latin typeface="Verdan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64" charset="0"/>
            <a:ea typeface="ＭＳ Ｐゴシック" pitchFamily="64" charset="-128"/>
            <a:cs typeface="ＭＳ Ｐゴシック" pitchFamily="6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64" charset="0"/>
            <a:ea typeface="ＭＳ Ｐゴシック" pitchFamily="64" charset="-128"/>
            <a:cs typeface="ＭＳ Ｐゴシック" pitchFamily="64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SCRA Title Slides">
  <a:themeElements>
    <a:clrScheme name="Investor Light">
      <a:dk1>
        <a:srgbClr val="737572"/>
      </a:dk1>
      <a:lt1>
        <a:sysClr val="window" lastClr="FFFFFF"/>
      </a:lt1>
      <a:dk2>
        <a:srgbClr val="4D6D92"/>
      </a:dk2>
      <a:lt2>
        <a:srgbClr val="FFFFFF"/>
      </a:lt2>
      <a:accent1>
        <a:srgbClr val="4D6D92"/>
      </a:accent1>
      <a:accent2>
        <a:srgbClr val="1BAAAA"/>
      </a:accent2>
      <a:accent3>
        <a:srgbClr val="7CB554"/>
      </a:accent3>
      <a:accent4>
        <a:srgbClr val="F8BF4D"/>
      </a:accent4>
      <a:accent5>
        <a:srgbClr val="F95648"/>
      </a:accent5>
      <a:accent6>
        <a:srgbClr val="C5C5C5"/>
      </a:accent6>
      <a:hlink>
        <a:srgbClr val="F95648"/>
      </a:hlink>
      <a:folHlink>
        <a:srgbClr val="F8BF4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CRA Overview Template 2023" id="{3020FFB0-00CE-C044-BA79-9CC9860DD661}" vid="{DF8E59A5-78DC-F745-AC94-2CFFF069892E}"/>
    </a:ext>
  </a:extLst>
</a:theme>
</file>

<file path=ppt/theme/theme6.xml><?xml version="1.0" encoding="utf-8"?>
<a:theme xmlns:a="http://schemas.openxmlformats.org/drawingml/2006/main" name="1_SCORH">
  <a:themeElements>
    <a:clrScheme name="c59f35">
      <a:dk1>
        <a:srgbClr val="000000"/>
      </a:dk1>
      <a:lt1>
        <a:srgbClr val="FFFFFF"/>
      </a:lt1>
      <a:dk2>
        <a:srgbClr val="4F7181"/>
      </a:dk2>
      <a:lt2>
        <a:srgbClr val="7D8858"/>
      </a:lt2>
      <a:accent1>
        <a:srgbClr val="C5CDC6"/>
      </a:accent1>
      <a:accent2>
        <a:srgbClr val="63603A"/>
      </a:accent2>
      <a:accent3>
        <a:srgbClr val="007D67"/>
      </a:accent3>
      <a:accent4>
        <a:srgbClr val="C3A75C"/>
      </a:accent4>
      <a:accent5>
        <a:srgbClr val="3C8BA0"/>
      </a:accent5>
      <a:accent6>
        <a:srgbClr val="BA7135"/>
      </a:accent6>
      <a:hlink>
        <a:srgbClr val="00006F"/>
      </a:hlink>
      <a:folHlink>
        <a:srgbClr val="9C995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ORH" id="{49A26201-1CF4-E249-AB40-E0FE70700E25}" vid="{B57C5CB8-2522-414C-900C-93BD6CA9AE22}"/>
    </a:ext>
  </a:extLst>
</a:theme>
</file>

<file path=ppt/theme/theme7.xml><?xml version="1.0" encoding="utf-8"?>
<a:theme xmlns:a="http://schemas.openxmlformats.org/drawingml/2006/main" name="2_SCORH">
  <a:themeElements>
    <a:clrScheme name="c59f35">
      <a:dk1>
        <a:srgbClr val="000000"/>
      </a:dk1>
      <a:lt1>
        <a:srgbClr val="FFFFFF"/>
      </a:lt1>
      <a:dk2>
        <a:srgbClr val="4F7181"/>
      </a:dk2>
      <a:lt2>
        <a:srgbClr val="7D8858"/>
      </a:lt2>
      <a:accent1>
        <a:srgbClr val="C5CDC6"/>
      </a:accent1>
      <a:accent2>
        <a:srgbClr val="63603A"/>
      </a:accent2>
      <a:accent3>
        <a:srgbClr val="007D67"/>
      </a:accent3>
      <a:accent4>
        <a:srgbClr val="C3A75C"/>
      </a:accent4>
      <a:accent5>
        <a:srgbClr val="3C8BA0"/>
      </a:accent5>
      <a:accent6>
        <a:srgbClr val="BA7135"/>
      </a:accent6>
      <a:hlink>
        <a:srgbClr val="00006F"/>
      </a:hlink>
      <a:folHlink>
        <a:srgbClr val="9C995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ORH" id="{49A26201-1CF4-E249-AB40-E0FE70700E25}" vid="{B57C5CB8-2522-414C-900C-93BD6CA9AE22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b183aac-699a-4125-b6e7-984211f4a549" xsi:nil="true"/>
    <lcf76f155ced4ddcb4097134ff3c332f xmlns="1534a23f-d0cd-4ef3-b36c-f5375c80445c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DBDC8A4DCE9D4B90E2ABFFE714037C" ma:contentTypeVersion="18" ma:contentTypeDescription="Create a new document." ma:contentTypeScope="" ma:versionID="d703077c7950ea81d1fab4c621800d2a">
  <xsd:schema xmlns:xsd="http://www.w3.org/2001/XMLSchema" xmlns:xs="http://www.w3.org/2001/XMLSchema" xmlns:p="http://schemas.microsoft.com/office/2006/metadata/properties" xmlns:ns2="1534a23f-d0cd-4ef3-b36c-f5375c80445c" xmlns:ns3="3b183aac-699a-4125-b6e7-984211f4a549" targetNamespace="http://schemas.microsoft.com/office/2006/metadata/properties" ma:root="true" ma:fieldsID="11e5b66e4c41881a3c30ff159d1aa7a4" ns2:_="" ns3:_="">
    <xsd:import namespace="1534a23f-d0cd-4ef3-b36c-f5375c80445c"/>
    <xsd:import namespace="3b183aac-699a-4125-b6e7-984211f4a5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34a23f-d0cd-4ef3-b36c-f5375c8044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0ab49ec-2853-4106-9827-913de7df177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183aac-699a-4125-b6e7-984211f4a549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8cfe6ce-0cb2-4845-ad35-55d8d8a59bb8}" ma:internalName="TaxCatchAll" ma:showField="CatchAllData" ma:web="3b183aac-699a-4125-b6e7-984211f4a5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18E45CB-ACB7-4FE3-AF04-583765577DE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59FC80-3ED2-446D-8982-C71F3585D30B}">
  <ds:schemaRefs>
    <ds:schemaRef ds:uri="1534a23f-d0cd-4ef3-b36c-f5375c80445c"/>
    <ds:schemaRef ds:uri="3b183aac-699a-4125-b6e7-984211f4a549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BFD0C13-4ACD-4B2F-BCF2-41D878FA53C3}">
  <ds:schemaRefs>
    <ds:schemaRef ds:uri="1534a23f-d0cd-4ef3-b36c-f5375c80445c"/>
    <ds:schemaRef ds:uri="3b183aac-699a-4125-b6e7-984211f4a54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481</Words>
  <Application>Microsoft Office PowerPoint</Application>
  <PresentationFormat>On-screen Show (16:9)</PresentationFormat>
  <Paragraphs>103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13</vt:i4>
      </vt:variant>
    </vt:vector>
  </HeadingPairs>
  <TitlesOfParts>
    <vt:vector size="43" baseType="lpstr">
      <vt:lpstr>Open Sans</vt:lpstr>
      <vt:lpstr>Montserrat Classic Bold</vt:lpstr>
      <vt:lpstr>Canva Sans 1</vt:lpstr>
      <vt:lpstr>Montserrat</vt:lpstr>
      <vt:lpstr>Montserrat Bold</vt:lpstr>
      <vt:lpstr>Calibri Light</vt:lpstr>
      <vt:lpstr>Arial</vt:lpstr>
      <vt:lpstr>Bebas Neue Bold</vt:lpstr>
      <vt:lpstr>Roboto</vt:lpstr>
      <vt:lpstr>Tinos</vt:lpstr>
      <vt:lpstr>Montserrat Classic</vt:lpstr>
      <vt:lpstr>Gill Sans MT</vt:lpstr>
      <vt:lpstr>Verdana</vt:lpstr>
      <vt:lpstr>Roboto Light</vt:lpstr>
      <vt:lpstr>Decalotype Black</vt:lpstr>
      <vt:lpstr>Monument</vt:lpstr>
      <vt:lpstr>Century Gothic</vt:lpstr>
      <vt:lpstr>Calibri</vt:lpstr>
      <vt:lpstr>Calibri </vt:lpstr>
      <vt:lpstr>Palatino Linotype</vt:lpstr>
      <vt:lpstr>Playfair Display</vt:lpstr>
      <vt:lpstr>Courier New</vt:lpstr>
      <vt:lpstr>Ophelia template</vt:lpstr>
      <vt:lpstr>Interior</vt:lpstr>
      <vt:lpstr>DHEC_Photos_Standard</vt:lpstr>
      <vt:lpstr>YMCA-Green</vt:lpstr>
      <vt:lpstr>SCRA Title Slides</vt:lpstr>
      <vt:lpstr>1_SCORH</vt:lpstr>
      <vt:lpstr>2_SCORH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Justine Allen</dc:creator>
  <cp:lastModifiedBy>Justine Allen</cp:lastModifiedBy>
  <cp:revision>5</cp:revision>
  <dcterms:modified xsi:type="dcterms:W3CDTF">2025-01-09T20:31:53Z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0x010100EBDBDC8A4DCE9D4B90E2ABFFE714037C</vt:lpwstr>
  </property>
  <property fmtid="{D5CDD505-2E9C-101B-9397-08002B2CF9AE}" pid="3" name="MediaServiceImageTags">
    <vt:lpwstr/>
  </property>
</Properties>
</file>