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755" r:id="rId4"/>
    <p:sldMasterId id="2147483699" r:id="rId5"/>
    <p:sldMasterId id="2147483679" r:id="rId6"/>
    <p:sldMasterId id="2147483682" r:id="rId7"/>
    <p:sldMasterId id="2147483720" r:id="rId8"/>
    <p:sldMasterId id="2147483729" r:id="rId9"/>
    <p:sldMasterId id="2147483742" r:id="rId10"/>
    <p:sldMasterId id="2147483756" r:id="rId11"/>
    <p:sldMasterId id="2147483776" r:id="rId12"/>
  </p:sldMasterIdLst>
  <p:notesMasterIdLst>
    <p:notesMasterId r:id="rId40"/>
  </p:notesMasterIdLst>
  <p:sldIdLst>
    <p:sldId id="4221" r:id="rId13"/>
    <p:sldId id="3393" r:id="rId14"/>
    <p:sldId id="406" r:id="rId15"/>
    <p:sldId id="3344" r:id="rId16"/>
    <p:sldId id="3370" r:id="rId17"/>
    <p:sldId id="3372" r:id="rId18"/>
    <p:sldId id="3374" r:id="rId19"/>
    <p:sldId id="292" r:id="rId20"/>
    <p:sldId id="294" r:id="rId21"/>
    <p:sldId id="3360" r:id="rId22"/>
    <p:sldId id="421" r:id="rId23"/>
    <p:sldId id="295" r:id="rId24"/>
    <p:sldId id="3405" r:id="rId25"/>
    <p:sldId id="3397" r:id="rId26"/>
    <p:sldId id="3406" r:id="rId27"/>
    <p:sldId id="3407" r:id="rId28"/>
    <p:sldId id="3408" r:id="rId29"/>
    <p:sldId id="3409" r:id="rId30"/>
    <p:sldId id="3410" r:id="rId31"/>
    <p:sldId id="3411" r:id="rId32"/>
    <p:sldId id="3324" r:id="rId33"/>
    <p:sldId id="3390" r:id="rId34"/>
    <p:sldId id="264" r:id="rId35"/>
    <p:sldId id="259" r:id="rId36"/>
    <p:sldId id="296" r:id="rId37"/>
    <p:sldId id="293" r:id="rId38"/>
    <p:sldId id="4222" r:id="rId39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41"/>
      <p:bold r:id="rId42"/>
      <p:italic r:id="rId43"/>
      <p:boldItalic r:id="rId44"/>
    </p:embeddedFont>
    <p:embeddedFont>
      <p:font typeface="Century Schoolbook" panose="02040604050505020304" pitchFamily="18" charset="0"/>
      <p:regular r:id="rId45"/>
      <p:bold r:id="rId46"/>
      <p:italic r:id="rId47"/>
      <p:boldItalic r:id="rId48"/>
    </p:embeddedFont>
    <p:embeddedFont>
      <p:font typeface="Georgia" panose="02040502050405020303" pitchFamily="18" charset="0"/>
      <p:regular r:id="rId49"/>
      <p:bold r:id="rId50"/>
      <p:italic r:id="rId51"/>
      <p:boldItalic r:id="rId52"/>
    </p:embeddedFont>
    <p:embeddedFont>
      <p:font typeface="Montserrat" panose="00000500000000000000" pitchFamily="2" charset="0"/>
      <p:regular r:id="rId53"/>
      <p:bold r:id="rId54"/>
      <p:italic r:id="rId55"/>
      <p:boldItalic r:id="rId56"/>
    </p:embeddedFont>
    <p:embeddedFont>
      <p:font typeface="Open Sans" panose="020B0606030504020204" pitchFamily="34" charset="0"/>
      <p:regular r:id="rId57"/>
      <p:bold r:id="rId58"/>
      <p:italic r:id="rId59"/>
      <p:boldItalic r:id="rId60"/>
    </p:embeddedFont>
    <p:embeddedFont>
      <p:font typeface="Palatino Linotype" panose="02040502050505030304" pitchFamily="18" charset="0"/>
      <p:regular r:id="rId61"/>
      <p:bold r:id="rId62"/>
      <p:italic r:id="rId63"/>
      <p:boldItalic r:id="rId64"/>
    </p:embeddedFont>
    <p:embeddedFont>
      <p:font typeface="Playfair Display" panose="00000500000000000000" pitchFamily="2" charset="0"/>
      <p:regular r:id="rId65"/>
      <p:bold r:id="rId66"/>
      <p:italic r:id="rId67"/>
      <p:boldItalic r:id="rId68"/>
    </p:embeddedFont>
    <p:embeddedFont>
      <p:font typeface="Roboto" panose="02000000000000000000" pitchFamily="2" charset="0"/>
      <p:regular r:id="rId69"/>
      <p:bold r:id="rId70"/>
      <p:italic r:id="rId71"/>
      <p:boldItalic r:id="rId72"/>
    </p:embeddedFont>
    <p:embeddedFont>
      <p:font typeface="Roboto Light" panose="02000000000000000000" pitchFamily="2" charset="0"/>
      <p:regular r:id="rId73"/>
      <p:italic r:id="rId74"/>
    </p:embeddedFont>
    <p:embeddedFont>
      <p:font typeface="Tinos" panose="020B0604020202020204" charset="0"/>
      <p:regular r:id="rId75"/>
      <p:bold r:id="rId76"/>
      <p:italic r:id="rId77"/>
      <p:boldItalic r:id="rId78"/>
    </p:embeddedFont>
    <p:embeddedFont>
      <p:font typeface="Verdana" panose="020B0604030504040204" pitchFamily="34" charset="0"/>
      <p:regular r:id="rId79"/>
      <p:bold r:id="rId80"/>
      <p:italic r:id="rId81"/>
      <p:boldItalic r:id="rId82"/>
    </p:embeddedFont>
    <p:embeddedFont>
      <p:font typeface="Wingdings 3" panose="05040102010807070707" pitchFamily="18" charset="2"/>
      <p:regular r:id="rId8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241"/>
    <a:srgbClr val="FFFFE5"/>
    <a:srgbClr val="FFFFD9"/>
    <a:srgbClr val="FFFFC5"/>
    <a:srgbClr val="FFFFC1"/>
    <a:srgbClr val="9FC357"/>
    <a:srgbClr val="B3CF7B"/>
    <a:srgbClr val="FFFFEF"/>
    <a:srgbClr val="80BC00"/>
    <a:srgbClr val="BCD5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D7D8FB-31E2-4448-8130-FE37265742A9}" v="4" dt="2025-02-13T16:09:51.6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80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font" Target="fonts/font23.fntdata"/><Relationship Id="rId68" Type="http://schemas.openxmlformats.org/officeDocument/2006/relationships/font" Target="fonts/font28.fntdata"/><Relationship Id="rId76" Type="http://schemas.openxmlformats.org/officeDocument/2006/relationships/font" Target="fonts/font36.fntdata"/><Relationship Id="rId84" Type="http://schemas.openxmlformats.org/officeDocument/2006/relationships/presProps" Target="presProps.xml"/><Relationship Id="rId89" Type="http://schemas.microsoft.com/office/2015/10/relationships/revisionInfo" Target="revisionInfo.xml"/><Relationship Id="rId7" Type="http://schemas.openxmlformats.org/officeDocument/2006/relationships/slideMaster" Target="slideMasters/slideMaster4.xml"/><Relationship Id="rId71" Type="http://schemas.openxmlformats.org/officeDocument/2006/relationships/font" Target="fonts/font31.fntdata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font" Target="fonts/font26.fntdata"/><Relationship Id="rId74" Type="http://schemas.openxmlformats.org/officeDocument/2006/relationships/font" Target="fonts/font34.fntdata"/><Relationship Id="rId79" Type="http://schemas.openxmlformats.org/officeDocument/2006/relationships/font" Target="fonts/font39.fntdata"/><Relationship Id="rId8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21.fntdata"/><Relationship Id="rId82" Type="http://schemas.openxmlformats.org/officeDocument/2006/relationships/font" Target="fonts/font42.fntdata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font" Target="fonts/font24.fntdata"/><Relationship Id="rId69" Type="http://schemas.openxmlformats.org/officeDocument/2006/relationships/font" Target="fonts/font29.fntdata"/><Relationship Id="rId77" Type="http://schemas.openxmlformats.org/officeDocument/2006/relationships/font" Target="fonts/font37.fntdata"/><Relationship Id="rId8" Type="http://schemas.openxmlformats.org/officeDocument/2006/relationships/slideMaster" Target="slideMasters/slideMaster5.xml"/><Relationship Id="rId51" Type="http://schemas.openxmlformats.org/officeDocument/2006/relationships/font" Target="fonts/font11.fntdata"/><Relationship Id="rId72" Type="http://schemas.openxmlformats.org/officeDocument/2006/relationships/font" Target="fonts/font32.fntdata"/><Relationship Id="rId80" Type="http://schemas.openxmlformats.org/officeDocument/2006/relationships/font" Target="fonts/font40.fntdata"/><Relationship Id="rId85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font" Target="fonts/font27.fntdata"/><Relationship Id="rId20" Type="http://schemas.openxmlformats.org/officeDocument/2006/relationships/slide" Target="slides/slide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Relationship Id="rId70" Type="http://schemas.openxmlformats.org/officeDocument/2006/relationships/font" Target="fonts/font30.fntdata"/><Relationship Id="rId75" Type="http://schemas.openxmlformats.org/officeDocument/2006/relationships/font" Target="fonts/font35.fntdata"/><Relationship Id="rId83" Type="http://schemas.openxmlformats.org/officeDocument/2006/relationships/font" Target="fonts/font43.fntdata"/><Relationship Id="rId88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9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font" Target="fonts/font25.fntdata"/><Relationship Id="rId73" Type="http://schemas.openxmlformats.org/officeDocument/2006/relationships/font" Target="fonts/font33.fntdata"/><Relationship Id="rId78" Type="http://schemas.openxmlformats.org/officeDocument/2006/relationships/font" Target="fonts/font38.fntdata"/><Relationship Id="rId81" Type="http://schemas.openxmlformats.org/officeDocument/2006/relationships/font" Target="fonts/font41.fntdata"/><Relationship Id="rId86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stine Allen" userId="74a19456-9297-4ccb-83db-a0ad0cec6ea4" providerId="ADAL" clId="{0917410A-202D-4696-8561-87F3A3A1CE5F}"/>
    <pc:docChg chg="custSel addSld modSld addMainMaster modMainMaster">
      <pc:chgData name="Justine Allen" userId="74a19456-9297-4ccb-83db-a0ad0cec6ea4" providerId="ADAL" clId="{0917410A-202D-4696-8561-87F3A3A1CE5F}" dt="2024-12-12T20:56:13.744" v="280"/>
      <pc:docMkLst>
        <pc:docMk/>
      </pc:docMkLst>
      <pc:sldChg chg="modSp mod">
        <pc:chgData name="Justine Allen" userId="74a19456-9297-4ccb-83db-a0ad0cec6ea4" providerId="ADAL" clId="{0917410A-202D-4696-8561-87F3A3A1CE5F}" dt="2024-12-11T18:28:37.015" v="273" actId="20577"/>
        <pc:sldMkLst>
          <pc:docMk/>
          <pc:sldMk cId="1418948050" sldId="4221"/>
        </pc:sldMkLst>
        <pc:spChg chg="mod">
          <ac:chgData name="Justine Allen" userId="74a19456-9297-4ccb-83db-a0ad0cec6ea4" providerId="ADAL" clId="{0917410A-202D-4696-8561-87F3A3A1CE5F}" dt="2024-12-11T16:52:31.880" v="21" actId="20577"/>
          <ac:spMkLst>
            <pc:docMk/>
            <pc:sldMk cId="1418948050" sldId="4221"/>
            <ac:spMk id="34" creationId="{13F007C0-A1FD-D27C-C223-249E107C9B95}"/>
          </ac:spMkLst>
        </pc:spChg>
        <pc:spChg chg="mod">
          <ac:chgData name="Justine Allen" userId="74a19456-9297-4ccb-83db-a0ad0cec6ea4" providerId="ADAL" clId="{0917410A-202D-4696-8561-87F3A3A1CE5F}" dt="2024-12-11T18:28:37.015" v="273" actId="20577"/>
          <ac:spMkLst>
            <pc:docMk/>
            <pc:sldMk cId="1418948050" sldId="4221"/>
            <ac:spMk id="58" creationId="{91527AE0-FE1F-ED31-BF88-82BE7455D8EF}"/>
          </ac:spMkLst>
        </pc:spChg>
        <pc:spChg chg="mod">
          <ac:chgData name="Justine Allen" userId="74a19456-9297-4ccb-83db-a0ad0cec6ea4" providerId="ADAL" clId="{0917410A-202D-4696-8561-87F3A3A1CE5F}" dt="2024-12-11T16:53:57.911" v="201" actId="20577"/>
          <ac:spMkLst>
            <pc:docMk/>
            <pc:sldMk cId="1418948050" sldId="4221"/>
            <ac:spMk id="61" creationId="{16DAEBE7-6D52-D6BB-E11E-8DFC91CEF2C0}"/>
          </ac:spMkLst>
        </pc:spChg>
      </pc:sldChg>
      <pc:sldChg chg="add">
        <pc:chgData name="Justine Allen" userId="74a19456-9297-4ccb-83db-a0ad0cec6ea4" providerId="ADAL" clId="{0917410A-202D-4696-8561-87F3A3A1CE5F}" dt="2024-12-12T20:55:11.348" v="275"/>
        <pc:sldMkLst>
          <pc:docMk/>
          <pc:sldMk cId="866123638" sldId="4222"/>
        </pc:sldMkLst>
      </pc:sldChg>
      <pc:sldChg chg="add modNotes">
        <pc:chgData name="Justine Allen" userId="74a19456-9297-4ccb-83db-a0ad0cec6ea4" providerId="ADAL" clId="{0917410A-202D-4696-8561-87F3A3A1CE5F}" dt="2024-12-12T20:55:11.348" v="275"/>
        <pc:sldMkLst>
          <pc:docMk/>
          <pc:sldMk cId="1448634077" sldId="4223"/>
        </pc:sldMkLst>
      </pc:sldChg>
      <pc:sldChg chg="add">
        <pc:chgData name="Justine Allen" userId="74a19456-9297-4ccb-83db-a0ad0cec6ea4" providerId="ADAL" clId="{0917410A-202D-4696-8561-87F3A3A1CE5F}" dt="2024-12-12T20:55:11.348" v="275"/>
        <pc:sldMkLst>
          <pc:docMk/>
          <pc:sldMk cId="4093059767" sldId="4224"/>
        </pc:sldMkLst>
      </pc:sldChg>
      <pc:sldChg chg="add modNotes">
        <pc:chgData name="Justine Allen" userId="74a19456-9297-4ccb-83db-a0ad0cec6ea4" providerId="ADAL" clId="{0917410A-202D-4696-8561-87F3A3A1CE5F}" dt="2024-12-12T20:55:11.348" v="275"/>
        <pc:sldMkLst>
          <pc:docMk/>
          <pc:sldMk cId="3315814820" sldId="4225"/>
        </pc:sldMkLst>
      </pc:sldChg>
      <pc:sldChg chg="modSp add mod modNotes">
        <pc:chgData name="Justine Allen" userId="74a19456-9297-4ccb-83db-a0ad0cec6ea4" providerId="ADAL" clId="{0917410A-202D-4696-8561-87F3A3A1CE5F}" dt="2024-12-12T20:55:11.579" v="277" actId="27636"/>
        <pc:sldMkLst>
          <pc:docMk/>
          <pc:sldMk cId="1713284367" sldId="4226"/>
        </pc:sldMkLst>
      </pc:sldChg>
      <pc:sldChg chg="modSp add mod modNotes">
        <pc:chgData name="Justine Allen" userId="74a19456-9297-4ccb-83db-a0ad0cec6ea4" providerId="ADAL" clId="{0917410A-202D-4696-8561-87F3A3A1CE5F}" dt="2024-12-12T20:55:11.585" v="278" actId="27636"/>
        <pc:sldMkLst>
          <pc:docMk/>
          <pc:sldMk cId="2035253414" sldId="4227"/>
        </pc:sldMkLst>
      </pc:sldChg>
      <pc:sldChg chg="add modNotes">
        <pc:chgData name="Justine Allen" userId="74a19456-9297-4ccb-83db-a0ad0cec6ea4" providerId="ADAL" clId="{0917410A-202D-4696-8561-87F3A3A1CE5F}" dt="2024-12-12T20:55:11.348" v="275"/>
        <pc:sldMkLst>
          <pc:docMk/>
          <pc:sldMk cId="1297084863" sldId="4228"/>
        </pc:sldMkLst>
      </pc:sldChg>
      <pc:sldChg chg="modSp add mod modNotes">
        <pc:chgData name="Justine Allen" userId="74a19456-9297-4ccb-83db-a0ad0cec6ea4" providerId="ADAL" clId="{0917410A-202D-4696-8561-87F3A3A1CE5F}" dt="2024-12-12T20:55:11.415" v="276" actId="27636"/>
        <pc:sldMkLst>
          <pc:docMk/>
          <pc:sldMk cId="4141087169" sldId="4229"/>
        </pc:sldMkLst>
      </pc:sldChg>
      <pc:sldChg chg="add modNotes">
        <pc:chgData name="Justine Allen" userId="74a19456-9297-4ccb-83db-a0ad0cec6ea4" providerId="ADAL" clId="{0917410A-202D-4696-8561-87F3A3A1CE5F}" dt="2024-12-12T20:55:11.348" v="275"/>
        <pc:sldMkLst>
          <pc:docMk/>
          <pc:sldMk cId="1338804001" sldId="4230"/>
        </pc:sldMkLst>
      </pc:sldChg>
      <pc:sldChg chg="add modNotes">
        <pc:chgData name="Justine Allen" userId="74a19456-9297-4ccb-83db-a0ad0cec6ea4" providerId="ADAL" clId="{0917410A-202D-4696-8561-87F3A3A1CE5F}" dt="2024-12-12T20:55:11.348" v="275"/>
        <pc:sldMkLst>
          <pc:docMk/>
          <pc:sldMk cId="2967899321" sldId="4231"/>
        </pc:sldMkLst>
      </pc:sldChg>
      <pc:sldChg chg="add modNotes">
        <pc:chgData name="Justine Allen" userId="74a19456-9297-4ccb-83db-a0ad0cec6ea4" providerId="ADAL" clId="{0917410A-202D-4696-8561-87F3A3A1CE5F}" dt="2024-12-12T20:55:11.348" v="275"/>
        <pc:sldMkLst>
          <pc:docMk/>
          <pc:sldMk cId="3380811039" sldId="4232"/>
        </pc:sldMkLst>
      </pc:sldChg>
      <pc:sldChg chg="add">
        <pc:chgData name="Justine Allen" userId="74a19456-9297-4ccb-83db-a0ad0cec6ea4" providerId="ADAL" clId="{0917410A-202D-4696-8561-87F3A3A1CE5F}" dt="2024-12-12T20:56:13.744" v="280"/>
        <pc:sldMkLst>
          <pc:docMk/>
          <pc:sldMk cId="1588297781" sldId="4233"/>
        </pc:sldMkLst>
      </pc:sldChg>
      <pc:sldChg chg="add">
        <pc:chgData name="Justine Allen" userId="74a19456-9297-4ccb-83db-a0ad0cec6ea4" providerId="ADAL" clId="{0917410A-202D-4696-8561-87F3A3A1CE5F}" dt="2024-12-12T20:56:13.744" v="280"/>
        <pc:sldMkLst>
          <pc:docMk/>
          <pc:sldMk cId="2830444702" sldId="4234"/>
        </pc:sldMkLst>
      </pc:sldChg>
      <pc:sldChg chg="add">
        <pc:chgData name="Justine Allen" userId="74a19456-9297-4ccb-83db-a0ad0cec6ea4" providerId="ADAL" clId="{0917410A-202D-4696-8561-87F3A3A1CE5F}" dt="2024-12-12T20:56:13.744" v="280"/>
        <pc:sldMkLst>
          <pc:docMk/>
          <pc:sldMk cId="3116013759" sldId="4235"/>
        </pc:sldMkLst>
      </pc:sldChg>
      <pc:sldChg chg="add">
        <pc:chgData name="Justine Allen" userId="74a19456-9297-4ccb-83db-a0ad0cec6ea4" providerId="ADAL" clId="{0917410A-202D-4696-8561-87F3A3A1CE5F}" dt="2024-12-12T20:56:13.744" v="280"/>
        <pc:sldMkLst>
          <pc:docMk/>
          <pc:sldMk cId="3107946232" sldId="4236"/>
        </pc:sldMkLst>
      </pc:sldChg>
      <pc:sldChg chg="add">
        <pc:chgData name="Justine Allen" userId="74a19456-9297-4ccb-83db-a0ad0cec6ea4" providerId="ADAL" clId="{0917410A-202D-4696-8561-87F3A3A1CE5F}" dt="2024-12-12T20:56:13.744" v="280"/>
        <pc:sldMkLst>
          <pc:docMk/>
          <pc:sldMk cId="35677615" sldId="4237"/>
        </pc:sldMkLst>
      </pc:sldChg>
      <pc:sldChg chg="add">
        <pc:chgData name="Justine Allen" userId="74a19456-9297-4ccb-83db-a0ad0cec6ea4" providerId="ADAL" clId="{0917410A-202D-4696-8561-87F3A3A1CE5F}" dt="2024-12-12T20:56:13.744" v="280"/>
        <pc:sldMkLst>
          <pc:docMk/>
          <pc:sldMk cId="927906177" sldId="4238"/>
        </pc:sldMkLst>
      </pc:sldChg>
      <pc:sldChg chg="add">
        <pc:chgData name="Justine Allen" userId="74a19456-9297-4ccb-83db-a0ad0cec6ea4" providerId="ADAL" clId="{0917410A-202D-4696-8561-87F3A3A1CE5F}" dt="2024-12-12T20:56:13.744" v="280"/>
        <pc:sldMkLst>
          <pc:docMk/>
          <pc:sldMk cId="3325369292" sldId="4239"/>
        </pc:sldMkLst>
      </pc:sldChg>
      <pc:sldMasterChg chg="add addSldLayout">
        <pc:chgData name="Justine Allen" userId="74a19456-9297-4ccb-83db-a0ad0cec6ea4" providerId="ADAL" clId="{0917410A-202D-4696-8561-87F3A3A1CE5F}" dt="2024-12-12T20:56:13.744" v="279" actId="27028"/>
        <pc:sldMasterMkLst>
          <pc:docMk/>
          <pc:sldMasterMk cId="0" sldId="2147483648"/>
        </pc:sldMasterMkLst>
        <pc:sldLayoutChg chg="add">
          <pc:chgData name="Justine Allen" userId="74a19456-9297-4ccb-83db-a0ad0cec6ea4" providerId="ADAL" clId="{0917410A-202D-4696-8561-87F3A3A1CE5F}" dt="2024-12-12T20:56:13.744" v="279" actId="27028"/>
          <pc:sldLayoutMkLst>
            <pc:docMk/>
            <pc:sldMasterMk cId="0" sldId="2147483648"/>
            <pc:sldLayoutMk cId="0" sldId="2147483649"/>
          </pc:sldLayoutMkLst>
        </pc:sldLayoutChg>
        <pc:sldLayoutChg chg="add">
          <pc:chgData name="Justine Allen" userId="74a19456-9297-4ccb-83db-a0ad0cec6ea4" providerId="ADAL" clId="{0917410A-202D-4696-8561-87F3A3A1CE5F}" dt="2024-12-12T20:56:13.744" v="279" actId="27028"/>
          <pc:sldLayoutMkLst>
            <pc:docMk/>
            <pc:sldMasterMk cId="0" sldId="2147483648"/>
            <pc:sldLayoutMk cId="0" sldId="2147483650"/>
          </pc:sldLayoutMkLst>
        </pc:sldLayoutChg>
        <pc:sldLayoutChg chg="add">
          <pc:chgData name="Justine Allen" userId="74a19456-9297-4ccb-83db-a0ad0cec6ea4" providerId="ADAL" clId="{0917410A-202D-4696-8561-87F3A3A1CE5F}" dt="2024-12-12T20:56:13.744" v="279" actId="27028"/>
          <pc:sldLayoutMkLst>
            <pc:docMk/>
            <pc:sldMasterMk cId="0" sldId="2147483648"/>
            <pc:sldLayoutMk cId="0" sldId="2147483651"/>
          </pc:sldLayoutMkLst>
        </pc:sldLayoutChg>
        <pc:sldLayoutChg chg="add">
          <pc:chgData name="Justine Allen" userId="74a19456-9297-4ccb-83db-a0ad0cec6ea4" providerId="ADAL" clId="{0917410A-202D-4696-8561-87F3A3A1CE5F}" dt="2024-12-12T20:56:13.744" v="279" actId="27028"/>
          <pc:sldLayoutMkLst>
            <pc:docMk/>
            <pc:sldMasterMk cId="0" sldId="2147483648"/>
            <pc:sldLayoutMk cId="0" sldId="2147483652"/>
          </pc:sldLayoutMkLst>
        </pc:sldLayoutChg>
        <pc:sldLayoutChg chg="add">
          <pc:chgData name="Justine Allen" userId="74a19456-9297-4ccb-83db-a0ad0cec6ea4" providerId="ADAL" clId="{0917410A-202D-4696-8561-87F3A3A1CE5F}" dt="2024-12-12T20:56:13.744" v="279" actId="27028"/>
          <pc:sldLayoutMkLst>
            <pc:docMk/>
            <pc:sldMasterMk cId="0" sldId="2147483648"/>
            <pc:sldLayoutMk cId="0" sldId="2147483653"/>
          </pc:sldLayoutMkLst>
        </pc:sldLayoutChg>
        <pc:sldLayoutChg chg="add">
          <pc:chgData name="Justine Allen" userId="74a19456-9297-4ccb-83db-a0ad0cec6ea4" providerId="ADAL" clId="{0917410A-202D-4696-8561-87F3A3A1CE5F}" dt="2024-12-12T20:56:13.744" v="279" actId="27028"/>
          <pc:sldLayoutMkLst>
            <pc:docMk/>
            <pc:sldMasterMk cId="0" sldId="2147483648"/>
            <pc:sldLayoutMk cId="0" sldId="2147483654"/>
          </pc:sldLayoutMkLst>
        </pc:sldLayoutChg>
        <pc:sldLayoutChg chg="add">
          <pc:chgData name="Justine Allen" userId="74a19456-9297-4ccb-83db-a0ad0cec6ea4" providerId="ADAL" clId="{0917410A-202D-4696-8561-87F3A3A1CE5F}" dt="2024-12-12T20:56:13.744" v="279" actId="27028"/>
          <pc:sldLayoutMkLst>
            <pc:docMk/>
            <pc:sldMasterMk cId="0" sldId="2147483648"/>
            <pc:sldLayoutMk cId="0" sldId="2147483655"/>
          </pc:sldLayoutMkLst>
        </pc:sldLayoutChg>
        <pc:sldLayoutChg chg="add">
          <pc:chgData name="Justine Allen" userId="74a19456-9297-4ccb-83db-a0ad0cec6ea4" providerId="ADAL" clId="{0917410A-202D-4696-8561-87F3A3A1CE5F}" dt="2024-12-12T20:56:13.744" v="279" actId="27028"/>
          <pc:sldLayoutMkLst>
            <pc:docMk/>
            <pc:sldMasterMk cId="0" sldId="2147483648"/>
            <pc:sldLayoutMk cId="0" sldId="2147483656"/>
          </pc:sldLayoutMkLst>
        </pc:sldLayoutChg>
        <pc:sldLayoutChg chg="add">
          <pc:chgData name="Justine Allen" userId="74a19456-9297-4ccb-83db-a0ad0cec6ea4" providerId="ADAL" clId="{0917410A-202D-4696-8561-87F3A3A1CE5F}" dt="2024-12-12T20:56:13.744" v="279" actId="27028"/>
          <pc:sldLayoutMkLst>
            <pc:docMk/>
            <pc:sldMasterMk cId="0" sldId="2147483648"/>
            <pc:sldLayoutMk cId="0" sldId="2147483657"/>
          </pc:sldLayoutMkLst>
        </pc:sldLayoutChg>
        <pc:sldLayoutChg chg="add">
          <pc:chgData name="Justine Allen" userId="74a19456-9297-4ccb-83db-a0ad0cec6ea4" providerId="ADAL" clId="{0917410A-202D-4696-8561-87F3A3A1CE5F}" dt="2024-12-12T20:56:13.744" v="279" actId="27028"/>
          <pc:sldLayoutMkLst>
            <pc:docMk/>
            <pc:sldMasterMk cId="0" sldId="2147483648"/>
            <pc:sldLayoutMk cId="0" sldId="2147483658"/>
          </pc:sldLayoutMkLst>
        </pc:sldLayoutChg>
        <pc:sldLayoutChg chg="add">
          <pc:chgData name="Justine Allen" userId="74a19456-9297-4ccb-83db-a0ad0cec6ea4" providerId="ADAL" clId="{0917410A-202D-4696-8561-87F3A3A1CE5F}" dt="2024-12-12T20:56:13.744" v="279" actId="27028"/>
          <pc:sldLayoutMkLst>
            <pc:docMk/>
            <pc:sldMasterMk cId="0" sldId="2147483648"/>
            <pc:sldLayoutMk cId="0" sldId="2147483659"/>
          </pc:sldLayoutMkLst>
        </pc:sldLayoutChg>
      </pc:sldMasterChg>
      <pc:sldMasterChg chg="add replId addSldLayout modSldLayout">
        <pc:chgData name="Justine Allen" userId="74a19456-9297-4ccb-83db-a0ad0cec6ea4" providerId="ADAL" clId="{0917410A-202D-4696-8561-87F3A3A1CE5F}" dt="2024-12-12T20:56:13.744" v="279" actId="27028"/>
        <pc:sldMasterMkLst>
          <pc:docMk/>
          <pc:sldMasterMk cId="484732074" sldId="2147483756"/>
        </pc:sldMasterMkLst>
        <pc:sldLayoutChg chg="add replId">
          <pc:chgData name="Justine Allen" userId="74a19456-9297-4ccb-83db-a0ad0cec6ea4" providerId="ADAL" clId="{0917410A-202D-4696-8561-87F3A3A1CE5F}" dt="2024-12-12T20:56:13.744" v="279" actId="27028"/>
          <pc:sldLayoutMkLst>
            <pc:docMk/>
            <pc:sldMasterMk cId="484732074" sldId="2147483756"/>
            <pc:sldLayoutMk cId="3989195297" sldId="2147483757"/>
          </pc:sldLayoutMkLst>
        </pc:sldLayoutChg>
        <pc:sldLayoutChg chg="add replId">
          <pc:chgData name="Justine Allen" userId="74a19456-9297-4ccb-83db-a0ad0cec6ea4" providerId="ADAL" clId="{0917410A-202D-4696-8561-87F3A3A1CE5F}" dt="2024-12-12T20:56:13.744" v="279" actId="27028"/>
          <pc:sldLayoutMkLst>
            <pc:docMk/>
            <pc:sldMasterMk cId="484732074" sldId="2147483756"/>
            <pc:sldLayoutMk cId="166222106" sldId="2147483758"/>
          </pc:sldLayoutMkLst>
        </pc:sldLayoutChg>
        <pc:sldLayoutChg chg="add replId">
          <pc:chgData name="Justine Allen" userId="74a19456-9297-4ccb-83db-a0ad0cec6ea4" providerId="ADAL" clId="{0917410A-202D-4696-8561-87F3A3A1CE5F}" dt="2024-12-12T20:56:13.744" v="279" actId="27028"/>
          <pc:sldLayoutMkLst>
            <pc:docMk/>
            <pc:sldMasterMk cId="484732074" sldId="2147483756"/>
            <pc:sldLayoutMk cId="768205407" sldId="2147483759"/>
          </pc:sldLayoutMkLst>
        </pc:sldLayoutChg>
        <pc:sldLayoutChg chg="add replId">
          <pc:chgData name="Justine Allen" userId="74a19456-9297-4ccb-83db-a0ad0cec6ea4" providerId="ADAL" clId="{0917410A-202D-4696-8561-87F3A3A1CE5F}" dt="2024-12-12T20:56:13.744" v="279" actId="27028"/>
          <pc:sldLayoutMkLst>
            <pc:docMk/>
            <pc:sldMasterMk cId="484732074" sldId="2147483756"/>
            <pc:sldLayoutMk cId="284279683" sldId="2147483760"/>
          </pc:sldLayoutMkLst>
        </pc:sldLayoutChg>
        <pc:sldLayoutChg chg="add replId">
          <pc:chgData name="Justine Allen" userId="74a19456-9297-4ccb-83db-a0ad0cec6ea4" providerId="ADAL" clId="{0917410A-202D-4696-8561-87F3A3A1CE5F}" dt="2024-12-12T20:56:13.744" v="279" actId="27028"/>
          <pc:sldLayoutMkLst>
            <pc:docMk/>
            <pc:sldMasterMk cId="484732074" sldId="2147483756"/>
            <pc:sldLayoutMk cId="3801771041" sldId="2147483761"/>
          </pc:sldLayoutMkLst>
        </pc:sldLayoutChg>
        <pc:sldLayoutChg chg="add replId">
          <pc:chgData name="Justine Allen" userId="74a19456-9297-4ccb-83db-a0ad0cec6ea4" providerId="ADAL" clId="{0917410A-202D-4696-8561-87F3A3A1CE5F}" dt="2024-12-12T20:56:13.744" v="279" actId="27028"/>
          <pc:sldLayoutMkLst>
            <pc:docMk/>
            <pc:sldMasterMk cId="484732074" sldId="2147483756"/>
            <pc:sldLayoutMk cId="310808164" sldId="2147483762"/>
          </pc:sldLayoutMkLst>
        </pc:sldLayoutChg>
        <pc:sldLayoutChg chg="add replId">
          <pc:chgData name="Justine Allen" userId="74a19456-9297-4ccb-83db-a0ad0cec6ea4" providerId="ADAL" clId="{0917410A-202D-4696-8561-87F3A3A1CE5F}" dt="2024-12-12T20:56:13.744" v="279" actId="27028"/>
          <pc:sldLayoutMkLst>
            <pc:docMk/>
            <pc:sldMasterMk cId="484732074" sldId="2147483756"/>
            <pc:sldLayoutMk cId="3545631497" sldId="2147483763"/>
          </pc:sldLayoutMkLst>
        </pc:sldLayoutChg>
        <pc:sldLayoutChg chg="add replId">
          <pc:chgData name="Justine Allen" userId="74a19456-9297-4ccb-83db-a0ad0cec6ea4" providerId="ADAL" clId="{0917410A-202D-4696-8561-87F3A3A1CE5F}" dt="2024-12-12T20:56:13.744" v="279" actId="27028"/>
          <pc:sldLayoutMkLst>
            <pc:docMk/>
            <pc:sldMasterMk cId="484732074" sldId="2147483756"/>
            <pc:sldLayoutMk cId="845630855" sldId="2147483764"/>
          </pc:sldLayoutMkLst>
        </pc:sldLayoutChg>
        <pc:sldLayoutChg chg="add replId">
          <pc:chgData name="Justine Allen" userId="74a19456-9297-4ccb-83db-a0ad0cec6ea4" providerId="ADAL" clId="{0917410A-202D-4696-8561-87F3A3A1CE5F}" dt="2024-12-12T20:56:13.744" v="279" actId="27028"/>
          <pc:sldLayoutMkLst>
            <pc:docMk/>
            <pc:sldMasterMk cId="484732074" sldId="2147483756"/>
            <pc:sldLayoutMk cId="410368198" sldId="2147483765"/>
          </pc:sldLayoutMkLst>
        </pc:sldLayoutChg>
        <pc:sldLayoutChg chg="add replId">
          <pc:chgData name="Justine Allen" userId="74a19456-9297-4ccb-83db-a0ad0cec6ea4" providerId="ADAL" clId="{0917410A-202D-4696-8561-87F3A3A1CE5F}" dt="2024-12-12T20:56:13.744" v="279" actId="27028"/>
          <pc:sldLayoutMkLst>
            <pc:docMk/>
            <pc:sldMasterMk cId="484732074" sldId="2147483756"/>
            <pc:sldLayoutMk cId="2287800820" sldId="2147483766"/>
          </pc:sldLayoutMkLst>
        </pc:sldLayoutChg>
        <pc:sldLayoutChg chg="add replId">
          <pc:chgData name="Justine Allen" userId="74a19456-9297-4ccb-83db-a0ad0cec6ea4" providerId="ADAL" clId="{0917410A-202D-4696-8561-87F3A3A1CE5F}" dt="2024-12-12T20:56:13.744" v="279" actId="27028"/>
          <pc:sldLayoutMkLst>
            <pc:docMk/>
            <pc:sldMasterMk cId="484732074" sldId="2147483756"/>
            <pc:sldLayoutMk cId="3906282604" sldId="2147483767"/>
          </pc:sldLayoutMkLst>
        </pc:sldLayoutChg>
      </pc:sldMasterChg>
    </pc:docChg>
  </pc:docChgLst>
  <pc:docChgLst>
    <pc:chgData name="Lena Dunham" userId="7a8e6d5e-cb96-47cf-aa9f-438249cb2abd" providerId="ADAL" clId="{D9D7D8FB-31E2-4448-8130-FE37265742A9}"/>
    <pc:docChg chg="undo custSel addSld delSld modSld delMainMaster">
      <pc:chgData name="Lena Dunham" userId="7a8e6d5e-cb96-47cf-aa9f-438249cb2abd" providerId="ADAL" clId="{D9D7D8FB-31E2-4448-8130-FE37265742A9}" dt="2025-02-13T16:09:07.309" v="107"/>
      <pc:docMkLst>
        <pc:docMk/>
      </pc:docMkLst>
      <pc:sldChg chg="del">
        <pc:chgData name="Lena Dunham" userId="7a8e6d5e-cb96-47cf-aa9f-438249cb2abd" providerId="ADAL" clId="{D9D7D8FB-31E2-4448-8130-FE37265742A9}" dt="2025-02-13T16:08:40.923" v="91" actId="47"/>
        <pc:sldMkLst>
          <pc:docMk/>
          <pc:sldMk cId="0" sldId="256"/>
        </pc:sldMkLst>
      </pc:sldChg>
      <pc:sldChg chg="del">
        <pc:chgData name="Lena Dunham" userId="7a8e6d5e-cb96-47cf-aa9f-438249cb2abd" providerId="ADAL" clId="{D9D7D8FB-31E2-4448-8130-FE37265742A9}" dt="2025-02-13T16:08:40.923" v="91" actId="47"/>
        <pc:sldMkLst>
          <pc:docMk/>
          <pc:sldMk cId="0" sldId="257"/>
        </pc:sldMkLst>
      </pc:sldChg>
      <pc:sldChg chg="del">
        <pc:chgData name="Lena Dunham" userId="7a8e6d5e-cb96-47cf-aa9f-438249cb2abd" providerId="ADAL" clId="{D9D7D8FB-31E2-4448-8130-FE37265742A9}" dt="2025-02-13T16:08:40.923" v="91" actId="47"/>
        <pc:sldMkLst>
          <pc:docMk/>
          <pc:sldMk cId="0" sldId="258"/>
        </pc:sldMkLst>
      </pc:sldChg>
      <pc:sldChg chg="del">
        <pc:chgData name="Lena Dunham" userId="7a8e6d5e-cb96-47cf-aa9f-438249cb2abd" providerId="ADAL" clId="{D9D7D8FB-31E2-4448-8130-FE37265742A9}" dt="2025-02-13T16:08:40.923" v="91" actId="47"/>
        <pc:sldMkLst>
          <pc:docMk/>
          <pc:sldMk cId="0" sldId="259"/>
        </pc:sldMkLst>
      </pc:sldChg>
      <pc:sldChg chg="del">
        <pc:chgData name="Lena Dunham" userId="7a8e6d5e-cb96-47cf-aa9f-438249cb2abd" providerId="ADAL" clId="{D9D7D8FB-31E2-4448-8130-FE37265742A9}" dt="2025-02-13T16:08:40.923" v="91" actId="47"/>
        <pc:sldMkLst>
          <pc:docMk/>
          <pc:sldMk cId="0" sldId="260"/>
        </pc:sldMkLst>
      </pc:sldChg>
      <pc:sldChg chg="del">
        <pc:chgData name="Lena Dunham" userId="7a8e6d5e-cb96-47cf-aa9f-438249cb2abd" providerId="ADAL" clId="{D9D7D8FB-31E2-4448-8130-FE37265742A9}" dt="2025-02-13T16:08:40.923" v="91" actId="47"/>
        <pc:sldMkLst>
          <pc:docMk/>
          <pc:sldMk cId="0" sldId="261"/>
        </pc:sldMkLst>
      </pc:sldChg>
      <pc:sldChg chg="del">
        <pc:chgData name="Lena Dunham" userId="7a8e6d5e-cb96-47cf-aa9f-438249cb2abd" providerId="ADAL" clId="{D9D7D8FB-31E2-4448-8130-FE37265742A9}" dt="2025-02-13T16:08:40.923" v="91" actId="47"/>
        <pc:sldMkLst>
          <pc:docMk/>
          <pc:sldMk cId="0" sldId="262"/>
        </pc:sldMkLst>
      </pc:sldChg>
      <pc:sldChg chg="modSp add del mod">
        <pc:chgData name="Lena Dunham" userId="7a8e6d5e-cb96-47cf-aa9f-438249cb2abd" providerId="ADAL" clId="{D9D7D8FB-31E2-4448-8130-FE37265742A9}" dt="2025-02-13T16:09:07.309" v="107"/>
        <pc:sldMkLst>
          <pc:docMk/>
          <pc:sldMk cId="800242954" sldId="292"/>
        </pc:sldMkLst>
        <pc:spChg chg="mod">
          <ac:chgData name="Lena Dunham" userId="7a8e6d5e-cb96-47cf-aa9f-438249cb2abd" providerId="ADAL" clId="{D9D7D8FB-31E2-4448-8130-FE37265742A9}" dt="2025-02-13T16:09:07.309" v="107"/>
          <ac:spMkLst>
            <pc:docMk/>
            <pc:sldMk cId="800242954" sldId="292"/>
            <ac:spMk id="3" creationId="{00000000-0000-0000-0000-000000000000}"/>
          </ac:spMkLst>
        </pc:spChg>
      </pc:sldChg>
      <pc:sldChg chg="add del">
        <pc:chgData name="Lena Dunham" userId="7a8e6d5e-cb96-47cf-aa9f-438249cb2abd" providerId="ADAL" clId="{D9D7D8FB-31E2-4448-8130-FE37265742A9}" dt="2025-02-13T16:09:07.309" v="107"/>
        <pc:sldMkLst>
          <pc:docMk/>
          <pc:sldMk cId="1876789124" sldId="294"/>
        </pc:sldMkLst>
      </pc:sldChg>
      <pc:sldChg chg="modSp add del mod">
        <pc:chgData name="Lena Dunham" userId="7a8e6d5e-cb96-47cf-aa9f-438249cb2abd" providerId="ADAL" clId="{D9D7D8FB-31E2-4448-8130-FE37265742A9}" dt="2025-02-13T16:09:07.309" v="107"/>
        <pc:sldMkLst>
          <pc:docMk/>
          <pc:sldMk cId="3803741137" sldId="295"/>
        </pc:sldMkLst>
        <pc:spChg chg="mod">
          <ac:chgData name="Lena Dunham" userId="7a8e6d5e-cb96-47cf-aa9f-438249cb2abd" providerId="ADAL" clId="{D9D7D8FB-31E2-4448-8130-FE37265742A9}" dt="2025-02-13T16:09:07.309" v="107"/>
          <ac:spMkLst>
            <pc:docMk/>
            <pc:sldMk cId="3803741137" sldId="295"/>
            <ac:spMk id="2" creationId="{00000000-0000-0000-0000-000000000000}"/>
          </ac:spMkLst>
        </pc:spChg>
      </pc:sldChg>
      <pc:sldChg chg="add del">
        <pc:chgData name="Lena Dunham" userId="7a8e6d5e-cb96-47cf-aa9f-438249cb2abd" providerId="ADAL" clId="{D9D7D8FB-31E2-4448-8130-FE37265742A9}" dt="2025-02-13T16:09:07.309" v="107"/>
        <pc:sldMkLst>
          <pc:docMk/>
          <pc:sldMk cId="1604415970" sldId="406"/>
        </pc:sldMkLst>
      </pc:sldChg>
      <pc:sldChg chg="add del">
        <pc:chgData name="Lena Dunham" userId="7a8e6d5e-cb96-47cf-aa9f-438249cb2abd" providerId="ADAL" clId="{D9D7D8FB-31E2-4448-8130-FE37265742A9}" dt="2025-02-13T16:09:07.309" v="107"/>
        <pc:sldMkLst>
          <pc:docMk/>
          <pc:sldMk cId="3623022894" sldId="421"/>
        </pc:sldMkLst>
      </pc:sldChg>
      <pc:sldChg chg="modSp add del mod">
        <pc:chgData name="Lena Dunham" userId="7a8e6d5e-cb96-47cf-aa9f-438249cb2abd" providerId="ADAL" clId="{D9D7D8FB-31E2-4448-8130-FE37265742A9}" dt="2025-02-13T16:09:07.309" v="107"/>
        <pc:sldMkLst>
          <pc:docMk/>
          <pc:sldMk cId="3444134633" sldId="3324"/>
        </pc:sldMkLst>
        <pc:spChg chg="mod">
          <ac:chgData name="Lena Dunham" userId="7a8e6d5e-cb96-47cf-aa9f-438249cb2abd" providerId="ADAL" clId="{D9D7D8FB-31E2-4448-8130-FE37265742A9}" dt="2025-02-13T16:09:07.309" v="107"/>
          <ac:spMkLst>
            <pc:docMk/>
            <pc:sldMk cId="3444134633" sldId="3324"/>
            <ac:spMk id="2" creationId="{28433346-899F-428B-91C7-2B4AD9231139}"/>
          </ac:spMkLst>
        </pc:spChg>
      </pc:sldChg>
      <pc:sldChg chg="add del">
        <pc:chgData name="Lena Dunham" userId="7a8e6d5e-cb96-47cf-aa9f-438249cb2abd" providerId="ADAL" clId="{D9D7D8FB-31E2-4448-8130-FE37265742A9}" dt="2025-02-13T16:09:07.309" v="107"/>
        <pc:sldMkLst>
          <pc:docMk/>
          <pc:sldMk cId="1049754514" sldId="3344"/>
        </pc:sldMkLst>
      </pc:sldChg>
      <pc:sldChg chg="add del">
        <pc:chgData name="Lena Dunham" userId="7a8e6d5e-cb96-47cf-aa9f-438249cb2abd" providerId="ADAL" clId="{D9D7D8FB-31E2-4448-8130-FE37265742A9}" dt="2025-02-13T16:09:07.309" v="107"/>
        <pc:sldMkLst>
          <pc:docMk/>
          <pc:sldMk cId="1633362907" sldId="3360"/>
        </pc:sldMkLst>
      </pc:sldChg>
      <pc:sldChg chg="add del">
        <pc:chgData name="Lena Dunham" userId="7a8e6d5e-cb96-47cf-aa9f-438249cb2abd" providerId="ADAL" clId="{D9D7D8FB-31E2-4448-8130-FE37265742A9}" dt="2025-02-13T16:09:07.309" v="107"/>
        <pc:sldMkLst>
          <pc:docMk/>
          <pc:sldMk cId="1609937607" sldId="3370"/>
        </pc:sldMkLst>
      </pc:sldChg>
      <pc:sldChg chg="add del">
        <pc:chgData name="Lena Dunham" userId="7a8e6d5e-cb96-47cf-aa9f-438249cb2abd" providerId="ADAL" clId="{D9D7D8FB-31E2-4448-8130-FE37265742A9}" dt="2025-02-13T16:09:07.309" v="107"/>
        <pc:sldMkLst>
          <pc:docMk/>
          <pc:sldMk cId="2335965000" sldId="3372"/>
        </pc:sldMkLst>
      </pc:sldChg>
      <pc:sldChg chg="add del">
        <pc:chgData name="Lena Dunham" userId="7a8e6d5e-cb96-47cf-aa9f-438249cb2abd" providerId="ADAL" clId="{D9D7D8FB-31E2-4448-8130-FE37265742A9}" dt="2025-02-13T16:09:07.309" v="107"/>
        <pc:sldMkLst>
          <pc:docMk/>
          <pc:sldMk cId="2352479831" sldId="3374"/>
        </pc:sldMkLst>
      </pc:sldChg>
      <pc:sldChg chg="add del">
        <pc:chgData name="Lena Dunham" userId="7a8e6d5e-cb96-47cf-aa9f-438249cb2abd" providerId="ADAL" clId="{D9D7D8FB-31E2-4448-8130-FE37265742A9}" dt="2025-02-13T16:09:07.309" v="107"/>
        <pc:sldMkLst>
          <pc:docMk/>
          <pc:sldMk cId="1037502094" sldId="3390"/>
        </pc:sldMkLst>
      </pc:sldChg>
      <pc:sldChg chg="add del">
        <pc:chgData name="Lena Dunham" userId="7a8e6d5e-cb96-47cf-aa9f-438249cb2abd" providerId="ADAL" clId="{D9D7D8FB-31E2-4448-8130-FE37265742A9}" dt="2025-02-13T16:09:07.309" v="107"/>
        <pc:sldMkLst>
          <pc:docMk/>
          <pc:sldMk cId="0" sldId="3393"/>
        </pc:sldMkLst>
      </pc:sldChg>
      <pc:sldChg chg="modSp add del mod">
        <pc:chgData name="Lena Dunham" userId="7a8e6d5e-cb96-47cf-aa9f-438249cb2abd" providerId="ADAL" clId="{D9D7D8FB-31E2-4448-8130-FE37265742A9}" dt="2025-02-13T16:09:07.309" v="107"/>
        <pc:sldMkLst>
          <pc:docMk/>
          <pc:sldMk cId="220753050" sldId="3397"/>
        </pc:sldMkLst>
        <pc:spChg chg="mod">
          <ac:chgData name="Lena Dunham" userId="7a8e6d5e-cb96-47cf-aa9f-438249cb2abd" providerId="ADAL" clId="{D9D7D8FB-31E2-4448-8130-FE37265742A9}" dt="2025-02-13T16:09:07.309" v="107"/>
          <ac:spMkLst>
            <pc:docMk/>
            <pc:sldMk cId="220753050" sldId="3397"/>
            <ac:spMk id="5" creationId="{AEF82F9E-8087-927A-B583-BCE48642FDB0}"/>
          </ac:spMkLst>
        </pc:spChg>
      </pc:sldChg>
      <pc:sldChg chg="modSp add del mod">
        <pc:chgData name="Lena Dunham" userId="7a8e6d5e-cb96-47cf-aa9f-438249cb2abd" providerId="ADAL" clId="{D9D7D8FB-31E2-4448-8130-FE37265742A9}" dt="2025-02-13T16:09:07.309" v="107"/>
        <pc:sldMkLst>
          <pc:docMk/>
          <pc:sldMk cId="4176307950" sldId="3405"/>
        </pc:sldMkLst>
        <pc:spChg chg="mod">
          <ac:chgData name="Lena Dunham" userId="7a8e6d5e-cb96-47cf-aa9f-438249cb2abd" providerId="ADAL" clId="{D9D7D8FB-31E2-4448-8130-FE37265742A9}" dt="2025-02-13T16:09:07.309" v="107"/>
          <ac:spMkLst>
            <pc:docMk/>
            <pc:sldMk cId="4176307950" sldId="3405"/>
            <ac:spMk id="5" creationId="{E81B26FB-C2B9-3A65-F8E7-0CF378B8E728}"/>
          </ac:spMkLst>
        </pc:spChg>
      </pc:sldChg>
      <pc:sldChg chg="modSp add del mod">
        <pc:chgData name="Lena Dunham" userId="7a8e6d5e-cb96-47cf-aa9f-438249cb2abd" providerId="ADAL" clId="{D9D7D8FB-31E2-4448-8130-FE37265742A9}" dt="2025-02-13T16:09:07.309" v="107"/>
        <pc:sldMkLst>
          <pc:docMk/>
          <pc:sldMk cId="937133368" sldId="3406"/>
        </pc:sldMkLst>
        <pc:spChg chg="mod">
          <ac:chgData name="Lena Dunham" userId="7a8e6d5e-cb96-47cf-aa9f-438249cb2abd" providerId="ADAL" clId="{D9D7D8FB-31E2-4448-8130-FE37265742A9}" dt="2025-02-13T16:09:07.309" v="107"/>
          <ac:spMkLst>
            <pc:docMk/>
            <pc:sldMk cId="937133368" sldId="3406"/>
            <ac:spMk id="5" creationId="{F0574A31-5672-1B7F-8431-80A6A2E20581}"/>
          </ac:spMkLst>
        </pc:spChg>
      </pc:sldChg>
      <pc:sldChg chg="modSp add del mod">
        <pc:chgData name="Lena Dunham" userId="7a8e6d5e-cb96-47cf-aa9f-438249cb2abd" providerId="ADAL" clId="{D9D7D8FB-31E2-4448-8130-FE37265742A9}" dt="2025-02-13T16:09:07.309" v="107"/>
        <pc:sldMkLst>
          <pc:docMk/>
          <pc:sldMk cId="647117699" sldId="3407"/>
        </pc:sldMkLst>
        <pc:spChg chg="mod">
          <ac:chgData name="Lena Dunham" userId="7a8e6d5e-cb96-47cf-aa9f-438249cb2abd" providerId="ADAL" clId="{D9D7D8FB-31E2-4448-8130-FE37265742A9}" dt="2025-02-13T16:09:07.309" v="107"/>
          <ac:spMkLst>
            <pc:docMk/>
            <pc:sldMk cId="647117699" sldId="3407"/>
            <ac:spMk id="5" creationId="{ED3E6981-6CED-8C17-D54F-168BED3A150B}"/>
          </ac:spMkLst>
        </pc:spChg>
      </pc:sldChg>
      <pc:sldChg chg="modSp add del mod">
        <pc:chgData name="Lena Dunham" userId="7a8e6d5e-cb96-47cf-aa9f-438249cb2abd" providerId="ADAL" clId="{D9D7D8FB-31E2-4448-8130-FE37265742A9}" dt="2025-02-13T16:09:07.309" v="107"/>
        <pc:sldMkLst>
          <pc:docMk/>
          <pc:sldMk cId="1187319317" sldId="3408"/>
        </pc:sldMkLst>
        <pc:spChg chg="mod">
          <ac:chgData name="Lena Dunham" userId="7a8e6d5e-cb96-47cf-aa9f-438249cb2abd" providerId="ADAL" clId="{D9D7D8FB-31E2-4448-8130-FE37265742A9}" dt="2025-02-13T16:09:07.309" v="107"/>
          <ac:spMkLst>
            <pc:docMk/>
            <pc:sldMk cId="1187319317" sldId="3408"/>
            <ac:spMk id="3" creationId="{C79D7F76-C207-A3E3-0700-23AC3E0C28D3}"/>
          </ac:spMkLst>
        </pc:spChg>
        <pc:spChg chg="mod">
          <ac:chgData name="Lena Dunham" userId="7a8e6d5e-cb96-47cf-aa9f-438249cb2abd" providerId="ADAL" clId="{D9D7D8FB-31E2-4448-8130-FE37265742A9}" dt="2025-02-13T16:09:07.309" v="107"/>
          <ac:spMkLst>
            <pc:docMk/>
            <pc:sldMk cId="1187319317" sldId="3408"/>
            <ac:spMk id="5" creationId="{9CD7A7BC-1C3A-6463-F693-038F8B817A04}"/>
          </ac:spMkLst>
        </pc:spChg>
      </pc:sldChg>
      <pc:sldChg chg="modSp add del mod">
        <pc:chgData name="Lena Dunham" userId="7a8e6d5e-cb96-47cf-aa9f-438249cb2abd" providerId="ADAL" clId="{D9D7D8FB-31E2-4448-8130-FE37265742A9}" dt="2025-02-13T16:09:07.309" v="107"/>
        <pc:sldMkLst>
          <pc:docMk/>
          <pc:sldMk cId="3174514940" sldId="3409"/>
        </pc:sldMkLst>
        <pc:spChg chg="mod">
          <ac:chgData name="Lena Dunham" userId="7a8e6d5e-cb96-47cf-aa9f-438249cb2abd" providerId="ADAL" clId="{D9D7D8FB-31E2-4448-8130-FE37265742A9}" dt="2025-02-13T16:09:07.309" v="107"/>
          <ac:spMkLst>
            <pc:docMk/>
            <pc:sldMk cId="3174514940" sldId="3409"/>
            <ac:spMk id="5" creationId="{A14689F4-F45C-447D-80D2-CC74AAB17B0F}"/>
          </ac:spMkLst>
        </pc:spChg>
      </pc:sldChg>
      <pc:sldChg chg="modSp add del mod">
        <pc:chgData name="Lena Dunham" userId="7a8e6d5e-cb96-47cf-aa9f-438249cb2abd" providerId="ADAL" clId="{D9D7D8FB-31E2-4448-8130-FE37265742A9}" dt="2025-02-13T16:09:07.309" v="107"/>
        <pc:sldMkLst>
          <pc:docMk/>
          <pc:sldMk cId="4188019357" sldId="3410"/>
        </pc:sldMkLst>
        <pc:spChg chg="mod">
          <ac:chgData name="Lena Dunham" userId="7a8e6d5e-cb96-47cf-aa9f-438249cb2abd" providerId="ADAL" clId="{D9D7D8FB-31E2-4448-8130-FE37265742A9}" dt="2025-02-13T16:09:07.309" v="107"/>
          <ac:spMkLst>
            <pc:docMk/>
            <pc:sldMk cId="4188019357" sldId="3410"/>
            <ac:spMk id="5" creationId="{28BBF707-28F2-4655-2E62-B9616624FB79}"/>
          </ac:spMkLst>
        </pc:spChg>
      </pc:sldChg>
      <pc:sldChg chg="modSp add del mod">
        <pc:chgData name="Lena Dunham" userId="7a8e6d5e-cb96-47cf-aa9f-438249cb2abd" providerId="ADAL" clId="{D9D7D8FB-31E2-4448-8130-FE37265742A9}" dt="2025-02-13T16:09:07.309" v="107"/>
        <pc:sldMkLst>
          <pc:docMk/>
          <pc:sldMk cId="2752655647" sldId="3411"/>
        </pc:sldMkLst>
        <pc:spChg chg="mod">
          <ac:chgData name="Lena Dunham" userId="7a8e6d5e-cb96-47cf-aa9f-438249cb2abd" providerId="ADAL" clId="{D9D7D8FB-31E2-4448-8130-FE37265742A9}" dt="2025-02-13T16:09:07.309" v="107"/>
          <ac:spMkLst>
            <pc:docMk/>
            <pc:sldMk cId="2752655647" sldId="3411"/>
            <ac:spMk id="3" creationId="{5C955CF2-28E5-8586-A3FF-877B07347D23}"/>
          </ac:spMkLst>
        </pc:spChg>
        <pc:spChg chg="mod">
          <ac:chgData name="Lena Dunham" userId="7a8e6d5e-cb96-47cf-aa9f-438249cb2abd" providerId="ADAL" clId="{D9D7D8FB-31E2-4448-8130-FE37265742A9}" dt="2025-02-13T16:09:07.309" v="107"/>
          <ac:spMkLst>
            <pc:docMk/>
            <pc:sldMk cId="2752655647" sldId="3411"/>
            <ac:spMk id="5" creationId="{66B2C323-49C5-EF9D-9CDE-3765A3E69ED6}"/>
          </ac:spMkLst>
        </pc:spChg>
      </pc:sldChg>
      <pc:sldChg chg="modSp mod">
        <pc:chgData name="Lena Dunham" userId="7a8e6d5e-cb96-47cf-aa9f-438249cb2abd" providerId="ADAL" clId="{D9D7D8FB-31E2-4448-8130-FE37265742A9}" dt="2025-02-13T16:08:33.546" v="90" actId="20577"/>
        <pc:sldMkLst>
          <pc:docMk/>
          <pc:sldMk cId="1418948050" sldId="4221"/>
        </pc:sldMkLst>
        <pc:spChg chg="mod">
          <ac:chgData name="Lena Dunham" userId="7a8e6d5e-cb96-47cf-aa9f-438249cb2abd" providerId="ADAL" clId="{D9D7D8FB-31E2-4448-8130-FE37265742A9}" dt="2025-02-13T16:07:47.184" v="10" actId="20577"/>
          <ac:spMkLst>
            <pc:docMk/>
            <pc:sldMk cId="1418948050" sldId="4221"/>
            <ac:spMk id="34" creationId="{13F007C0-A1FD-D27C-C223-249E107C9B95}"/>
          </ac:spMkLst>
        </pc:spChg>
        <pc:spChg chg="mod">
          <ac:chgData name="Lena Dunham" userId="7a8e6d5e-cb96-47cf-aa9f-438249cb2abd" providerId="ADAL" clId="{D9D7D8FB-31E2-4448-8130-FE37265742A9}" dt="2025-02-13T16:08:33.546" v="90" actId="20577"/>
          <ac:spMkLst>
            <pc:docMk/>
            <pc:sldMk cId="1418948050" sldId="4221"/>
            <ac:spMk id="58" creationId="{91527AE0-FE1F-ED31-BF88-82BE7455D8EF}"/>
          </ac:spMkLst>
        </pc:spChg>
        <pc:spChg chg="mod">
          <ac:chgData name="Lena Dunham" userId="7a8e6d5e-cb96-47cf-aa9f-438249cb2abd" providerId="ADAL" clId="{D9D7D8FB-31E2-4448-8130-FE37265742A9}" dt="2025-02-13T16:07:57.617" v="15" actId="20577"/>
          <ac:spMkLst>
            <pc:docMk/>
            <pc:sldMk cId="1418948050" sldId="4221"/>
            <ac:spMk id="61" creationId="{16DAEBE7-6D52-D6BB-E11E-8DFC91CEF2C0}"/>
          </ac:spMkLst>
        </pc:spChg>
      </pc:sldChg>
      <pc:sldChg chg="del">
        <pc:chgData name="Lena Dunham" userId="7a8e6d5e-cb96-47cf-aa9f-438249cb2abd" providerId="ADAL" clId="{D9D7D8FB-31E2-4448-8130-FE37265742A9}" dt="2025-02-13T16:08:40.923" v="91" actId="47"/>
        <pc:sldMkLst>
          <pc:docMk/>
          <pc:sldMk cId="2387895559" sldId="4222"/>
        </pc:sldMkLst>
      </pc:sldChg>
      <pc:sldChg chg="del">
        <pc:chgData name="Lena Dunham" userId="7a8e6d5e-cb96-47cf-aa9f-438249cb2abd" providerId="ADAL" clId="{D9D7D8FB-31E2-4448-8130-FE37265742A9}" dt="2025-02-13T16:08:40.923" v="91" actId="47"/>
        <pc:sldMkLst>
          <pc:docMk/>
          <pc:sldMk cId="1811188369" sldId="4223"/>
        </pc:sldMkLst>
      </pc:sldChg>
      <pc:sldChg chg="del">
        <pc:chgData name="Lena Dunham" userId="7a8e6d5e-cb96-47cf-aa9f-438249cb2abd" providerId="ADAL" clId="{D9D7D8FB-31E2-4448-8130-FE37265742A9}" dt="2025-02-13T16:08:40.923" v="91" actId="47"/>
        <pc:sldMkLst>
          <pc:docMk/>
          <pc:sldMk cId="552699006" sldId="4224"/>
        </pc:sldMkLst>
      </pc:sldChg>
      <pc:sldChg chg="del">
        <pc:chgData name="Lena Dunham" userId="7a8e6d5e-cb96-47cf-aa9f-438249cb2abd" providerId="ADAL" clId="{D9D7D8FB-31E2-4448-8130-FE37265742A9}" dt="2025-02-13T16:08:40.923" v="91" actId="47"/>
        <pc:sldMkLst>
          <pc:docMk/>
          <pc:sldMk cId="487238026" sldId="4225"/>
        </pc:sldMkLst>
      </pc:sldChg>
      <pc:sldChg chg="del">
        <pc:chgData name="Lena Dunham" userId="7a8e6d5e-cb96-47cf-aa9f-438249cb2abd" providerId="ADAL" clId="{D9D7D8FB-31E2-4448-8130-FE37265742A9}" dt="2025-02-13T16:08:40.923" v="91" actId="47"/>
        <pc:sldMkLst>
          <pc:docMk/>
          <pc:sldMk cId="2857719588" sldId="4226"/>
        </pc:sldMkLst>
      </pc:sldChg>
      <pc:sldMasterChg chg="delSldLayout">
        <pc:chgData name="Lena Dunham" userId="7a8e6d5e-cb96-47cf-aa9f-438249cb2abd" providerId="ADAL" clId="{D9D7D8FB-31E2-4448-8130-FE37265742A9}" dt="2025-02-13T16:08:40.923" v="91" actId="47"/>
        <pc:sldMasterMkLst>
          <pc:docMk/>
          <pc:sldMasterMk cId="0" sldId="2147483755"/>
        </pc:sldMasterMkLst>
        <pc:sldLayoutChg chg="del">
          <pc:chgData name="Lena Dunham" userId="7a8e6d5e-cb96-47cf-aa9f-438249cb2abd" providerId="ADAL" clId="{D9D7D8FB-31E2-4448-8130-FE37265742A9}" dt="2025-02-13T16:08:40.923" v="91" actId="47"/>
          <pc:sldLayoutMkLst>
            <pc:docMk/>
            <pc:sldMasterMk cId="0" sldId="2147483755"/>
            <pc:sldLayoutMk cId="78217809" sldId="2147483756"/>
          </pc:sldLayoutMkLst>
        </pc:sldLayoutChg>
      </pc:sldMasterChg>
      <pc:sldMasterChg chg="del delSldLayout">
        <pc:chgData name="Lena Dunham" userId="7a8e6d5e-cb96-47cf-aa9f-438249cb2abd" providerId="ADAL" clId="{D9D7D8FB-31E2-4448-8130-FE37265742A9}" dt="2025-02-13T16:08:40.923" v="91" actId="47"/>
        <pc:sldMasterMkLst>
          <pc:docMk/>
          <pc:sldMasterMk cId="299245943" sldId="2147483757"/>
        </pc:sldMasterMkLst>
        <pc:sldLayoutChg chg="del">
          <pc:chgData name="Lena Dunham" userId="7a8e6d5e-cb96-47cf-aa9f-438249cb2abd" providerId="ADAL" clId="{D9D7D8FB-31E2-4448-8130-FE37265742A9}" dt="2025-02-13T16:08:40.923" v="91" actId="47"/>
          <pc:sldLayoutMkLst>
            <pc:docMk/>
            <pc:sldMasterMk cId="299245943" sldId="2147483757"/>
            <pc:sldLayoutMk cId="4155370469" sldId="2147483758"/>
          </pc:sldLayoutMkLst>
        </pc:sldLayoutChg>
        <pc:sldLayoutChg chg="del">
          <pc:chgData name="Lena Dunham" userId="7a8e6d5e-cb96-47cf-aa9f-438249cb2abd" providerId="ADAL" clId="{D9D7D8FB-31E2-4448-8130-FE37265742A9}" dt="2025-02-13T16:08:40.923" v="91" actId="47"/>
          <pc:sldLayoutMkLst>
            <pc:docMk/>
            <pc:sldMasterMk cId="299245943" sldId="2147483757"/>
            <pc:sldLayoutMk cId="2385098531" sldId="2147483759"/>
          </pc:sldLayoutMkLst>
        </pc:sldLayoutChg>
        <pc:sldLayoutChg chg="del">
          <pc:chgData name="Lena Dunham" userId="7a8e6d5e-cb96-47cf-aa9f-438249cb2abd" providerId="ADAL" clId="{D9D7D8FB-31E2-4448-8130-FE37265742A9}" dt="2025-02-13T16:08:40.923" v="91" actId="47"/>
          <pc:sldLayoutMkLst>
            <pc:docMk/>
            <pc:sldMasterMk cId="299245943" sldId="2147483757"/>
            <pc:sldLayoutMk cId="2555095294" sldId="2147483760"/>
          </pc:sldLayoutMkLst>
        </pc:sldLayoutChg>
        <pc:sldLayoutChg chg="del">
          <pc:chgData name="Lena Dunham" userId="7a8e6d5e-cb96-47cf-aa9f-438249cb2abd" providerId="ADAL" clId="{D9D7D8FB-31E2-4448-8130-FE37265742A9}" dt="2025-02-13T16:08:40.923" v="91" actId="47"/>
          <pc:sldLayoutMkLst>
            <pc:docMk/>
            <pc:sldMasterMk cId="299245943" sldId="2147483757"/>
            <pc:sldLayoutMk cId="3791260880" sldId="2147483761"/>
          </pc:sldLayoutMkLst>
        </pc:sldLayoutChg>
        <pc:sldLayoutChg chg="del">
          <pc:chgData name="Lena Dunham" userId="7a8e6d5e-cb96-47cf-aa9f-438249cb2abd" providerId="ADAL" clId="{D9D7D8FB-31E2-4448-8130-FE37265742A9}" dt="2025-02-13T16:08:40.923" v="91" actId="47"/>
          <pc:sldLayoutMkLst>
            <pc:docMk/>
            <pc:sldMasterMk cId="299245943" sldId="2147483757"/>
            <pc:sldLayoutMk cId="76120965" sldId="2147483762"/>
          </pc:sldLayoutMkLst>
        </pc:sldLayoutChg>
        <pc:sldLayoutChg chg="del">
          <pc:chgData name="Lena Dunham" userId="7a8e6d5e-cb96-47cf-aa9f-438249cb2abd" providerId="ADAL" clId="{D9D7D8FB-31E2-4448-8130-FE37265742A9}" dt="2025-02-13T16:08:40.923" v="91" actId="47"/>
          <pc:sldLayoutMkLst>
            <pc:docMk/>
            <pc:sldMasterMk cId="299245943" sldId="2147483757"/>
            <pc:sldLayoutMk cId="87124657" sldId="2147483763"/>
          </pc:sldLayoutMkLst>
        </pc:sldLayoutChg>
        <pc:sldLayoutChg chg="del">
          <pc:chgData name="Lena Dunham" userId="7a8e6d5e-cb96-47cf-aa9f-438249cb2abd" providerId="ADAL" clId="{D9D7D8FB-31E2-4448-8130-FE37265742A9}" dt="2025-02-13T16:08:40.923" v="91" actId="47"/>
          <pc:sldLayoutMkLst>
            <pc:docMk/>
            <pc:sldMasterMk cId="299245943" sldId="2147483757"/>
            <pc:sldLayoutMk cId="3058114384" sldId="2147483764"/>
          </pc:sldLayoutMkLst>
        </pc:sldLayoutChg>
        <pc:sldLayoutChg chg="del">
          <pc:chgData name="Lena Dunham" userId="7a8e6d5e-cb96-47cf-aa9f-438249cb2abd" providerId="ADAL" clId="{D9D7D8FB-31E2-4448-8130-FE37265742A9}" dt="2025-02-13T16:08:40.923" v="91" actId="47"/>
          <pc:sldLayoutMkLst>
            <pc:docMk/>
            <pc:sldMasterMk cId="299245943" sldId="2147483757"/>
            <pc:sldLayoutMk cId="1765033057" sldId="2147483765"/>
          </pc:sldLayoutMkLst>
        </pc:sldLayoutChg>
        <pc:sldLayoutChg chg="del">
          <pc:chgData name="Lena Dunham" userId="7a8e6d5e-cb96-47cf-aa9f-438249cb2abd" providerId="ADAL" clId="{D9D7D8FB-31E2-4448-8130-FE37265742A9}" dt="2025-02-13T16:08:40.923" v="91" actId="47"/>
          <pc:sldLayoutMkLst>
            <pc:docMk/>
            <pc:sldMasterMk cId="299245943" sldId="2147483757"/>
            <pc:sldLayoutMk cId="3945220457" sldId="2147483766"/>
          </pc:sldLayoutMkLst>
        </pc:sldLayoutChg>
        <pc:sldLayoutChg chg="del">
          <pc:chgData name="Lena Dunham" userId="7a8e6d5e-cb96-47cf-aa9f-438249cb2abd" providerId="ADAL" clId="{D9D7D8FB-31E2-4448-8130-FE37265742A9}" dt="2025-02-13T16:08:40.923" v="91" actId="47"/>
          <pc:sldLayoutMkLst>
            <pc:docMk/>
            <pc:sldMasterMk cId="299245943" sldId="2147483757"/>
            <pc:sldLayoutMk cId="3521711757" sldId="2147483767"/>
          </pc:sldLayoutMkLst>
        </pc:sldLayoutChg>
        <pc:sldLayoutChg chg="del">
          <pc:chgData name="Lena Dunham" userId="7a8e6d5e-cb96-47cf-aa9f-438249cb2abd" providerId="ADAL" clId="{D9D7D8FB-31E2-4448-8130-FE37265742A9}" dt="2025-02-13T16:08:40.923" v="91" actId="47"/>
          <pc:sldLayoutMkLst>
            <pc:docMk/>
            <pc:sldMasterMk cId="299245943" sldId="2147483757"/>
            <pc:sldLayoutMk cId="2648319532" sldId="2147483768"/>
          </pc:sldLayoutMkLst>
        </pc:sldLayoutChg>
      </pc:sldMasterChg>
    </pc:docChg>
  </pc:docChgLst>
  <pc:docChgLst>
    <pc:chgData name="Anna-Elyse Abrams" userId="189782f9-f37e-47a6-93cc-41c83c086b1a" providerId="ADAL" clId="{0EEA38FC-0436-491D-9C96-321F3DAA8ABE}"/>
    <pc:docChg chg="addSld modSld sldOrd">
      <pc:chgData name="Anna-Elyse Abrams" userId="189782f9-f37e-47a6-93cc-41c83c086b1a" providerId="ADAL" clId="{0EEA38FC-0436-491D-9C96-321F3DAA8ABE}" dt="2024-12-12T22:23:39.530" v="2"/>
      <pc:docMkLst>
        <pc:docMk/>
      </pc:docMkLst>
      <pc:sldChg chg="add ord modNotes">
        <pc:chgData name="Anna-Elyse Abrams" userId="189782f9-f37e-47a6-93cc-41c83c086b1a" providerId="ADAL" clId="{0EEA38FC-0436-491D-9C96-321F3DAA8ABE}" dt="2024-12-12T22:23:39.530" v="2"/>
        <pc:sldMkLst>
          <pc:docMk/>
          <pc:sldMk cId="0" sldId="256"/>
        </pc:sldMkLst>
      </pc:sldChg>
      <pc:sldChg chg="add ord modNotes">
        <pc:chgData name="Anna-Elyse Abrams" userId="189782f9-f37e-47a6-93cc-41c83c086b1a" providerId="ADAL" clId="{0EEA38FC-0436-491D-9C96-321F3DAA8ABE}" dt="2024-12-12T22:23:39.530" v="2"/>
        <pc:sldMkLst>
          <pc:docMk/>
          <pc:sldMk cId="0" sldId="257"/>
        </pc:sldMkLst>
      </pc:sldChg>
      <pc:sldChg chg="add ord modNotes">
        <pc:chgData name="Anna-Elyse Abrams" userId="189782f9-f37e-47a6-93cc-41c83c086b1a" providerId="ADAL" clId="{0EEA38FC-0436-491D-9C96-321F3DAA8ABE}" dt="2024-12-12T22:23:39.530" v="2"/>
        <pc:sldMkLst>
          <pc:docMk/>
          <pc:sldMk cId="0" sldId="258"/>
        </pc:sldMkLst>
      </pc:sldChg>
      <pc:sldChg chg="add ord modNotes">
        <pc:chgData name="Anna-Elyse Abrams" userId="189782f9-f37e-47a6-93cc-41c83c086b1a" providerId="ADAL" clId="{0EEA38FC-0436-491D-9C96-321F3DAA8ABE}" dt="2024-12-12T22:23:39.530" v="2"/>
        <pc:sldMkLst>
          <pc:docMk/>
          <pc:sldMk cId="0" sldId="259"/>
        </pc:sldMkLst>
      </pc:sldChg>
      <pc:sldChg chg="add ord modNotes">
        <pc:chgData name="Anna-Elyse Abrams" userId="189782f9-f37e-47a6-93cc-41c83c086b1a" providerId="ADAL" clId="{0EEA38FC-0436-491D-9C96-321F3DAA8ABE}" dt="2024-12-12T22:23:39.530" v="2"/>
        <pc:sldMkLst>
          <pc:docMk/>
          <pc:sldMk cId="0" sldId="260"/>
        </pc:sldMkLst>
      </pc:sldChg>
      <pc:sldChg chg="add ord modNotes">
        <pc:chgData name="Anna-Elyse Abrams" userId="189782f9-f37e-47a6-93cc-41c83c086b1a" providerId="ADAL" clId="{0EEA38FC-0436-491D-9C96-321F3DAA8ABE}" dt="2024-12-12T22:23:39.530" v="2"/>
        <pc:sldMkLst>
          <pc:docMk/>
          <pc:sldMk cId="0" sldId="261"/>
        </pc:sldMkLst>
      </pc:sldChg>
      <pc:sldChg chg="add ord modNotes">
        <pc:chgData name="Anna-Elyse Abrams" userId="189782f9-f37e-47a6-93cc-41c83c086b1a" providerId="ADAL" clId="{0EEA38FC-0436-491D-9C96-321F3DAA8ABE}" dt="2024-12-12T22:23:39.530" v="2"/>
        <pc:sldMkLst>
          <pc:docMk/>
          <pc:sldMk cId="0" sldId="262"/>
        </pc:sldMkLst>
      </pc:sldChg>
      <pc:sldChg chg="add ord modNotes">
        <pc:chgData name="Anna-Elyse Abrams" userId="189782f9-f37e-47a6-93cc-41c83c086b1a" providerId="ADAL" clId="{0EEA38FC-0436-491D-9C96-321F3DAA8ABE}" dt="2024-12-12T22:23:39.530" v="2"/>
        <pc:sldMkLst>
          <pc:docMk/>
          <pc:sldMk cId="0" sldId="263"/>
        </pc:sldMkLst>
      </pc:sldChg>
      <pc:sldChg chg="add ord modNotes">
        <pc:chgData name="Anna-Elyse Abrams" userId="189782f9-f37e-47a6-93cc-41c83c086b1a" providerId="ADAL" clId="{0EEA38FC-0436-491D-9C96-321F3DAA8ABE}" dt="2024-12-12T22:23:39.530" v="2"/>
        <pc:sldMkLst>
          <pc:docMk/>
          <pc:sldMk cId="0" sldId="264"/>
        </pc:sldMkLst>
      </pc:sldChg>
      <pc:sldChg chg="add ord modNotes">
        <pc:chgData name="Anna-Elyse Abrams" userId="189782f9-f37e-47a6-93cc-41c83c086b1a" providerId="ADAL" clId="{0EEA38FC-0436-491D-9C96-321F3DAA8ABE}" dt="2024-12-12T22:23:39.530" v="2"/>
        <pc:sldMkLst>
          <pc:docMk/>
          <pc:sldMk cId="0" sldId="265"/>
        </pc:sldMkLst>
      </pc:sldChg>
      <pc:sldChg chg="add ord modNotes">
        <pc:chgData name="Anna-Elyse Abrams" userId="189782f9-f37e-47a6-93cc-41c83c086b1a" providerId="ADAL" clId="{0EEA38FC-0436-491D-9C96-321F3DAA8ABE}" dt="2024-12-12T22:23:39.530" v="2"/>
        <pc:sldMkLst>
          <pc:docMk/>
          <pc:sldMk cId="0" sldId="266"/>
        </pc:sldMkLst>
      </pc:sldChg>
      <pc:sldChg chg="add ord modNotes">
        <pc:chgData name="Anna-Elyse Abrams" userId="189782f9-f37e-47a6-93cc-41c83c086b1a" providerId="ADAL" clId="{0EEA38FC-0436-491D-9C96-321F3DAA8ABE}" dt="2024-12-12T22:23:39.530" v="2"/>
        <pc:sldMkLst>
          <pc:docMk/>
          <pc:sldMk cId="0" sldId="267"/>
        </pc:sldMkLst>
      </pc:sldChg>
      <pc:sldChg chg="add ord modNotes">
        <pc:chgData name="Anna-Elyse Abrams" userId="189782f9-f37e-47a6-93cc-41c83c086b1a" providerId="ADAL" clId="{0EEA38FC-0436-491D-9C96-321F3DAA8ABE}" dt="2024-12-12T22:23:39.530" v="2"/>
        <pc:sldMkLst>
          <pc:docMk/>
          <pc:sldMk cId="0" sldId="268"/>
        </pc:sldMkLst>
      </pc:sldChg>
      <pc:sldChg chg="add ord modNotes">
        <pc:chgData name="Anna-Elyse Abrams" userId="189782f9-f37e-47a6-93cc-41c83c086b1a" providerId="ADAL" clId="{0EEA38FC-0436-491D-9C96-321F3DAA8ABE}" dt="2024-12-12T22:23:39.530" v="2"/>
        <pc:sldMkLst>
          <pc:docMk/>
          <pc:sldMk cId="0" sldId="269"/>
        </pc:sldMkLst>
      </pc:sldChg>
      <pc:sldChg chg="add ord modNotes">
        <pc:chgData name="Anna-Elyse Abrams" userId="189782f9-f37e-47a6-93cc-41c83c086b1a" providerId="ADAL" clId="{0EEA38FC-0436-491D-9C96-321F3DAA8ABE}" dt="2024-12-12T22:23:39.530" v="2"/>
        <pc:sldMkLst>
          <pc:docMk/>
          <pc:sldMk cId="0" sldId="270"/>
        </pc:sldMkLst>
      </pc:sldChg>
      <pc:sldChg chg="add ord modNotes">
        <pc:chgData name="Anna-Elyse Abrams" userId="189782f9-f37e-47a6-93cc-41c83c086b1a" providerId="ADAL" clId="{0EEA38FC-0436-491D-9C96-321F3DAA8ABE}" dt="2024-12-12T22:23:39.530" v="2"/>
        <pc:sldMkLst>
          <pc:docMk/>
          <pc:sldMk cId="0" sldId="271"/>
        </pc:sldMkLst>
      </pc:sldChg>
      <pc:sldChg chg="add ord modNotes">
        <pc:chgData name="Anna-Elyse Abrams" userId="189782f9-f37e-47a6-93cc-41c83c086b1a" providerId="ADAL" clId="{0EEA38FC-0436-491D-9C96-321F3DAA8ABE}" dt="2024-12-12T22:23:39.530" v="2"/>
        <pc:sldMkLst>
          <pc:docMk/>
          <pc:sldMk cId="0" sldId="272"/>
        </pc:sldMkLst>
      </pc:sldChg>
      <pc:sldChg chg="add ord setBg modNotes">
        <pc:chgData name="Anna-Elyse Abrams" userId="189782f9-f37e-47a6-93cc-41c83c086b1a" providerId="ADAL" clId="{0EEA38FC-0436-491D-9C96-321F3DAA8ABE}" dt="2024-12-12T22:23:39.530" v="2"/>
        <pc:sldMkLst>
          <pc:docMk/>
          <pc:sldMk cId="0" sldId="273"/>
        </pc:sldMkLst>
      </pc:sldChg>
      <pc:sldChg chg="add ord modNotes">
        <pc:chgData name="Anna-Elyse Abrams" userId="189782f9-f37e-47a6-93cc-41c83c086b1a" providerId="ADAL" clId="{0EEA38FC-0436-491D-9C96-321F3DAA8ABE}" dt="2024-12-12T22:23:39.530" v="2"/>
        <pc:sldMkLst>
          <pc:docMk/>
          <pc:sldMk cId="0" sldId="274"/>
        </pc:sldMkLst>
      </pc:sldChg>
      <pc:sldChg chg="add ord modNotes">
        <pc:chgData name="Anna-Elyse Abrams" userId="189782f9-f37e-47a6-93cc-41c83c086b1a" providerId="ADAL" clId="{0EEA38FC-0436-491D-9C96-321F3DAA8ABE}" dt="2024-12-12T22:23:39.530" v="2"/>
        <pc:sldMkLst>
          <pc:docMk/>
          <pc:sldMk cId="0" sldId="275"/>
        </pc:sldMkLst>
      </pc:sldChg>
      <pc:sldChg chg="add ord modNotes">
        <pc:chgData name="Anna-Elyse Abrams" userId="189782f9-f37e-47a6-93cc-41c83c086b1a" providerId="ADAL" clId="{0EEA38FC-0436-491D-9C96-321F3DAA8ABE}" dt="2024-12-12T22:23:39.530" v="2"/>
        <pc:sldMkLst>
          <pc:docMk/>
          <pc:sldMk cId="0" sldId="276"/>
        </pc:sldMkLst>
      </pc:sldChg>
      <pc:sldChg chg="add ord modNotes">
        <pc:chgData name="Anna-Elyse Abrams" userId="189782f9-f37e-47a6-93cc-41c83c086b1a" providerId="ADAL" clId="{0EEA38FC-0436-491D-9C96-321F3DAA8ABE}" dt="2024-12-12T22:23:39.530" v="2"/>
        <pc:sldMkLst>
          <pc:docMk/>
          <pc:sldMk cId="0" sldId="277"/>
        </pc:sldMkLst>
      </pc:sldChg>
      <pc:sldChg chg="add ord modNotes">
        <pc:chgData name="Anna-Elyse Abrams" userId="189782f9-f37e-47a6-93cc-41c83c086b1a" providerId="ADAL" clId="{0EEA38FC-0436-491D-9C96-321F3DAA8ABE}" dt="2024-12-12T22:23:39.530" v="2"/>
        <pc:sldMkLst>
          <pc:docMk/>
          <pc:sldMk cId="0" sldId="278"/>
        </pc:sldMkLst>
      </pc:sldChg>
    </pc:docChg>
  </pc:docChgLst>
  <pc:docChgLst>
    <pc:chgData name="Justine Allen" userId="74a19456-9297-4ccb-83db-a0ad0cec6ea4" providerId="ADAL" clId="{38DE756D-4DD7-446D-95F4-BB396B0D0D10}"/>
    <pc:docChg chg="delSld modSld modShowInfo">
      <pc:chgData name="Justine Allen" userId="74a19456-9297-4ccb-83db-a0ad0cec6ea4" providerId="ADAL" clId="{38DE756D-4DD7-446D-95F4-BB396B0D0D10}" dt="2025-01-09T20:31:41.170" v="62" actId="20577"/>
      <pc:docMkLst>
        <pc:docMk/>
      </pc:docMkLst>
      <pc:sldChg chg="modSp mod">
        <pc:chgData name="Justine Allen" userId="74a19456-9297-4ccb-83db-a0ad0cec6ea4" providerId="ADAL" clId="{38DE756D-4DD7-446D-95F4-BB396B0D0D10}" dt="2025-01-09T20:31:41.170" v="62" actId="20577"/>
        <pc:sldMkLst>
          <pc:docMk/>
          <pc:sldMk cId="0" sldId="258"/>
        </pc:sldMkLst>
        <pc:spChg chg="mod">
          <ac:chgData name="Justine Allen" userId="74a19456-9297-4ccb-83db-a0ad0cec6ea4" providerId="ADAL" clId="{38DE756D-4DD7-446D-95F4-BB396B0D0D10}" dt="2025-01-09T20:31:41.170" v="62" actId="20577"/>
          <ac:spMkLst>
            <pc:docMk/>
            <pc:sldMk cId="0" sldId="258"/>
            <ac:spMk id="13" creationId="{00000000-0000-0000-0000-000000000000}"/>
          </ac:spMkLst>
        </pc:spChg>
      </pc:sldChg>
      <pc:sldChg chg="modSp mod">
        <pc:chgData name="Justine Allen" userId="74a19456-9297-4ccb-83db-a0ad0cec6ea4" providerId="ADAL" clId="{38DE756D-4DD7-446D-95F4-BB396B0D0D10}" dt="2025-01-09T19:40:18.856" v="48" actId="113"/>
        <pc:sldMkLst>
          <pc:docMk/>
          <pc:sldMk cId="1418948050" sldId="4221"/>
        </pc:sldMkLst>
        <pc:spChg chg="mod">
          <ac:chgData name="Justine Allen" userId="74a19456-9297-4ccb-83db-a0ad0cec6ea4" providerId="ADAL" clId="{38DE756D-4DD7-446D-95F4-BB396B0D0D10}" dt="2025-01-09T19:16:47.130" v="1" actId="20577"/>
          <ac:spMkLst>
            <pc:docMk/>
            <pc:sldMk cId="1418948050" sldId="4221"/>
            <ac:spMk id="34" creationId="{13F007C0-A1FD-D27C-C223-249E107C9B95}"/>
          </ac:spMkLst>
        </pc:spChg>
        <pc:spChg chg="mod">
          <ac:chgData name="Justine Allen" userId="74a19456-9297-4ccb-83db-a0ad0cec6ea4" providerId="ADAL" clId="{38DE756D-4DD7-446D-95F4-BB396B0D0D10}" dt="2025-01-09T19:40:18.856" v="48" actId="113"/>
          <ac:spMkLst>
            <pc:docMk/>
            <pc:sldMk cId="1418948050" sldId="4221"/>
            <ac:spMk id="58" creationId="{91527AE0-FE1F-ED31-BF88-82BE7455D8EF}"/>
          </ac:spMkLst>
        </pc:spChg>
      </pc:sldChg>
      <pc:sldChg chg="addSp del delDesignElem">
        <pc:chgData name="Justine Allen" userId="74a19456-9297-4ccb-83db-a0ad0cec6ea4" providerId="ADAL" clId="{38DE756D-4DD7-446D-95F4-BB396B0D0D10}" dt="2025-01-09T19:43:50.735" v="51"/>
        <pc:sldMkLst>
          <pc:docMk/>
          <pc:sldMk cId="2387895559" sldId="4222"/>
        </pc:sldMkLst>
        <pc:spChg chg="add">
          <ac:chgData name="Justine Allen" userId="74a19456-9297-4ccb-83db-a0ad0cec6ea4" providerId="ADAL" clId="{38DE756D-4DD7-446D-95F4-BB396B0D0D10}" dt="2025-01-09T19:43:50.735" v="51"/>
          <ac:spMkLst>
            <pc:docMk/>
            <pc:sldMk cId="2387895559" sldId="4222"/>
            <ac:spMk id="4" creationId="{69BD4C7C-43DC-4343-8C61-FD5F48128891}"/>
          </ac:spMkLst>
        </pc:spChg>
        <pc:spChg chg="add">
          <ac:chgData name="Justine Allen" userId="74a19456-9297-4ccb-83db-a0ad0cec6ea4" providerId="ADAL" clId="{38DE756D-4DD7-446D-95F4-BB396B0D0D10}" dt="2025-01-09T19:43:50.735" v="51"/>
          <ac:spMkLst>
            <pc:docMk/>
            <pc:sldMk cId="2387895559" sldId="4222"/>
            <ac:spMk id="6" creationId="{2916DD61-2F1F-4ADD-B76E-8CC25A5A8585}"/>
          </ac:spMkLst>
        </pc:spChg>
        <pc:spChg chg="add">
          <ac:chgData name="Justine Allen" userId="74a19456-9297-4ccb-83db-a0ad0cec6ea4" providerId="ADAL" clId="{38DE756D-4DD7-446D-95F4-BB396B0D0D10}" dt="2025-01-09T19:43:50.735" v="51"/>
          <ac:spMkLst>
            <pc:docMk/>
            <pc:sldMk cId="2387895559" sldId="4222"/>
            <ac:spMk id="7" creationId="{3E222DFE-F821-40CD-BAD0-E79D81162E14}"/>
          </ac:spMkLst>
        </pc:spChg>
      </pc:sldChg>
      <pc:sldChg chg="del">
        <pc:chgData name="Justine Allen" userId="74a19456-9297-4ccb-83db-a0ad0cec6ea4" providerId="ADAL" clId="{38DE756D-4DD7-446D-95F4-BB396B0D0D10}" dt="2025-01-09T19:43:50.735" v="51"/>
        <pc:sldMkLst>
          <pc:docMk/>
          <pc:sldMk cId="1811188369" sldId="4223"/>
        </pc:sldMkLst>
      </pc:sldChg>
      <pc:sldChg chg="del">
        <pc:chgData name="Justine Allen" userId="74a19456-9297-4ccb-83db-a0ad0cec6ea4" providerId="ADAL" clId="{38DE756D-4DD7-446D-95F4-BB396B0D0D10}" dt="2025-01-09T19:43:50.735" v="51"/>
        <pc:sldMkLst>
          <pc:docMk/>
          <pc:sldMk cId="552699006" sldId="4224"/>
        </pc:sldMkLst>
      </pc:sldChg>
      <pc:sldChg chg="modSp del mod">
        <pc:chgData name="Justine Allen" userId="74a19456-9297-4ccb-83db-a0ad0cec6ea4" providerId="ADAL" clId="{38DE756D-4DD7-446D-95F4-BB396B0D0D10}" dt="2025-01-09T19:48:04.382" v="58" actId="1038"/>
        <pc:sldMkLst>
          <pc:docMk/>
          <pc:sldMk cId="487238026" sldId="4225"/>
        </pc:sldMkLst>
        <pc:spChg chg="mod">
          <ac:chgData name="Justine Allen" userId="74a19456-9297-4ccb-83db-a0ad0cec6ea4" providerId="ADAL" clId="{38DE756D-4DD7-446D-95F4-BB396B0D0D10}" dt="2025-01-09T19:47:52.471" v="56" actId="404"/>
          <ac:spMkLst>
            <pc:docMk/>
            <pc:sldMk cId="487238026" sldId="4225"/>
            <ac:spMk id="7" creationId="{515ADCD8-9755-0881-7EAC-AAF2908BE571}"/>
          </ac:spMkLst>
        </pc:spChg>
        <pc:spChg chg="mod">
          <ac:chgData name="Justine Allen" userId="74a19456-9297-4ccb-83db-a0ad0cec6ea4" providerId="ADAL" clId="{38DE756D-4DD7-446D-95F4-BB396B0D0D10}" dt="2025-01-09T19:47:57.748" v="57" actId="404"/>
          <ac:spMkLst>
            <pc:docMk/>
            <pc:sldMk cId="487238026" sldId="4225"/>
            <ac:spMk id="8" creationId="{6C5E7AD1-6BF8-DB44-C4CD-5E6887C0DADE}"/>
          </ac:spMkLst>
        </pc:spChg>
        <pc:picChg chg="mod">
          <ac:chgData name="Justine Allen" userId="74a19456-9297-4ccb-83db-a0ad0cec6ea4" providerId="ADAL" clId="{38DE756D-4DD7-446D-95F4-BB396B0D0D10}" dt="2025-01-09T19:48:04.382" v="58" actId="1038"/>
          <ac:picMkLst>
            <pc:docMk/>
            <pc:sldMk cId="487238026" sldId="4225"/>
            <ac:picMk id="14" creationId="{3CEF7310-5F76-D61F-CD28-10195F62E58E}"/>
          </ac:picMkLst>
        </pc:picChg>
      </pc:sldChg>
      <pc:sldChg chg="del">
        <pc:chgData name="Justine Allen" userId="74a19456-9297-4ccb-83db-a0ad0cec6ea4" providerId="ADAL" clId="{38DE756D-4DD7-446D-95F4-BB396B0D0D10}" dt="2025-01-09T19:43:50.735" v="51"/>
        <pc:sldMkLst>
          <pc:docMk/>
          <pc:sldMk cId="2857719588" sldId="4226"/>
        </pc:sldMkLst>
      </pc:sldChg>
    </pc:docChg>
  </pc:docChgLst>
  <pc:docChgLst>
    <pc:chgData name="Lena Dunham" userId="7a8e6d5e-cb96-47cf-aa9f-438249cb2abd" providerId="ADAL" clId="{061C1DA4-B608-4396-915C-96E79FC6ADE7}"/>
    <pc:docChg chg="undo custSel addSld delSld modSld delMainMaster">
      <pc:chgData name="Lena Dunham" userId="7a8e6d5e-cb96-47cf-aa9f-438249cb2abd" providerId="ADAL" clId="{061C1DA4-B608-4396-915C-96E79FC6ADE7}" dt="2025-01-09T13:52:27.393" v="230" actId="1076"/>
      <pc:docMkLst>
        <pc:docMk/>
      </pc:docMkLst>
      <pc:sldChg chg="modSp add del mod">
        <pc:chgData name="Lena Dunham" userId="7a8e6d5e-cb96-47cf-aa9f-438249cb2abd" providerId="ADAL" clId="{061C1DA4-B608-4396-915C-96E79FC6ADE7}" dt="2025-01-09T13:50:04.161" v="205" actId="14100"/>
        <pc:sldMkLst>
          <pc:docMk/>
          <pc:sldMk cId="0" sldId="256"/>
        </pc:sldMkLst>
        <pc:spChg chg="mod">
          <ac:chgData name="Lena Dunham" userId="7a8e6d5e-cb96-47cf-aa9f-438249cb2abd" providerId="ADAL" clId="{061C1DA4-B608-4396-915C-96E79FC6ADE7}" dt="2025-01-09T13:50:04.161" v="205" actId="14100"/>
          <ac:spMkLst>
            <pc:docMk/>
            <pc:sldMk cId="0" sldId="256"/>
            <ac:spMk id="10" creationId="{00000000-0000-0000-0000-000000000000}"/>
          </ac:spMkLst>
        </pc:spChg>
      </pc:sldChg>
      <pc:sldChg chg="add del">
        <pc:chgData name="Lena Dunham" userId="7a8e6d5e-cb96-47cf-aa9f-438249cb2abd" providerId="ADAL" clId="{061C1DA4-B608-4396-915C-96E79FC6ADE7}" dt="2025-01-09T13:49:51.280" v="203"/>
        <pc:sldMkLst>
          <pc:docMk/>
          <pc:sldMk cId="0" sldId="257"/>
        </pc:sldMkLst>
      </pc:sldChg>
      <pc:sldChg chg="modSp add del mod">
        <pc:chgData name="Lena Dunham" userId="7a8e6d5e-cb96-47cf-aa9f-438249cb2abd" providerId="ADAL" clId="{061C1DA4-B608-4396-915C-96E79FC6ADE7}" dt="2025-01-09T13:50:41.583" v="209" actId="1076"/>
        <pc:sldMkLst>
          <pc:docMk/>
          <pc:sldMk cId="0" sldId="258"/>
        </pc:sldMkLst>
        <pc:spChg chg="mod">
          <ac:chgData name="Lena Dunham" userId="7a8e6d5e-cb96-47cf-aa9f-438249cb2abd" providerId="ADAL" clId="{061C1DA4-B608-4396-915C-96E79FC6ADE7}" dt="2025-01-09T13:50:41.583" v="209" actId="1076"/>
          <ac:spMkLst>
            <pc:docMk/>
            <pc:sldMk cId="0" sldId="258"/>
            <ac:spMk id="12" creationId="{00000000-0000-0000-0000-000000000000}"/>
          </ac:spMkLst>
        </pc:spChg>
      </pc:sldChg>
      <pc:sldChg chg="add del">
        <pc:chgData name="Lena Dunham" userId="7a8e6d5e-cb96-47cf-aa9f-438249cb2abd" providerId="ADAL" clId="{061C1DA4-B608-4396-915C-96E79FC6ADE7}" dt="2025-01-09T13:49:51.280" v="203"/>
        <pc:sldMkLst>
          <pc:docMk/>
          <pc:sldMk cId="0" sldId="259"/>
        </pc:sldMkLst>
      </pc:sldChg>
      <pc:sldChg chg="modSp add del mod">
        <pc:chgData name="Lena Dunham" userId="7a8e6d5e-cb96-47cf-aa9f-438249cb2abd" providerId="ADAL" clId="{061C1DA4-B608-4396-915C-96E79FC6ADE7}" dt="2025-01-09T13:50:51.053" v="210" actId="1076"/>
        <pc:sldMkLst>
          <pc:docMk/>
          <pc:sldMk cId="0" sldId="260"/>
        </pc:sldMkLst>
        <pc:spChg chg="mod">
          <ac:chgData name="Lena Dunham" userId="7a8e6d5e-cb96-47cf-aa9f-438249cb2abd" providerId="ADAL" clId="{061C1DA4-B608-4396-915C-96E79FC6ADE7}" dt="2025-01-09T13:50:51.053" v="210" actId="1076"/>
          <ac:spMkLst>
            <pc:docMk/>
            <pc:sldMk cId="0" sldId="260"/>
            <ac:spMk id="16" creationId="{00000000-0000-0000-0000-000000000000}"/>
          </ac:spMkLst>
        </pc:spChg>
      </pc:sldChg>
      <pc:sldChg chg="modSp add del mod">
        <pc:chgData name="Lena Dunham" userId="7a8e6d5e-cb96-47cf-aa9f-438249cb2abd" providerId="ADAL" clId="{061C1DA4-B608-4396-915C-96E79FC6ADE7}" dt="2025-01-09T13:52:03.552" v="226" actId="1076"/>
        <pc:sldMkLst>
          <pc:docMk/>
          <pc:sldMk cId="0" sldId="261"/>
        </pc:sldMkLst>
        <pc:spChg chg="mod">
          <ac:chgData name="Lena Dunham" userId="7a8e6d5e-cb96-47cf-aa9f-438249cb2abd" providerId="ADAL" clId="{061C1DA4-B608-4396-915C-96E79FC6ADE7}" dt="2025-01-09T13:51:21.361" v="216" actId="1076"/>
          <ac:spMkLst>
            <pc:docMk/>
            <pc:sldMk cId="0" sldId="261"/>
            <ac:spMk id="31" creationId="{00000000-0000-0000-0000-000000000000}"/>
          </ac:spMkLst>
        </pc:spChg>
        <pc:spChg chg="mod">
          <ac:chgData name="Lena Dunham" userId="7a8e6d5e-cb96-47cf-aa9f-438249cb2abd" providerId="ADAL" clId="{061C1DA4-B608-4396-915C-96E79FC6ADE7}" dt="2025-01-09T13:52:03.552" v="226" actId="1076"/>
          <ac:spMkLst>
            <pc:docMk/>
            <pc:sldMk cId="0" sldId="261"/>
            <ac:spMk id="32" creationId="{00000000-0000-0000-0000-000000000000}"/>
          </ac:spMkLst>
        </pc:spChg>
        <pc:spChg chg="mod">
          <ac:chgData name="Lena Dunham" userId="7a8e6d5e-cb96-47cf-aa9f-438249cb2abd" providerId="ADAL" clId="{061C1DA4-B608-4396-915C-96E79FC6ADE7}" dt="2025-01-09T13:51:26.432" v="217" actId="1076"/>
          <ac:spMkLst>
            <pc:docMk/>
            <pc:sldMk cId="0" sldId="261"/>
            <ac:spMk id="33" creationId="{00000000-0000-0000-0000-000000000000}"/>
          </ac:spMkLst>
        </pc:spChg>
        <pc:spChg chg="mod">
          <ac:chgData name="Lena Dunham" userId="7a8e6d5e-cb96-47cf-aa9f-438249cb2abd" providerId="ADAL" clId="{061C1DA4-B608-4396-915C-96E79FC6ADE7}" dt="2025-01-09T13:52:00.361" v="225" actId="1076"/>
          <ac:spMkLst>
            <pc:docMk/>
            <pc:sldMk cId="0" sldId="261"/>
            <ac:spMk id="34" creationId="{00000000-0000-0000-0000-000000000000}"/>
          </ac:spMkLst>
        </pc:spChg>
        <pc:spChg chg="mod">
          <ac:chgData name="Lena Dunham" userId="7a8e6d5e-cb96-47cf-aa9f-438249cb2abd" providerId="ADAL" clId="{061C1DA4-B608-4396-915C-96E79FC6ADE7}" dt="2025-01-09T13:51:44.839" v="221" actId="1076"/>
          <ac:spMkLst>
            <pc:docMk/>
            <pc:sldMk cId="0" sldId="261"/>
            <ac:spMk id="35" creationId="{00000000-0000-0000-0000-000000000000}"/>
          </ac:spMkLst>
        </pc:spChg>
        <pc:spChg chg="mod">
          <ac:chgData name="Lena Dunham" userId="7a8e6d5e-cb96-47cf-aa9f-438249cb2abd" providerId="ADAL" clId="{061C1DA4-B608-4396-915C-96E79FC6ADE7}" dt="2025-01-09T13:51:30.467" v="218" actId="1076"/>
          <ac:spMkLst>
            <pc:docMk/>
            <pc:sldMk cId="0" sldId="261"/>
            <ac:spMk id="36" creationId="{00000000-0000-0000-0000-000000000000}"/>
          </ac:spMkLst>
        </pc:spChg>
        <pc:spChg chg="mod">
          <ac:chgData name="Lena Dunham" userId="7a8e6d5e-cb96-47cf-aa9f-438249cb2abd" providerId="ADAL" clId="{061C1DA4-B608-4396-915C-96E79FC6ADE7}" dt="2025-01-09T13:51:41.756" v="220" actId="1076"/>
          <ac:spMkLst>
            <pc:docMk/>
            <pc:sldMk cId="0" sldId="261"/>
            <ac:spMk id="37" creationId="{00000000-0000-0000-0000-000000000000}"/>
          </ac:spMkLst>
        </pc:spChg>
      </pc:sldChg>
      <pc:sldChg chg="modSp add del mod">
        <pc:chgData name="Lena Dunham" userId="7a8e6d5e-cb96-47cf-aa9f-438249cb2abd" providerId="ADAL" clId="{061C1DA4-B608-4396-915C-96E79FC6ADE7}" dt="2025-01-09T13:52:27.393" v="230" actId="1076"/>
        <pc:sldMkLst>
          <pc:docMk/>
          <pc:sldMk cId="0" sldId="262"/>
        </pc:sldMkLst>
        <pc:spChg chg="mod">
          <ac:chgData name="Lena Dunham" userId="7a8e6d5e-cb96-47cf-aa9f-438249cb2abd" providerId="ADAL" clId="{061C1DA4-B608-4396-915C-96E79FC6ADE7}" dt="2025-01-09T13:52:18.710" v="228" actId="14100"/>
          <ac:spMkLst>
            <pc:docMk/>
            <pc:sldMk cId="0" sldId="262"/>
            <ac:spMk id="13" creationId="{00000000-0000-0000-0000-000000000000}"/>
          </ac:spMkLst>
        </pc:spChg>
        <pc:spChg chg="mod">
          <ac:chgData name="Lena Dunham" userId="7a8e6d5e-cb96-47cf-aa9f-438249cb2abd" providerId="ADAL" clId="{061C1DA4-B608-4396-915C-96E79FC6ADE7}" dt="2025-01-09T13:52:23.743" v="229" actId="1076"/>
          <ac:spMkLst>
            <pc:docMk/>
            <pc:sldMk cId="0" sldId="262"/>
            <ac:spMk id="14" creationId="{00000000-0000-0000-0000-000000000000}"/>
          </ac:spMkLst>
        </pc:spChg>
        <pc:spChg chg="mod">
          <ac:chgData name="Lena Dunham" userId="7a8e6d5e-cb96-47cf-aa9f-438249cb2abd" providerId="ADAL" clId="{061C1DA4-B608-4396-915C-96E79FC6ADE7}" dt="2025-01-09T13:52:27.393" v="230" actId="1076"/>
          <ac:spMkLst>
            <pc:docMk/>
            <pc:sldMk cId="0" sldId="262"/>
            <ac:spMk id="15" creationId="{00000000-0000-0000-0000-000000000000}"/>
          </ac:spMkLst>
        </pc:spChg>
      </pc:sldChg>
      <pc:sldChg chg="del">
        <pc:chgData name="Lena Dunham" userId="7a8e6d5e-cb96-47cf-aa9f-438249cb2abd" providerId="ADAL" clId="{061C1DA4-B608-4396-915C-96E79FC6ADE7}" dt="2025-01-09T13:46:53.102" v="25" actId="47"/>
        <pc:sldMkLst>
          <pc:docMk/>
          <pc:sldMk cId="0" sldId="263"/>
        </pc:sldMkLst>
      </pc:sldChg>
      <pc:sldChg chg="del">
        <pc:chgData name="Lena Dunham" userId="7a8e6d5e-cb96-47cf-aa9f-438249cb2abd" providerId="ADAL" clId="{061C1DA4-B608-4396-915C-96E79FC6ADE7}" dt="2025-01-09T13:46:53.233" v="26" actId="47"/>
        <pc:sldMkLst>
          <pc:docMk/>
          <pc:sldMk cId="0" sldId="264"/>
        </pc:sldMkLst>
      </pc:sldChg>
      <pc:sldChg chg="del">
        <pc:chgData name="Lena Dunham" userId="7a8e6d5e-cb96-47cf-aa9f-438249cb2abd" providerId="ADAL" clId="{061C1DA4-B608-4396-915C-96E79FC6ADE7}" dt="2025-01-09T13:46:53.287" v="27" actId="47"/>
        <pc:sldMkLst>
          <pc:docMk/>
          <pc:sldMk cId="0" sldId="265"/>
        </pc:sldMkLst>
      </pc:sldChg>
      <pc:sldChg chg="del">
        <pc:chgData name="Lena Dunham" userId="7a8e6d5e-cb96-47cf-aa9f-438249cb2abd" providerId="ADAL" clId="{061C1DA4-B608-4396-915C-96E79FC6ADE7}" dt="2025-01-09T13:46:53.362" v="28" actId="47"/>
        <pc:sldMkLst>
          <pc:docMk/>
          <pc:sldMk cId="0" sldId="266"/>
        </pc:sldMkLst>
      </pc:sldChg>
      <pc:sldChg chg="del">
        <pc:chgData name="Lena Dunham" userId="7a8e6d5e-cb96-47cf-aa9f-438249cb2abd" providerId="ADAL" clId="{061C1DA4-B608-4396-915C-96E79FC6ADE7}" dt="2025-01-09T13:46:53.440" v="29" actId="47"/>
        <pc:sldMkLst>
          <pc:docMk/>
          <pc:sldMk cId="0" sldId="267"/>
        </pc:sldMkLst>
      </pc:sldChg>
      <pc:sldChg chg="del">
        <pc:chgData name="Lena Dunham" userId="7a8e6d5e-cb96-47cf-aa9f-438249cb2abd" providerId="ADAL" clId="{061C1DA4-B608-4396-915C-96E79FC6ADE7}" dt="2025-01-09T13:46:53.523" v="30" actId="47"/>
        <pc:sldMkLst>
          <pc:docMk/>
          <pc:sldMk cId="0" sldId="268"/>
        </pc:sldMkLst>
      </pc:sldChg>
      <pc:sldChg chg="del">
        <pc:chgData name="Lena Dunham" userId="7a8e6d5e-cb96-47cf-aa9f-438249cb2abd" providerId="ADAL" clId="{061C1DA4-B608-4396-915C-96E79FC6ADE7}" dt="2025-01-09T13:46:53.562" v="31" actId="47"/>
        <pc:sldMkLst>
          <pc:docMk/>
          <pc:sldMk cId="0" sldId="269"/>
        </pc:sldMkLst>
      </pc:sldChg>
      <pc:sldChg chg="del">
        <pc:chgData name="Lena Dunham" userId="7a8e6d5e-cb96-47cf-aa9f-438249cb2abd" providerId="ADAL" clId="{061C1DA4-B608-4396-915C-96E79FC6ADE7}" dt="2025-01-09T13:46:53.631" v="32" actId="47"/>
        <pc:sldMkLst>
          <pc:docMk/>
          <pc:sldMk cId="0" sldId="270"/>
        </pc:sldMkLst>
      </pc:sldChg>
      <pc:sldChg chg="del">
        <pc:chgData name="Lena Dunham" userId="7a8e6d5e-cb96-47cf-aa9f-438249cb2abd" providerId="ADAL" clId="{061C1DA4-B608-4396-915C-96E79FC6ADE7}" dt="2025-01-09T13:46:53.821" v="33" actId="47"/>
        <pc:sldMkLst>
          <pc:docMk/>
          <pc:sldMk cId="0" sldId="271"/>
        </pc:sldMkLst>
      </pc:sldChg>
      <pc:sldChg chg="del">
        <pc:chgData name="Lena Dunham" userId="7a8e6d5e-cb96-47cf-aa9f-438249cb2abd" providerId="ADAL" clId="{061C1DA4-B608-4396-915C-96E79FC6ADE7}" dt="2025-01-09T13:46:53.873" v="34" actId="47"/>
        <pc:sldMkLst>
          <pc:docMk/>
          <pc:sldMk cId="0" sldId="272"/>
        </pc:sldMkLst>
      </pc:sldChg>
      <pc:sldChg chg="del">
        <pc:chgData name="Lena Dunham" userId="7a8e6d5e-cb96-47cf-aa9f-438249cb2abd" providerId="ADAL" clId="{061C1DA4-B608-4396-915C-96E79FC6ADE7}" dt="2025-01-09T13:46:53.937" v="35" actId="47"/>
        <pc:sldMkLst>
          <pc:docMk/>
          <pc:sldMk cId="0" sldId="273"/>
        </pc:sldMkLst>
      </pc:sldChg>
      <pc:sldChg chg="del">
        <pc:chgData name="Lena Dunham" userId="7a8e6d5e-cb96-47cf-aa9f-438249cb2abd" providerId="ADAL" clId="{061C1DA4-B608-4396-915C-96E79FC6ADE7}" dt="2025-01-09T13:46:53.981" v="36" actId="47"/>
        <pc:sldMkLst>
          <pc:docMk/>
          <pc:sldMk cId="0" sldId="274"/>
        </pc:sldMkLst>
      </pc:sldChg>
      <pc:sldChg chg="del">
        <pc:chgData name="Lena Dunham" userId="7a8e6d5e-cb96-47cf-aa9f-438249cb2abd" providerId="ADAL" clId="{061C1DA4-B608-4396-915C-96E79FC6ADE7}" dt="2025-01-09T13:46:54.019" v="37" actId="47"/>
        <pc:sldMkLst>
          <pc:docMk/>
          <pc:sldMk cId="0" sldId="275"/>
        </pc:sldMkLst>
      </pc:sldChg>
      <pc:sldChg chg="del">
        <pc:chgData name="Lena Dunham" userId="7a8e6d5e-cb96-47cf-aa9f-438249cb2abd" providerId="ADAL" clId="{061C1DA4-B608-4396-915C-96E79FC6ADE7}" dt="2025-01-09T13:46:54.065" v="38" actId="47"/>
        <pc:sldMkLst>
          <pc:docMk/>
          <pc:sldMk cId="0" sldId="276"/>
        </pc:sldMkLst>
      </pc:sldChg>
      <pc:sldChg chg="del">
        <pc:chgData name="Lena Dunham" userId="7a8e6d5e-cb96-47cf-aa9f-438249cb2abd" providerId="ADAL" clId="{061C1DA4-B608-4396-915C-96E79FC6ADE7}" dt="2025-01-09T13:46:54.094" v="39" actId="47"/>
        <pc:sldMkLst>
          <pc:docMk/>
          <pc:sldMk cId="0" sldId="277"/>
        </pc:sldMkLst>
      </pc:sldChg>
      <pc:sldChg chg="del">
        <pc:chgData name="Lena Dunham" userId="7a8e6d5e-cb96-47cf-aa9f-438249cb2abd" providerId="ADAL" clId="{061C1DA4-B608-4396-915C-96E79FC6ADE7}" dt="2025-01-09T13:46:54.187" v="40" actId="47"/>
        <pc:sldMkLst>
          <pc:docMk/>
          <pc:sldMk cId="0" sldId="278"/>
        </pc:sldMkLst>
      </pc:sldChg>
      <pc:sldChg chg="modSp add del mod">
        <pc:chgData name="Lena Dunham" userId="7a8e6d5e-cb96-47cf-aa9f-438249cb2abd" providerId="ADAL" clId="{061C1DA4-B608-4396-915C-96E79FC6ADE7}" dt="2025-01-09T13:49:15.855" v="202" actId="207"/>
        <pc:sldMkLst>
          <pc:docMk/>
          <pc:sldMk cId="1418948050" sldId="4221"/>
        </pc:sldMkLst>
        <pc:spChg chg="mod">
          <ac:chgData name="Lena Dunham" userId="7a8e6d5e-cb96-47cf-aa9f-438249cb2abd" providerId="ADAL" clId="{061C1DA4-B608-4396-915C-96E79FC6ADE7}" dt="2025-01-09T13:47:05.977" v="51" actId="20577"/>
          <ac:spMkLst>
            <pc:docMk/>
            <pc:sldMk cId="1418948050" sldId="4221"/>
            <ac:spMk id="34" creationId="{13F007C0-A1FD-D27C-C223-249E107C9B95}"/>
          </ac:spMkLst>
        </pc:spChg>
        <pc:spChg chg="mod">
          <ac:chgData name="Lena Dunham" userId="7a8e6d5e-cb96-47cf-aa9f-438249cb2abd" providerId="ADAL" clId="{061C1DA4-B608-4396-915C-96E79FC6ADE7}" dt="2025-01-09T13:49:15.855" v="202" actId="207"/>
          <ac:spMkLst>
            <pc:docMk/>
            <pc:sldMk cId="1418948050" sldId="4221"/>
            <ac:spMk id="58" creationId="{91527AE0-FE1F-ED31-BF88-82BE7455D8EF}"/>
          </ac:spMkLst>
        </pc:spChg>
        <pc:spChg chg="mod">
          <ac:chgData name="Lena Dunham" userId="7a8e6d5e-cb96-47cf-aa9f-438249cb2abd" providerId="ADAL" clId="{061C1DA4-B608-4396-915C-96E79FC6ADE7}" dt="2025-01-09T13:47:13.921" v="62" actId="20577"/>
          <ac:spMkLst>
            <pc:docMk/>
            <pc:sldMk cId="1418948050" sldId="4221"/>
            <ac:spMk id="61" creationId="{16DAEBE7-6D52-D6BB-E11E-8DFC91CEF2C0}"/>
          </ac:spMkLst>
        </pc:spChg>
      </pc:sldChg>
      <pc:sldChg chg="del">
        <pc:chgData name="Lena Dunham" userId="7a8e6d5e-cb96-47cf-aa9f-438249cb2abd" providerId="ADAL" clId="{061C1DA4-B608-4396-915C-96E79FC6ADE7}" dt="2025-01-09T13:46:42.830" v="0" actId="47"/>
        <pc:sldMkLst>
          <pc:docMk/>
          <pc:sldMk cId="866123638" sldId="4222"/>
        </pc:sldMkLst>
      </pc:sldChg>
      <pc:sldChg chg="del">
        <pc:chgData name="Lena Dunham" userId="7a8e6d5e-cb96-47cf-aa9f-438249cb2abd" providerId="ADAL" clId="{061C1DA4-B608-4396-915C-96E79FC6ADE7}" dt="2025-01-09T13:46:43.328" v="1" actId="47"/>
        <pc:sldMkLst>
          <pc:docMk/>
          <pc:sldMk cId="1448634077" sldId="4223"/>
        </pc:sldMkLst>
      </pc:sldChg>
      <pc:sldChg chg="del">
        <pc:chgData name="Lena Dunham" userId="7a8e6d5e-cb96-47cf-aa9f-438249cb2abd" providerId="ADAL" clId="{061C1DA4-B608-4396-915C-96E79FC6ADE7}" dt="2025-01-09T13:46:44.116" v="2" actId="47"/>
        <pc:sldMkLst>
          <pc:docMk/>
          <pc:sldMk cId="4093059767" sldId="4224"/>
        </pc:sldMkLst>
      </pc:sldChg>
      <pc:sldChg chg="del">
        <pc:chgData name="Lena Dunham" userId="7a8e6d5e-cb96-47cf-aa9f-438249cb2abd" providerId="ADAL" clId="{061C1DA4-B608-4396-915C-96E79FC6ADE7}" dt="2025-01-09T13:46:44.213" v="3" actId="47"/>
        <pc:sldMkLst>
          <pc:docMk/>
          <pc:sldMk cId="3315814820" sldId="4225"/>
        </pc:sldMkLst>
      </pc:sldChg>
      <pc:sldChg chg="del">
        <pc:chgData name="Lena Dunham" userId="7a8e6d5e-cb96-47cf-aa9f-438249cb2abd" providerId="ADAL" clId="{061C1DA4-B608-4396-915C-96E79FC6ADE7}" dt="2025-01-09T13:46:44.283" v="4" actId="47"/>
        <pc:sldMkLst>
          <pc:docMk/>
          <pc:sldMk cId="1713284367" sldId="4226"/>
        </pc:sldMkLst>
      </pc:sldChg>
      <pc:sldChg chg="del">
        <pc:chgData name="Lena Dunham" userId="7a8e6d5e-cb96-47cf-aa9f-438249cb2abd" providerId="ADAL" clId="{061C1DA4-B608-4396-915C-96E79FC6ADE7}" dt="2025-01-09T13:46:44.424" v="5" actId="47"/>
        <pc:sldMkLst>
          <pc:docMk/>
          <pc:sldMk cId="2035253414" sldId="4227"/>
        </pc:sldMkLst>
      </pc:sldChg>
      <pc:sldChg chg="del">
        <pc:chgData name="Lena Dunham" userId="7a8e6d5e-cb96-47cf-aa9f-438249cb2abd" providerId="ADAL" clId="{061C1DA4-B608-4396-915C-96E79FC6ADE7}" dt="2025-01-09T13:46:44.553" v="6" actId="47"/>
        <pc:sldMkLst>
          <pc:docMk/>
          <pc:sldMk cId="1297084863" sldId="4228"/>
        </pc:sldMkLst>
      </pc:sldChg>
      <pc:sldChg chg="del">
        <pc:chgData name="Lena Dunham" userId="7a8e6d5e-cb96-47cf-aa9f-438249cb2abd" providerId="ADAL" clId="{061C1DA4-B608-4396-915C-96E79FC6ADE7}" dt="2025-01-09T13:46:44.597" v="7" actId="47"/>
        <pc:sldMkLst>
          <pc:docMk/>
          <pc:sldMk cId="4141087169" sldId="4229"/>
        </pc:sldMkLst>
      </pc:sldChg>
      <pc:sldChg chg="del">
        <pc:chgData name="Lena Dunham" userId="7a8e6d5e-cb96-47cf-aa9f-438249cb2abd" providerId="ADAL" clId="{061C1DA4-B608-4396-915C-96E79FC6ADE7}" dt="2025-01-09T13:46:44.626" v="8" actId="47"/>
        <pc:sldMkLst>
          <pc:docMk/>
          <pc:sldMk cId="1338804001" sldId="4230"/>
        </pc:sldMkLst>
      </pc:sldChg>
      <pc:sldChg chg="del">
        <pc:chgData name="Lena Dunham" userId="7a8e6d5e-cb96-47cf-aa9f-438249cb2abd" providerId="ADAL" clId="{061C1DA4-B608-4396-915C-96E79FC6ADE7}" dt="2025-01-09T13:46:47.030" v="9" actId="47"/>
        <pc:sldMkLst>
          <pc:docMk/>
          <pc:sldMk cId="2967899321" sldId="4231"/>
        </pc:sldMkLst>
      </pc:sldChg>
      <pc:sldChg chg="del">
        <pc:chgData name="Lena Dunham" userId="7a8e6d5e-cb96-47cf-aa9f-438249cb2abd" providerId="ADAL" clId="{061C1DA4-B608-4396-915C-96E79FC6ADE7}" dt="2025-01-09T13:46:50.296" v="10" actId="47"/>
        <pc:sldMkLst>
          <pc:docMk/>
          <pc:sldMk cId="3380811039" sldId="4232"/>
        </pc:sldMkLst>
      </pc:sldChg>
      <pc:sldChg chg="del">
        <pc:chgData name="Lena Dunham" userId="7a8e6d5e-cb96-47cf-aa9f-438249cb2abd" providerId="ADAL" clId="{061C1DA4-B608-4396-915C-96E79FC6ADE7}" dt="2025-01-09T13:46:50.504" v="11" actId="47"/>
        <pc:sldMkLst>
          <pc:docMk/>
          <pc:sldMk cId="1588297781" sldId="4233"/>
        </pc:sldMkLst>
      </pc:sldChg>
      <pc:sldChg chg="del">
        <pc:chgData name="Lena Dunham" userId="7a8e6d5e-cb96-47cf-aa9f-438249cb2abd" providerId="ADAL" clId="{061C1DA4-B608-4396-915C-96E79FC6ADE7}" dt="2025-01-09T13:46:51.153" v="12" actId="47"/>
        <pc:sldMkLst>
          <pc:docMk/>
          <pc:sldMk cId="2830444702" sldId="4234"/>
        </pc:sldMkLst>
      </pc:sldChg>
      <pc:sldChg chg="del">
        <pc:chgData name="Lena Dunham" userId="7a8e6d5e-cb96-47cf-aa9f-438249cb2abd" providerId="ADAL" clId="{061C1DA4-B608-4396-915C-96E79FC6ADE7}" dt="2025-01-09T13:46:51.327" v="13" actId="47"/>
        <pc:sldMkLst>
          <pc:docMk/>
          <pc:sldMk cId="3116013759" sldId="4235"/>
        </pc:sldMkLst>
      </pc:sldChg>
      <pc:sldChg chg="del">
        <pc:chgData name="Lena Dunham" userId="7a8e6d5e-cb96-47cf-aa9f-438249cb2abd" providerId="ADAL" clId="{061C1DA4-B608-4396-915C-96E79FC6ADE7}" dt="2025-01-09T13:46:51.767" v="14" actId="47"/>
        <pc:sldMkLst>
          <pc:docMk/>
          <pc:sldMk cId="3107946232" sldId="4236"/>
        </pc:sldMkLst>
      </pc:sldChg>
      <pc:sldChg chg="del">
        <pc:chgData name="Lena Dunham" userId="7a8e6d5e-cb96-47cf-aa9f-438249cb2abd" providerId="ADAL" clId="{061C1DA4-B608-4396-915C-96E79FC6ADE7}" dt="2025-01-09T13:46:51.924" v="15" actId="47"/>
        <pc:sldMkLst>
          <pc:docMk/>
          <pc:sldMk cId="35677615" sldId="4237"/>
        </pc:sldMkLst>
      </pc:sldChg>
      <pc:sldChg chg="del">
        <pc:chgData name="Lena Dunham" userId="7a8e6d5e-cb96-47cf-aa9f-438249cb2abd" providerId="ADAL" clId="{061C1DA4-B608-4396-915C-96E79FC6ADE7}" dt="2025-01-09T13:46:52.003" v="16" actId="47"/>
        <pc:sldMkLst>
          <pc:docMk/>
          <pc:sldMk cId="927906177" sldId="4238"/>
        </pc:sldMkLst>
      </pc:sldChg>
      <pc:sldChg chg="del">
        <pc:chgData name="Lena Dunham" userId="7a8e6d5e-cb96-47cf-aa9f-438249cb2abd" providerId="ADAL" clId="{061C1DA4-B608-4396-915C-96E79FC6ADE7}" dt="2025-01-09T13:46:52.357" v="17" actId="47"/>
        <pc:sldMkLst>
          <pc:docMk/>
          <pc:sldMk cId="3325369292" sldId="4239"/>
        </pc:sldMkLst>
      </pc:sldChg>
      <pc:sldMasterChg chg="del delSldLayout">
        <pc:chgData name="Lena Dunham" userId="7a8e6d5e-cb96-47cf-aa9f-438249cb2abd" providerId="ADAL" clId="{061C1DA4-B608-4396-915C-96E79FC6ADE7}" dt="2025-01-09T13:46:52.357" v="17" actId="47"/>
        <pc:sldMasterMkLst>
          <pc:docMk/>
          <pc:sldMasterMk cId="0" sldId="2147483648"/>
        </pc:sldMasterMkLst>
        <pc:sldLayoutChg chg="del">
          <pc:chgData name="Lena Dunham" userId="7a8e6d5e-cb96-47cf-aa9f-438249cb2abd" providerId="ADAL" clId="{061C1DA4-B608-4396-915C-96E79FC6ADE7}" dt="2025-01-09T13:46:52.357" v="17" actId="47"/>
          <pc:sldLayoutMkLst>
            <pc:docMk/>
            <pc:sldMasterMk cId="0" sldId="2147483648"/>
            <pc:sldLayoutMk cId="0" sldId="2147483649"/>
          </pc:sldLayoutMkLst>
        </pc:sldLayoutChg>
        <pc:sldLayoutChg chg="del">
          <pc:chgData name="Lena Dunham" userId="7a8e6d5e-cb96-47cf-aa9f-438249cb2abd" providerId="ADAL" clId="{061C1DA4-B608-4396-915C-96E79FC6ADE7}" dt="2025-01-09T13:46:52.357" v="17" actId="47"/>
          <pc:sldLayoutMkLst>
            <pc:docMk/>
            <pc:sldMasterMk cId="0" sldId="2147483648"/>
            <pc:sldLayoutMk cId="0" sldId="2147483650"/>
          </pc:sldLayoutMkLst>
        </pc:sldLayoutChg>
        <pc:sldLayoutChg chg="del">
          <pc:chgData name="Lena Dunham" userId="7a8e6d5e-cb96-47cf-aa9f-438249cb2abd" providerId="ADAL" clId="{061C1DA4-B608-4396-915C-96E79FC6ADE7}" dt="2025-01-09T13:46:52.357" v="17" actId="47"/>
          <pc:sldLayoutMkLst>
            <pc:docMk/>
            <pc:sldMasterMk cId="0" sldId="2147483648"/>
            <pc:sldLayoutMk cId="0" sldId="2147483651"/>
          </pc:sldLayoutMkLst>
        </pc:sldLayoutChg>
        <pc:sldLayoutChg chg="del">
          <pc:chgData name="Lena Dunham" userId="7a8e6d5e-cb96-47cf-aa9f-438249cb2abd" providerId="ADAL" clId="{061C1DA4-B608-4396-915C-96E79FC6ADE7}" dt="2025-01-09T13:46:52.357" v="17" actId="47"/>
          <pc:sldLayoutMkLst>
            <pc:docMk/>
            <pc:sldMasterMk cId="0" sldId="2147483648"/>
            <pc:sldLayoutMk cId="0" sldId="2147483652"/>
          </pc:sldLayoutMkLst>
        </pc:sldLayoutChg>
        <pc:sldLayoutChg chg="del">
          <pc:chgData name="Lena Dunham" userId="7a8e6d5e-cb96-47cf-aa9f-438249cb2abd" providerId="ADAL" clId="{061C1DA4-B608-4396-915C-96E79FC6ADE7}" dt="2025-01-09T13:46:52.357" v="17" actId="47"/>
          <pc:sldLayoutMkLst>
            <pc:docMk/>
            <pc:sldMasterMk cId="0" sldId="2147483648"/>
            <pc:sldLayoutMk cId="0" sldId="2147483653"/>
          </pc:sldLayoutMkLst>
        </pc:sldLayoutChg>
        <pc:sldLayoutChg chg="del">
          <pc:chgData name="Lena Dunham" userId="7a8e6d5e-cb96-47cf-aa9f-438249cb2abd" providerId="ADAL" clId="{061C1DA4-B608-4396-915C-96E79FC6ADE7}" dt="2025-01-09T13:46:52.357" v="17" actId="47"/>
          <pc:sldLayoutMkLst>
            <pc:docMk/>
            <pc:sldMasterMk cId="0" sldId="2147483648"/>
            <pc:sldLayoutMk cId="0" sldId="2147483654"/>
          </pc:sldLayoutMkLst>
        </pc:sldLayoutChg>
        <pc:sldLayoutChg chg="del">
          <pc:chgData name="Lena Dunham" userId="7a8e6d5e-cb96-47cf-aa9f-438249cb2abd" providerId="ADAL" clId="{061C1DA4-B608-4396-915C-96E79FC6ADE7}" dt="2025-01-09T13:46:52.357" v="17" actId="47"/>
          <pc:sldLayoutMkLst>
            <pc:docMk/>
            <pc:sldMasterMk cId="0" sldId="2147483648"/>
            <pc:sldLayoutMk cId="0" sldId="2147483655"/>
          </pc:sldLayoutMkLst>
        </pc:sldLayoutChg>
        <pc:sldLayoutChg chg="del">
          <pc:chgData name="Lena Dunham" userId="7a8e6d5e-cb96-47cf-aa9f-438249cb2abd" providerId="ADAL" clId="{061C1DA4-B608-4396-915C-96E79FC6ADE7}" dt="2025-01-09T13:46:52.357" v="17" actId="47"/>
          <pc:sldLayoutMkLst>
            <pc:docMk/>
            <pc:sldMasterMk cId="0" sldId="2147483648"/>
            <pc:sldLayoutMk cId="0" sldId="2147483656"/>
          </pc:sldLayoutMkLst>
        </pc:sldLayoutChg>
        <pc:sldLayoutChg chg="del">
          <pc:chgData name="Lena Dunham" userId="7a8e6d5e-cb96-47cf-aa9f-438249cb2abd" providerId="ADAL" clId="{061C1DA4-B608-4396-915C-96E79FC6ADE7}" dt="2025-01-09T13:46:52.357" v="17" actId="47"/>
          <pc:sldLayoutMkLst>
            <pc:docMk/>
            <pc:sldMasterMk cId="0" sldId="2147483648"/>
            <pc:sldLayoutMk cId="0" sldId="2147483657"/>
          </pc:sldLayoutMkLst>
        </pc:sldLayoutChg>
        <pc:sldLayoutChg chg="del">
          <pc:chgData name="Lena Dunham" userId="7a8e6d5e-cb96-47cf-aa9f-438249cb2abd" providerId="ADAL" clId="{061C1DA4-B608-4396-915C-96E79FC6ADE7}" dt="2025-01-09T13:46:52.357" v="17" actId="47"/>
          <pc:sldLayoutMkLst>
            <pc:docMk/>
            <pc:sldMasterMk cId="0" sldId="2147483648"/>
            <pc:sldLayoutMk cId="0" sldId="2147483658"/>
          </pc:sldLayoutMkLst>
        </pc:sldLayoutChg>
        <pc:sldLayoutChg chg="del">
          <pc:chgData name="Lena Dunham" userId="7a8e6d5e-cb96-47cf-aa9f-438249cb2abd" providerId="ADAL" clId="{061C1DA4-B608-4396-915C-96E79FC6ADE7}" dt="2025-01-09T13:46:52.357" v="17" actId="47"/>
          <pc:sldLayoutMkLst>
            <pc:docMk/>
            <pc:sldMasterMk cId="0" sldId="2147483648"/>
            <pc:sldLayoutMk cId="0" sldId="2147483659"/>
          </pc:sldLayoutMkLst>
        </pc:sldLayoutChg>
      </pc:sldMasterChg>
      <pc:sldMasterChg chg="addSldLayout delSldLayout">
        <pc:chgData name="Lena Dunham" userId="7a8e6d5e-cb96-47cf-aa9f-438249cb2abd" providerId="ADAL" clId="{061C1DA4-B608-4396-915C-96E79FC6ADE7}" dt="2025-01-09T13:46:58.583" v="42" actId="47"/>
        <pc:sldMasterMkLst>
          <pc:docMk/>
          <pc:sldMasterMk cId="0" sldId="2147483755"/>
        </pc:sldMasterMkLst>
        <pc:sldLayoutChg chg="add del">
          <pc:chgData name="Lena Dunham" userId="7a8e6d5e-cb96-47cf-aa9f-438249cb2abd" providerId="ADAL" clId="{061C1DA4-B608-4396-915C-96E79FC6ADE7}" dt="2025-01-09T13:46:58.583" v="42" actId="47"/>
          <pc:sldLayoutMkLst>
            <pc:docMk/>
            <pc:sldMasterMk cId="0" sldId="2147483755"/>
            <pc:sldLayoutMk cId="2081650750" sldId="2147483663"/>
          </pc:sldLayoutMkLst>
        </pc:sldLayoutChg>
        <pc:sldLayoutChg chg="del">
          <pc:chgData name="Lena Dunham" userId="7a8e6d5e-cb96-47cf-aa9f-438249cb2abd" providerId="ADAL" clId="{061C1DA4-B608-4396-915C-96E79FC6ADE7}" dt="2025-01-09T13:46:53.562" v="31" actId="47"/>
          <pc:sldLayoutMkLst>
            <pc:docMk/>
            <pc:sldMasterMk cId="0" sldId="2147483755"/>
            <pc:sldLayoutMk cId="0" sldId="2147483704"/>
          </pc:sldLayoutMkLst>
        </pc:sldLayoutChg>
        <pc:sldLayoutChg chg="del">
          <pc:chgData name="Lena Dunham" userId="7a8e6d5e-cb96-47cf-aa9f-438249cb2abd" providerId="ADAL" clId="{061C1DA4-B608-4396-915C-96E79FC6ADE7}" dt="2025-01-09T13:46:54.187" v="40" actId="47"/>
          <pc:sldLayoutMkLst>
            <pc:docMk/>
            <pc:sldMasterMk cId="0" sldId="2147483755"/>
            <pc:sldLayoutMk cId="2298504503" sldId="2147483768"/>
          </pc:sldLayoutMkLst>
        </pc:sldLayoutChg>
        <pc:sldLayoutChg chg="del">
          <pc:chgData name="Lena Dunham" userId="7a8e6d5e-cb96-47cf-aa9f-438249cb2abd" providerId="ADAL" clId="{061C1DA4-B608-4396-915C-96E79FC6ADE7}" dt="2025-01-09T13:46:54.065" v="38" actId="47"/>
          <pc:sldLayoutMkLst>
            <pc:docMk/>
            <pc:sldMasterMk cId="0" sldId="2147483755"/>
            <pc:sldLayoutMk cId="1313430480" sldId="2147483769"/>
          </pc:sldLayoutMkLst>
        </pc:sldLayoutChg>
        <pc:sldLayoutChg chg="del">
          <pc:chgData name="Lena Dunham" userId="7a8e6d5e-cb96-47cf-aa9f-438249cb2abd" providerId="ADAL" clId="{061C1DA4-B608-4396-915C-96E79FC6ADE7}" dt="2025-01-09T13:46:53.233" v="26" actId="47"/>
          <pc:sldLayoutMkLst>
            <pc:docMk/>
            <pc:sldMasterMk cId="0" sldId="2147483755"/>
            <pc:sldLayoutMk cId="2216377294" sldId="2147483770"/>
          </pc:sldLayoutMkLst>
        </pc:sldLayoutChg>
      </pc:sldMasterChg>
      <pc:sldMasterChg chg="del delSldLayout">
        <pc:chgData name="Lena Dunham" userId="7a8e6d5e-cb96-47cf-aa9f-438249cb2abd" providerId="ADAL" clId="{061C1DA4-B608-4396-915C-96E79FC6ADE7}" dt="2025-01-09T13:46:50.296" v="10" actId="47"/>
        <pc:sldMasterMkLst>
          <pc:docMk/>
          <pc:sldMasterMk cId="484732074" sldId="2147483756"/>
        </pc:sldMasterMkLst>
        <pc:sldLayoutChg chg="del">
          <pc:chgData name="Lena Dunham" userId="7a8e6d5e-cb96-47cf-aa9f-438249cb2abd" providerId="ADAL" clId="{061C1DA4-B608-4396-915C-96E79FC6ADE7}" dt="2025-01-09T13:46:50.296" v="10" actId="47"/>
          <pc:sldLayoutMkLst>
            <pc:docMk/>
            <pc:sldMasterMk cId="484732074" sldId="2147483756"/>
            <pc:sldLayoutMk cId="3989195297" sldId="2147483757"/>
          </pc:sldLayoutMkLst>
        </pc:sldLayoutChg>
        <pc:sldLayoutChg chg="del">
          <pc:chgData name="Lena Dunham" userId="7a8e6d5e-cb96-47cf-aa9f-438249cb2abd" providerId="ADAL" clId="{061C1DA4-B608-4396-915C-96E79FC6ADE7}" dt="2025-01-09T13:46:50.296" v="10" actId="47"/>
          <pc:sldLayoutMkLst>
            <pc:docMk/>
            <pc:sldMasterMk cId="484732074" sldId="2147483756"/>
            <pc:sldLayoutMk cId="166222106" sldId="2147483758"/>
          </pc:sldLayoutMkLst>
        </pc:sldLayoutChg>
        <pc:sldLayoutChg chg="del">
          <pc:chgData name="Lena Dunham" userId="7a8e6d5e-cb96-47cf-aa9f-438249cb2abd" providerId="ADAL" clId="{061C1DA4-B608-4396-915C-96E79FC6ADE7}" dt="2025-01-09T13:46:50.296" v="10" actId="47"/>
          <pc:sldLayoutMkLst>
            <pc:docMk/>
            <pc:sldMasterMk cId="484732074" sldId="2147483756"/>
            <pc:sldLayoutMk cId="768205407" sldId="2147483759"/>
          </pc:sldLayoutMkLst>
        </pc:sldLayoutChg>
        <pc:sldLayoutChg chg="del">
          <pc:chgData name="Lena Dunham" userId="7a8e6d5e-cb96-47cf-aa9f-438249cb2abd" providerId="ADAL" clId="{061C1DA4-B608-4396-915C-96E79FC6ADE7}" dt="2025-01-09T13:46:50.296" v="10" actId="47"/>
          <pc:sldLayoutMkLst>
            <pc:docMk/>
            <pc:sldMasterMk cId="484732074" sldId="2147483756"/>
            <pc:sldLayoutMk cId="284279683" sldId="2147483760"/>
          </pc:sldLayoutMkLst>
        </pc:sldLayoutChg>
        <pc:sldLayoutChg chg="del">
          <pc:chgData name="Lena Dunham" userId="7a8e6d5e-cb96-47cf-aa9f-438249cb2abd" providerId="ADAL" clId="{061C1DA4-B608-4396-915C-96E79FC6ADE7}" dt="2025-01-09T13:46:50.296" v="10" actId="47"/>
          <pc:sldLayoutMkLst>
            <pc:docMk/>
            <pc:sldMasterMk cId="484732074" sldId="2147483756"/>
            <pc:sldLayoutMk cId="3801771041" sldId="2147483761"/>
          </pc:sldLayoutMkLst>
        </pc:sldLayoutChg>
        <pc:sldLayoutChg chg="del">
          <pc:chgData name="Lena Dunham" userId="7a8e6d5e-cb96-47cf-aa9f-438249cb2abd" providerId="ADAL" clId="{061C1DA4-B608-4396-915C-96E79FC6ADE7}" dt="2025-01-09T13:46:50.296" v="10" actId="47"/>
          <pc:sldLayoutMkLst>
            <pc:docMk/>
            <pc:sldMasterMk cId="484732074" sldId="2147483756"/>
            <pc:sldLayoutMk cId="310808164" sldId="2147483762"/>
          </pc:sldLayoutMkLst>
        </pc:sldLayoutChg>
        <pc:sldLayoutChg chg="del">
          <pc:chgData name="Lena Dunham" userId="7a8e6d5e-cb96-47cf-aa9f-438249cb2abd" providerId="ADAL" clId="{061C1DA4-B608-4396-915C-96E79FC6ADE7}" dt="2025-01-09T13:46:50.296" v="10" actId="47"/>
          <pc:sldLayoutMkLst>
            <pc:docMk/>
            <pc:sldMasterMk cId="484732074" sldId="2147483756"/>
            <pc:sldLayoutMk cId="3545631497" sldId="2147483763"/>
          </pc:sldLayoutMkLst>
        </pc:sldLayoutChg>
        <pc:sldLayoutChg chg="del">
          <pc:chgData name="Lena Dunham" userId="7a8e6d5e-cb96-47cf-aa9f-438249cb2abd" providerId="ADAL" clId="{061C1DA4-B608-4396-915C-96E79FC6ADE7}" dt="2025-01-09T13:46:50.296" v="10" actId="47"/>
          <pc:sldLayoutMkLst>
            <pc:docMk/>
            <pc:sldMasterMk cId="484732074" sldId="2147483756"/>
            <pc:sldLayoutMk cId="845630855" sldId="2147483764"/>
          </pc:sldLayoutMkLst>
        </pc:sldLayoutChg>
        <pc:sldLayoutChg chg="del">
          <pc:chgData name="Lena Dunham" userId="7a8e6d5e-cb96-47cf-aa9f-438249cb2abd" providerId="ADAL" clId="{061C1DA4-B608-4396-915C-96E79FC6ADE7}" dt="2025-01-09T13:46:50.296" v="10" actId="47"/>
          <pc:sldLayoutMkLst>
            <pc:docMk/>
            <pc:sldMasterMk cId="484732074" sldId="2147483756"/>
            <pc:sldLayoutMk cId="410368198" sldId="2147483765"/>
          </pc:sldLayoutMkLst>
        </pc:sldLayoutChg>
        <pc:sldLayoutChg chg="del">
          <pc:chgData name="Lena Dunham" userId="7a8e6d5e-cb96-47cf-aa9f-438249cb2abd" providerId="ADAL" clId="{061C1DA4-B608-4396-915C-96E79FC6ADE7}" dt="2025-01-09T13:46:50.296" v="10" actId="47"/>
          <pc:sldLayoutMkLst>
            <pc:docMk/>
            <pc:sldMasterMk cId="484732074" sldId="2147483756"/>
            <pc:sldLayoutMk cId="2287800820" sldId="2147483766"/>
          </pc:sldLayoutMkLst>
        </pc:sldLayoutChg>
        <pc:sldLayoutChg chg="del">
          <pc:chgData name="Lena Dunham" userId="7a8e6d5e-cb96-47cf-aa9f-438249cb2abd" providerId="ADAL" clId="{061C1DA4-B608-4396-915C-96E79FC6ADE7}" dt="2025-01-09T13:46:50.296" v="10" actId="47"/>
          <pc:sldLayoutMkLst>
            <pc:docMk/>
            <pc:sldMasterMk cId="484732074" sldId="2147483756"/>
            <pc:sldLayoutMk cId="3906282604" sldId="2147483767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image" Target="../media/image57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image" Target="../media/image5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2016F7-73B2-4D31-9E05-E62EAFCECD8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89D2E046-078A-4A2F-95E1-ADE8DDE5BBD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solidFill>
                <a:schemeClr val="bg1"/>
              </a:solidFill>
            </a:rPr>
            <a:t>Moral imperative</a:t>
          </a:r>
        </a:p>
      </dgm:t>
    </dgm:pt>
    <dgm:pt modelId="{CD6CC017-4AE9-4BE5-A7EB-0DC9465C6DB2}" type="parTrans" cxnId="{6A9CEEF1-0131-423A-9A24-0E8007B76DB9}">
      <dgm:prSet/>
      <dgm:spPr/>
      <dgm:t>
        <a:bodyPr/>
        <a:lstStyle/>
        <a:p>
          <a:endParaRPr lang="en-US"/>
        </a:p>
      </dgm:t>
    </dgm:pt>
    <dgm:pt modelId="{4A2C5F40-57DD-434A-8550-B87BA117F1F9}" type="sibTrans" cxnId="{6A9CEEF1-0131-423A-9A24-0E8007B76DB9}">
      <dgm:prSet/>
      <dgm:spPr/>
      <dgm:t>
        <a:bodyPr/>
        <a:lstStyle/>
        <a:p>
          <a:endParaRPr lang="en-US"/>
        </a:p>
      </dgm:t>
    </dgm:pt>
    <dgm:pt modelId="{3C1AFB59-50EE-42EC-A85A-D77F3D77E61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solidFill>
                <a:schemeClr val="bg1"/>
              </a:solidFill>
            </a:rPr>
            <a:t>Success factor for organization’s mission</a:t>
          </a:r>
        </a:p>
      </dgm:t>
    </dgm:pt>
    <dgm:pt modelId="{468C4EFA-0898-41C3-A4CA-6C85DC9E2D6B}" type="parTrans" cxnId="{D3DEDCD7-713D-462C-AF70-1E74038D623C}">
      <dgm:prSet/>
      <dgm:spPr/>
      <dgm:t>
        <a:bodyPr/>
        <a:lstStyle/>
        <a:p>
          <a:endParaRPr lang="en-US"/>
        </a:p>
      </dgm:t>
    </dgm:pt>
    <dgm:pt modelId="{F297E018-38BE-4057-BD6A-D273BC257BE1}" type="sibTrans" cxnId="{D3DEDCD7-713D-462C-AF70-1E74038D623C}">
      <dgm:prSet/>
      <dgm:spPr/>
      <dgm:t>
        <a:bodyPr/>
        <a:lstStyle/>
        <a:p>
          <a:endParaRPr lang="en-US"/>
        </a:p>
      </dgm:t>
    </dgm:pt>
    <dgm:pt modelId="{4FB46D78-748B-49BC-953F-20930B9B468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solidFill>
                <a:schemeClr val="bg1"/>
              </a:solidFill>
            </a:rPr>
            <a:t>Proven return and value on investment</a:t>
          </a:r>
        </a:p>
      </dgm:t>
    </dgm:pt>
    <dgm:pt modelId="{CD32096D-388E-4131-903D-8294C6251AB1}" type="parTrans" cxnId="{874C0CD2-AE09-46B2-ABFA-626320223CFB}">
      <dgm:prSet/>
      <dgm:spPr/>
      <dgm:t>
        <a:bodyPr/>
        <a:lstStyle/>
        <a:p>
          <a:endParaRPr lang="en-US"/>
        </a:p>
      </dgm:t>
    </dgm:pt>
    <dgm:pt modelId="{17CC5089-8FF6-4100-BB44-F1F2D4798427}" type="sibTrans" cxnId="{874C0CD2-AE09-46B2-ABFA-626320223CFB}">
      <dgm:prSet/>
      <dgm:spPr/>
      <dgm:t>
        <a:bodyPr/>
        <a:lstStyle/>
        <a:p>
          <a:endParaRPr lang="en-US"/>
        </a:p>
      </dgm:t>
    </dgm:pt>
    <dgm:pt modelId="{4D8ABDB4-FA8F-4E31-950C-82E0F7CC23A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solidFill>
                <a:schemeClr val="bg1"/>
              </a:solidFill>
            </a:rPr>
            <a:t>Regulatory or organizational requirements</a:t>
          </a:r>
        </a:p>
      </dgm:t>
    </dgm:pt>
    <dgm:pt modelId="{D476A136-7C23-45B9-B718-9DFE4EEA3867}" type="parTrans" cxnId="{0A004CBB-7FBF-4870-95B0-D2B8CD565BBC}">
      <dgm:prSet/>
      <dgm:spPr/>
      <dgm:t>
        <a:bodyPr/>
        <a:lstStyle/>
        <a:p>
          <a:endParaRPr lang="en-US"/>
        </a:p>
      </dgm:t>
    </dgm:pt>
    <dgm:pt modelId="{554A3E57-B849-44AE-8997-1549914B42C9}" type="sibTrans" cxnId="{0A004CBB-7FBF-4870-95B0-D2B8CD565BBC}">
      <dgm:prSet/>
      <dgm:spPr/>
      <dgm:t>
        <a:bodyPr/>
        <a:lstStyle/>
        <a:p>
          <a:endParaRPr lang="en-US"/>
        </a:p>
      </dgm:t>
    </dgm:pt>
    <dgm:pt modelId="{EA295F96-9BB9-4786-B9C2-115CC9F6B85D}" type="pres">
      <dgm:prSet presAssocID="{642016F7-73B2-4D31-9E05-E62EAFCECD86}" presName="root" presStyleCnt="0">
        <dgm:presLayoutVars>
          <dgm:dir/>
          <dgm:resizeHandles val="exact"/>
        </dgm:presLayoutVars>
      </dgm:prSet>
      <dgm:spPr/>
    </dgm:pt>
    <dgm:pt modelId="{5100F92E-9878-43B4-AD8C-58BEE17F3B89}" type="pres">
      <dgm:prSet presAssocID="{89D2E046-078A-4A2F-95E1-ADE8DDE5BBDC}" presName="compNode" presStyleCnt="0"/>
      <dgm:spPr/>
    </dgm:pt>
    <dgm:pt modelId="{E5291127-50F5-499F-A0D5-0364671075AE}" type="pres">
      <dgm:prSet presAssocID="{89D2E046-078A-4A2F-95E1-ADE8DDE5BBDC}" presName="bgRect" presStyleLbl="bgShp" presStyleIdx="0" presStyleCnt="4"/>
      <dgm:spPr/>
    </dgm:pt>
    <dgm:pt modelId="{67006D39-B607-44B7-B104-11BC672DC226}" type="pres">
      <dgm:prSet presAssocID="{89D2E046-078A-4A2F-95E1-ADE8DDE5BBD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1DC0347D-A514-48BD-8228-3569F35A2D44}" type="pres">
      <dgm:prSet presAssocID="{89D2E046-078A-4A2F-95E1-ADE8DDE5BBDC}" presName="spaceRect" presStyleCnt="0"/>
      <dgm:spPr/>
    </dgm:pt>
    <dgm:pt modelId="{58394F11-73B2-4CDA-B8CB-597A38A2853C}" type="pres">
      <dgm:prSet presAssocID="{89D2E046-078A-4A2F-95E1-ADE8DDE5BBDC}" presName="parTx" presStyleLbl="revTx" presStyleIdx="0" presStyleCnt="4">
        <dgm:presLayoutVars>
          <dgm:chMax val="0"/>
          <dgm:chPref val="0"/>
        </dgm:presLayoutVars>
      </dgm:prSet>
      <dgm:spPr/>
    </dgm:pt>
    <dgm:pt modelId="{D3262032-EA1C-4B90-B851-351A84FF6370}" type="pres">
      <dgm:prSet presAssocID="{4A2C5F40-57DD-434A-8550-B87BA117F1F9}" presName="sibTrans" presStyleCnt="0"/>
      <dgm:spPr/>
    </dgm:pt>
    <dgm:pt modelId="{145319E7-0E94-462A-BB7F-422A75C6656E}" type="pres">
      <dgm:prSet presAssocID="{3C1AFB59-50EE-42EC-A85A-D77F3D77E614}" presName="compNode" presStyleCnt="0"/>
      <dgm:spPr/>
    </dgm:pt>
    <dgm:pt modelId="{65DD6282-AA15-43EE-A4E5-0F4EA9E1B78F}" type="pres">
      <dgm:prSet presAssocID="{3C1AFB59-50EE-42EC-A85A-D77F3D77E614}" presName="bgRect" presStyleLbl="bgShp" presStyleIdx="1" presStyleCnt="4"/>
      <dgm:spPr/>
    </dgm:pt>
    <dgm:pt modelId="{43A1EA53-C1A6-4E68-838D-4D0E7049E1C3}" type="pres">
      <dgm:prSet presAssocID="{3C1AFB59-50EE-42EC-A85A-D77F3D77E61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D43CA977-6308-458F-A497-AFA50ECBE3CD}" type="pres">
      <dgm:prSet presAssocID="{3C1AFB59-50EE-42EC-A85A-D77F3D77E614}" presName="spaceRect" presStyleCnt="0"/>
      <dgm:spPr/>
    </dgm:pt>
    <dgm:pt modelId="{4E23F189-75B4-42D7-99AB-0777C1861357}" type="pres">
      <dgm:prSet presAssocID="{3C1AFB59-50EE-42EC-A85A-D77F3D77E614}" presName="parTx" presStyleLbl="revTx" presStyleIdx="1" presStyleCnt="4">
        <dgm:presLayoutVars>
          <dgm:chMax val="0"/>
          <dgm:chPref val="0"/>
        </dgm:presLayoutVars>
      </dgm:prSet>
      <dgm:spPr/>
    </dgm:pt>
    <dgm:pt modelId="{F439406E-4548-4F2B-9088-B70CDA3445A8}" type="pres">
      <dgm:prSet presAssocID="{F297E018-38BE-4057-BD6A-D273BC257BE1}" presName="sibTrans" presStyleCnt="0"/>
      <dgm:spPr/>
    </dgm:pt>
    <dgm:pt modelId="{280343F5-18BF-4AFF-A405-111BF2C40C6A}" type="pres">
      <dgm:prSet presAssocID="{4FB46D78-748B-49BC-953F-20930B9B468D}" presName="compNode" presStyleCnt="0"/>
      <dgm:spPr/>
    </dgm:pt>
    <dgm:pt modelId="{9326BCCB-6125-4991-8D85-7DD7BF0C316E}" type="pres">
      <dgm:prSet presAssocID="{4FB46D78-748B-49BC-953F-20930B9B468D}" presName="bgRect" presStyleLbl="bgShp" presStyleIdx="2" presStyleCnt="4"/>
      <dgm:spPr/>
    </dgm:pt>
    <dgm:pt modelId="{5C6204EA-B228-467B-A526-EF87EF2E8C4E}" type="pres">
      <dgm:prSet presAssocID="{4FB46D78-748B-49BC-953F-20930B9B468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06DE128D-7567-437E-8554-25BFF7B10FF4}" type="pres">
      <dgm:prSet presAssocID="{4FB46D78-748B-49BC-953F-20930B9B468D}" presName="spaceRect" presStyleCnt="0"/>
      <dgm:spPr/>
    </dgm:pt>
    <dgm:pt modelId="{BF2D2067-C45A-4266-8C05-CD385ED991CA}" type="pres">
      <dgm:prSet presAssocID="{4FB46D78-748B-49BC-953F-20930B9B468D}" presName="parTx" presStyleLbl="revTx" presStyleIdx="2" presStyleCnt="4">
        <dgm:presLayoutVars>
          <dgm:chMax val="0"/>
          <dgm:chPref val="0"/>
        </dgm:presLayoutVars>
      </dgm:prSet>
      <dgm:spPr/>
    </dgm:pt>
    <dgm:pt modelId="{80939B15-90A5-4735-823E-092E9A053B68}" type="pres">
      <dgm:prSet presAssocID="{17CC5089-8FF6-4100-BB44-F1F2D4798427}" presName="sibTrans" presStyleCnt="0"/>
      <dgm:spPr/>
    </dgm:pt>
    <dgm:pt modelId="{F074638C-7DB9-4492-845A-20208DF23BFC}" type="pres">
      <dgm:prSet presAssocID="{4D8ABDB4-FA8F-4E31-950C-82E0F7CC23A2}" presName="compNode" presStyleCnt="0"/>
      <dgm:spPr/>
    </dgm:pt>
    <dgm:pt modelId="{756CEA07-6B94-424F-8E81-ABA7413CCFF9}" type="pres">
      <dgm:prSet presAssocID="{4D8ABDB4-FA8F-4E31-950C-82E0F7CC23A2}" presName="bgRect" presStyleLbl="bgShp" presStyleIdx="3" presStyleCnt="4"/>
      <dgm:spPr/>
    </dgm:pt>
    <dgm:pt modelId="{4C9330DE-C2DC-420E-8106-6D94761775EC}" type="pres">
      <dgm:prSet presAssocID="{4D8ABDB4-FA8F-4E31-950C-82E0F7CC23A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7B5B594F-3FF1-4AE8-B36C-DCEAF88F9FBC}" type="pres">
      <dgm:prSet presAssocID="{4D8ABDB4-FA8F-4E31-950C-82E0F7CC23A2}" presName="spaceRect" presStyleCnt="0"/>
      <dgm:spPr/>
    </dgm:pt>
    <dgm:pt modelId="{768AC6D5-B529-4B3B-95A4-B51992F0C8B7}" type="pres">
      <dgm:prSet presAssocID="{4D8ABDB4-FA8F-4E31-950C-82E0F7CC23A2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28A76525-542F-4A6D-8151-89D023A7FAFD}" type="presOf" srcId="{642016F7-73B2-4D31-9E05-E62EAFCECD86}" destId="{EA295F96-9BB9-4786-B9C2-115CC9F6B85D}" srcOrd="0" destOrd="0" presId="urn:microsoft.com/office/officeart/2018/2/layout/IconVerticalSolidList"/>
    <dgm:cxn modelId="{C95A226B-145F-430A-849F-0A765DB78D3B}" type="presOf" srcId="{89D2E046-078A-4A2F-95E1-ADE8DDE5BBDC}" destId="{58394F11-73B2-4CDA-B8CB-597A38A2853C}" srcOrd="0" destOrd="0" presId="urn:microsoft.com/office/officeart/2018/2/layout/IconVerticalSolidList"/>
    <dgm:cxn modelId="{388FA699-23FD-46AE-9A14-65BED0C94B79}" type="presOf" srcId="{4FB46D78-748B-49BC-953F-20930B9B468D}" destId="{BF2D2067-C45A-4266-8C05-CD385ED991CA}" srcOrd="0" destOrd="0" presId="urn:microsoft.com/office/officeart/2018/2/layout/IconVerticalSolidList"/>
    <dgm:cxn modelId="{0A004CBB-7FBF-4870-95B0-D2B8CD565BBC}" srcId="{642016F7-73B2-4D31-9E05-E62EAFCECD86}" destId="{4D8ABDB4-FA8F-4E31-950C-82E0F7CC23A2}" srcOrd="3" destOrd="0" parTransId="{D476A136-7C23-45B9-B718-9DFE4EEA3867}" sibTransId="{554A3E57-B849-44AE-8997-1549914B42C9}"/>
    <dgm:cxn modelId="{874C0CD2-AE09-46B2-ABFA-626320223CFB}" srcId="{642016F7-73B2-4D31-9E05-E62EAFCECD86}" destId="{4FB46D78-748B-49BC-953F-20930B9B468D}" srcOrd="2" destOrd="0" parTransId="{CD32096D-388E-4131-903D-8294C6251AB1}" sibTransId="{17CC5089-8FF6-4100-BB44-F1F2D4798427}"/>
    <dgm:cxn modelId="{D3DEDCD7-713D-462C-AF70-1E74038D623C}" srcId="{642016F7-73B2-4D31-9E05-E62EAFCECD86}" destId="{3C1AFB59-50EE-42EC-A85A-D77F3D77E614}" srcOrd="1" destOrd="0" parTransId="{468C4EFA-0898-41C3-A4CA-6C85DC9E2D6B}" sibTransId="{F297E018-38BE-4057-BD6A-D273BC257BE1}"/>
    <dgm:cxn modelId="{38DEEFED-087A-47FE-A5FC-5F7FA12C29EF}" type="presOf" srcId="{4D8ABDB4-FA8F-4E31-950C-82E0F7CC23A2}" destId="{768AC6D5-B529-4B3B-95A4-B51992F0C8B7}" srcOrd="0" destOrd="0" presId="urn:microsoft.com/office/officeart/2018/2/layout/IconVerticalSolidList"/>
    <dgm:cxn modelId="{6A9CEEF1-0131-423A-9A24-0E8007B76DB9}" srcId="{642016F7-73B2-4D31-9E05-E62EAFCECD86}" destId="{89D2E046-078A-4A2F-95E1-ADE8DDE5BBDC}" srcOrd="0" destOrd="0" parTransId="{CD6CC017-4AE9-4BE5-A7EB-0DC9465C6DB2}" sibTransId="{4A2C5F40-57DD-434A-8550-B87BA117F1F9}"/>
    <dgm:cxn modelId="{3971B8FE-CF92-4B3B-BAED-F2769A621257}" type="presOf" srcId="{3C1AFB59-50EE-42EC-A85A-D77F3D77E614}" destId="{4E23F189-75B4-42D7-99AB-0777C1861357}" srcOrd="0" destOrd="0" presId="urn:microsoft.com/office/officeart/2018/2/layout/IconVerticalSolidList"/>
    <dgm:cxn modelId="{5F4577E4-E81E-4C7B-A9A0-2DCFDF854C5F}" type="presParOf" srcId="{EA295F96-9BB9-4786-B9C2-115CC9F6B85D}" destId="{5100F92E-9878-43B4-AD8C-58BEE17F3B89}" srcOrd="0" destOrd="0" presId="urn:microsoft.com/office/officeart/2018/2/layout/IconVerticalSolidList"/>
    <dgm:cxn modelId="{A23CE09C-DF76-4816-87C8-C7600E5C81CC}" type="presParOf" srcId="{5100F92E-9878-43B4-AD8C-58BEE17F3B89}" destId="{E5291127-50F5-499F-A0D5-0364671075AE}" srcOrd="0" destOrd="0" presId="urn:microsoft.com/office/officeart/2018/2/layout/IconVerticalSolidList"/>
    <dgm:cxn modelId="{297BE1BE-8A8B-4FAF-8DB9-0EA95B033E6C}" type="presParOf" srcId="{5100F92E-9878-43B4-AD8C-58BEE17F3B89}" destId="{67006D39-B607-44B7-B104-11BC672DC226}" srcOrd="1" destOrd="0" presId="urn:microsoft.com/office/officeart/2018/2/layout/IconVerticalSolidList"/>
    <dgm:cxn modelId="{193E0CF5-FDA5-4570-9AB4-FE5A02218EDB}" type="presParOf" srcId="{5100F92E-9878-43B4-AD8C-58BEE17F3B89}" destId="{1DC0347D-A514-48BD-8228-3569F35A2D44}" srcOrd="2" destOrd="0" presId="urn:microsoft.com/office/officeart/2018/2/layout/IconVerticalSolidList"/>
    <dgm:cxn modelId="{7DB2E2E5-E61A-46A7-BB76-1158551D870F}" type="presParOf" srcId="{5100F92E-9878-43B4-AD8C-58BEE17F3B89}" destId="{58394F11-73B2-4CDA-B8CB-597A38A2853C}" srcOrd="3" destOrd="0" presId="urn:microsoft.com/office/officeart/2018/2/layout/IconVerticalSolidList"/>
    <dgm:cxn modelId="{B29D3794-CB87-4827-A722-D43CCEAC356F}" type="presParOf" srcId="{EA295F96-9BB9-4786-B9C2-115CC9F6B85D}" destId="{D3262032-EA1C-4B90-B851-351A84FF6370}" srcOrd="1" destOrd="0" presId="urn:microsoft.com/office/officeart/2018/2/layout/IconVerticalSolidList"/>
    <dgm:cxn modelId="{F24AAB9F-6B6C-4910-B8A3-CCD22BE6E53C}" type="presParOf" srcId="{EA295F96-9BB9-4786-B9C2-115CC9F6B85D}" destId="{145319E7-0E94-462A-BB7F-422A75C6656E}" srcOrd="2" destOrd="0" presId="urn:microsoft.com/office/officeart/2018/2/layout/IconVerticalSolidList"/>
    <dgm:cxn modelId="{6B85336D-DBDB-4A0B-82AA-614F38E64B6D}" type="presParOf" srcId="{145319E7-0E94-462A-BB7F-422A75C6656E}" destId="{65DD6282-AA15-43EE-A4E5-0F4EA9E1B78F}" srcOrd="0" destOrd="0" presId="urn:microsoft.com/office/officeart/2018/2/layout/IconVerticalSolidList"/>
    <dgm:cxn modelId="{E48147BC-78AE-4C78-BCA9-1C2450D0EC82}" type="presParOf" srcId="{145319E7-0E94-462A-BB7F-422A75C6656E}" destId="{43A1EA53-C1A6-4E68-838D-4D0E7049E1C3}" srcOrd="1" destOrd="0" presId="urn:microsoft.com/office/officeart/2018/2/layout/IconVerticalSolidList"/>
    <dgm:cxn modelId="{663CF146-3B3C-48BD-8154-70C931C782DC}" type="presParOf" srcId="{145319E7-0E94-462A-BB7F-422A75C6656E}" destId="{D43CA977-6308-458F-A497-AFA50ECBE3CD}" srcOrd="2" destOrd="0" presId="urn:microsoft.com/office/officeart/2018/2/layout/IconVerticalSolidList"/>
    <dgm:cxn modelId="{A186BD00-9727-47DB-9FE2-43E9F45492DC}" type="presParOf" srcId="{145319E7-0E94-462A-BB7F-422A75C6656E}" destId="{4E23F189-75B4-42D7-99AB-0777C1861357}" srcOrd="3" destOrd="0" presId="urn:microsoft.com/office/officeart/2018/2/layout/IconVerticalSolidList"/>
    <dgm:cxn modelId="{6137B3BD-2A04-4704-9658-EBB8598CF977}" type="presParOf" srcId="{EA295F96-9BB9-4786-B9C2-115CC9F6B85D}" destId="{F439406E-4548-4F2B-9088-B70CDA3445A8}" srcOrd="3" destOrd="0" presId="urn:microsoft.com/office/officeart/2018/2/layout/IconVerticalSolidList"/>
    <dgm:cxn modelId="{0C352327-F358-4525-BAAF-13F7E8C8BA51}" type="presParOf" srcId="{EA295F96-9BB9-4786-B9C2-115CC9F6B85D}" destId="{280343F5-18BF-4AFF-A405-111BF2C40C6A}" srcOrd="4" destOrd="0" presId="urn:microsoft.com/office/officeart/2018/2/layout/IconVerticalSolidList"/>
    <dgm:cxn modelId="{F634E977-8B2D-4AD4-B46D-48D96E88E9C1}" type="presParOf" srcId="{280343F5-18BF-4AFF-A405-111BF2C40C6A}" destId="{9326BCCB-6125-4991-8D85-7DD7BF0C316E}" srcOrd="0" destOrd="0" presId="urn:microsoft.com/office/officeart/2018/2/layout/IconVerticalSolidList"/>
    <dgm:cxn modelId="{F0163F8C-33D0-4E52-AE2D-100CD8BC23F1}" type="presParOf" srcId="{280343F5-18BF-4AFF-A405-111BF2C40C6A}" destId="{5C6204EA-B228-467B-A526-EF87EF2E8C4E}" srcOrd="1" destOrd="0" presId="urn:microsoft.com/office/officeart/2018/2/layout/IconVerticalSolidList"/>
    <dgm:cxn modelId="{7EC5FA3B-C0E4-49FA-8797-6A3142F3ED27}" type="presParOf" srcId="{280343F5-18BF-4AFF-A405-111BF2C40C6A}" destId="{06DE128D-7567-437E-8554-25BFF7B10FF4}" srcOrd="2" destOrd="0" presId="urn:microsoft.com/office/officeart/2018/2/layout/IconVerticalSolidList"/>
    <dgm:cxn modelId="{BBF44560-BFC7-4326-BB95-828C656B8146}" type="presParOf" srcId="{280343F5-18BF-4AFF-A405-111BF2C40C6A}" destId="{BF2D2067-C45A-4266-8C05-CD385ED991CA}" srcOrd="3" destOrd="0" presId="urn:microsoft.com/office/officeart/2018/2/layout/IconVerticalSolidList"/>
    <dgm:cxn modelId="{A12DE0E5-3FB3-4644-AC4F-B7669B698CD7}" type="presParOf" srcId="{EA295F96-9BB9-4786-B9C2-115CC9F6B85D}" destId="{80939B15-90A5-4735-823E-092E9A053B68}" srcOrd="5" destOrd="0" presId="urn:microsoft.com/office/officeart/2018/2/layout/IconVerticalSolidList"/>
    <dgm:cxn modelId="{55A1DCBA-4635-46B0-B8B2-07A6DB387342}" type="presParOf" srcId="{EA295F96-9BB9-4786-B9C2-115CC9F6B85D}" destId="{F074638C-7DB9-4492-845A-20208DF23BFC}" srcOrd="6" destOrd="0" presId="urn:microsoft.com/office/officeart/2018/2/layout/IconVerticalSolidList"/>
    <dgm:cxn modelId="{CABA2320-A64F-4330-AE45-B3FD8F864D27}" type="presParOf" srcId="{F074638C-7DB9-4492-845A-20208DF23BFC}" destId="{756CEA07-6B94-424F-8E81-ABA7413CCFF9}" srcOrd="0" destOrd="0" presId="urn:microsoft.com/office/officeart/2018/2/layout/IconVerticalSolidList"/>
    <dgm:cxn modelId="{6AE36F58-0499-4372-8453-D863D1BC3FDD}" type="presParOf" srcId="{F074638C-7DB9-4492-845A-20208DF23BFC}" destId="{4C9330DE-C2DC-420E-8106-6D94761775EC}" srcOrd="1" destOrd="0" presId="urn:microsoft.com/office/officeart/2018/2/layout/IconVerticalSolidList"/>
    <dgm:cxn modelId="{81595839-33BE-4F3C-B93C-C05FFFC679E7}" type="presParOf" srcId="{F074638C-7DB9-4492-845A-20208DF23BFC}" destId="{7B5B594F-3FF1-4AE8-B36C-DCEAF88F9FBC}" srcOrd="2" destOrd="0" presId="urn:microsoft.com/office/officeart/2018/2/layout/IconVerticalSolidList"/>
    <dgm:cxn modelId="{5E0DFF34-DD30-478A-AD33-5C5D0674E4BA}" type="presParOf" srcId="{F074638C-7DB9-4492-845A-20208DF23BFC}" destId="{768AC6D5-B529-4B3B-95A4-B51992F0C8B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6B98B3F-0A58-472E-9E0F-4A83851D1412}" type="doc">
      <dgm:prSet loTypeId="urn:microsoft.com/office/officeart/2011/layout/CircleProcess" loCatId="process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EE35FE7E-B89C-454C-BBDF-36251E2C27E6}">
      <dgm:prSet phldrT="[Text]"/>
      <dgm:spPr/>
      <dgm:t>
        <a:bodyPr/>
        <a:lstStyle/>
        <a:p>
          <a:r>
            <a:rPr lang="en-US" b="0" dirty="0">
              <a:solidFill>
                <a:schemeClr val="bg1"/>
              </a:solidFill>
            </a:rPr>
            <a:t>Support optimized health and prevention among the workforce</a:t>
          </a:r>
        </a:p>
      </dgm:t>
    </dgm:pt>
    <dgm:pt modelId="{AB8D0215-33C0-4768-8AFB-B61BE7C67692}" type="parTrans" cxnId="{0EE5CFAF-3191-4FC8-8447-41422AFD47EB}">
      <dgm:prSet/>
      <dgm:spPr/>
      <dgm:t>
        <a:bodyPr/>
        <a:lstStyle/>
        <a:p>
          <a:endParaRPr lang="en-US"/>
        </a:p>
      </dgm:t>
    </dgm:pt>
    <dgm:pt modelId="{F50AF3B1-40C7-441C-AE1A-BC4E208E2D4D}" type="sibTrans" cxnId="{0EE5CFAF-3191-4FC8-8447-41422AFD47EB}">
      <dgm:prSet/>
      <dgm:spPr/>
      <dgm:t>
        <a:bodyPr/>
        <a:lstStyle/>
        <a:p>
          <a:endParaRPr lang="en-US"/>
        </a:p>
      </dgm:t>
    </dgm:pt>
    <dgm:pt modelId="{9ADDBF63-F143-425D-9477-E4FB09B58A86}">
      <dgm:prSet phldrT="[Text]"/>
      <dgm:spPr/>
      <dgm:t>
        <a:bodyPr/>
        <a:lstStyle/>
        <a:p>
          <a:r>
            <a:rPr lang="en-US" b="0" dirty="0">
              <a:solidFill>
                <a:schemeClr val="bg1"/>
              </a:solidFill>
            </a:rPr>
            <a:t>Allow time to go to prevention appointments—mammograms, dental, colonoscopies, etc. </a:t>
          </a:r>
        </a:p>
      </dgm:t>
    </dgm:pt>
    <dgm:pt modelId="{41374EA9-3E84-414E-AEE9-A2286C5092F6}" type="parTrans" cxnId="{380B1024-D972-4346-93A5-67893108CC49}">
      <dgm:prSet/>
      <dgm:spPr/>
      <dgm:t>
        <a:bodyPr/>
        <a:lstStyle/>
        <a:p>
          <a:endParaRPr lang="en-US"/>
        </a:p>
      </dgm:t>
    </dgm:pt>
    <dgm:pt modelId="{9243D9CA-7444-4596-878B-86DFFFB1971B}" type="sibTrans" cxnId="{380B1024-D972-4346-93A5-67893108CC49}">
      <dgm:prSet/>
      <dgm:spPr/>
      <dgm:t>
        <a:bodyPr/>
        <a:lstStyle/>
        <a:p>
          <a:endParaRPr lang="en-US"/>
        </a:p>
      </dgm:t>
    </dgm:pt>
    <dgm:pt modelId="{71F1D8EC-F486-4BC8-B9E1-1D94AE116864}" type="pres">
      <dgm:prSet presAssocID="{A6B98B3F-0A58-472E-9E0F-4A83851D1412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E9C3EF8D-145D-4818-933C-56F6DE6DBF24}" type="pres">
      <dgm:prSet presAssocID="{9ADDBF63-F143-425D-9477-E4FB09B58A86}" presName="Accent2" presStyleCnt="0"/>
      <dgm:spPr/>
    </dgm:pt>
    <dgm:pt modelId="{BE8C958E-5C69-4867-974F-B693B21CFFC0}" type="pres">
      <dgm:prSet presAssocID="{9ADDBF63-F143-425D-9477-E4FB09B58A86}" presName="Accent" presStyleLbl="node1" presStyleIdx="0" presStyleCnt="2"/>
      <dgm:spPr/>
    </dgm:pt>
    <dgm:pt modelId="{F4CF39DA-0068-4773-A9E6-07A5865BB110}" type="pres">
      <dgm:prSet presAssocID="{9ADDBF63-F143-425D-9477-E4FB09B58A86}" presName="ParentBackground2" presStyleCnt="0"/>
      <dgm:spPr/>
    </dgm:pt>
    <dgm:pt modelId="{C0C299F5-513C-458B-8D0F-8440A97E1285}" type="pres">
      <dgm:prSet presAssocID="{9ADDBF63-F143-425D-9477-E4FB09B58A86}" presName="ParentBackground" presStyleLbl="fgAcc1" presStyleIdx="0" presStyleCnt="2"/>
      <dgm:spPr/>
    </dgm:pt>
    <dgm:pt modelId="{29304076-C3B8-48C8-9B65-797C576AF633}" type="pres">
      <dgm:prSet presAssocID="{9ADDBF63-F143-425D-9477-E4FB09B58A86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0C8BA160-CB43-47F4-898D-7CD017D82DF4}" type="pres">
      <dgm:prSet presAssocID="{EE35FE7E-B89C-454C-BBDF-36251E2C27E6}" presName="Accent1" presStyleCnt="0"/>
      <dgm:spPr/>
    </dgm:pt>
    <dgm:pt modelId="{48D8C500-853B-469F-8FB8-6DB680831E2B}" type="pres">
      <dgm:prSet presAssocID="{EE35FE7E-B89C-454C-BBDF-36251E2C27E6}" presName="Accent" presStyleLbl="node1" presStyleIdx="1" presStyleCnt="2"/>
      <dgm:spPr/>
    </dgm:pt>
    <dgm:pt modelId="{1B905031-0627-4BF3-8DFC-CE0AEE2BFF5F}" type="pres">
      <dgm:prSet presAssocID="{EE35FE7E-B89C-454C-BBDF-36251E2C27E6}" presName="ParentBackground1" presStyleCnt="0"/>
      <dgm:spPr/>
    </dgm:pt>
    <dgm:pt modelId="{9D36F5E8-151D-4D49-9B77-1D8DD0757299}" type="pres">
      <dgm:prSet presAssocID="{EE35FE7E-B89C-454C-BBDF-36251E2C27E6}" presName="ParentBackground" presStyleLbl="fgAcc1" presStyleIdx="1" presStyleCnt="2"/>
      <dgm:spPr/>
    </dgm:pt>
    <dgm:pt modelId="{4DC5AA17-5004-4AB3-BB4E-B81D2D77A2FD}" type="pres">
      <dgm:prSet presAssocID="{EE35FE7E-B89C-454C-BBDF-36251E2C27E6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660B890D-02C2-4976-A033-7A0DF6D1259A}" type="presOf" srcId="{9ADDBF63-F143-425D-9477-E4FB09B58A86}" destId="{29304076-C3B8-48C8-9B65-797C576AF633}" srcOrd="1" destOrd="0" presId="urn:microsoft.com/office/officeart/2011/layout/CircleProcess"/>
    <dgm:cxn modelId="{7342881C-60B2-403B-AF98-E923AA7A132A}" type="presOf" srcId="{EE35FE7E-B89C-454C-BBDF-36251E2C27E6}" destId="{4DC5AA17-5004-4AB3-BB4E-B81D2D77A2FD}" srcOrd="1" destOrd="0" presId="urn:microsoft.com/office/officeart/2011/layout/CircleProcess"/>
    <dgm:cxn modelId="{380B1024-D972-4346-93A5-67893108CC49}" srcId="{A6B98B3F-0A58-472E-9E0F-4A83851D1412}" destId="{9ADDBF63-F143-425D-9477-E4FB09B58A86}" srcOrd="1" destOrd="0" parTransId="{41374EA9-3E84-414E-AEE9-A2286C5092F6}" sibTransId="{9243D9CA-7444-4596-878B-86DFFFB1971B}"/>
    <dgm:cxn modelId="{14CD0E45-4A45-40BE-B4D9-810645BE63E3}" type="presOf" srcId="{9ADDBF63-F143-425D-9477-E4FB09B58A86}" destId="{C0C299F5-513C-458B-8D0F-8440A97E1285}" srcOrd="0" destOrd="0" presId="urn:microsoft.com/office/officeart/2011/layout/CircleProcess"/>
    <dgm:cxn modelId="{0EE5CFAF-3191-4FC8-8447-41422AFD47EB}" srcId="{A6B98B3F-0A58-472E-9E0F-4A83851D1412}" destId="{EE35FE7E-B89C-454C-BBDF-36251E2C27E6}" srcOrd="0" destOrd="0" parTransId="{AB8D0215-33C0-4768-8AFB-B61BE7C67692}" sibTransId="{F50AF3B1-40C7-441C-AE1A-BC4E208E2D4D}"/>
    <dgm:cxn modelId="{89E905B2-45F3-4D61-9CAC-60465601C0AE}" type="presOf" srcId="{EE35FE7E-B89C-454C-BBDF-36251E2C27E6}" destId="{9D36F5E8-151D-4D49-9B77-1D8DD0757299}" srcOrd="0" destOrd="0" presId="urn:microsoft.com/office/officeart/2011/layout/CircleProcess"/>
    <dgm:cxn modelId="{8CF6C4CB-7006-4BCC-BF41-9B1269086A03}" type="presOf" srcId="{A6B98B3F-0A58-472E-9E0F-4A83851D1412}" destId="{71F1D8EC-F486-4BC8-B9E1-1D94AE116864}" srcOrd="0" destOrd="0" presId="urn:microsoft.com/office/officeart/2011/layout/CircleProcess"/>
    <dgm:cxn modelId="{C9A3B01B-52EC-4CEA-9342-BA1073C746E8}" type="presParOf" srcId="{71F1D8EC-F486-4BC8-B9E1-1D94AE116864}" destId="{E9C3EF8D-145D-4818-933C-56F6DE6DBF24}" srcOrd="0" destOrd="0" presId="urn:microsoft.com/office/officeart/2011/layout/CircleProcess"/>
    <dgm:cxn modelId="{A3C18FB9-7F52-4222-BD57-2205053C1486}" type="presParOf" srcId="{E9C3EF8D-145D-4818-933C-56F6DE6DBF24}" destId="{BE8C958E-5C69-4867-974F-B693B21CFFC0}" srcOrd="0" destOrd="0" presId="urn:microsoft.com/office/officeart/2011/layout/CircleProcess"/>
    <dgm:cxn modelId="{82CB124E-ACE3-45B0-BA9E-CF74EC76CC79}" type="presParOf" srcId="{71F1D8EC-F486-4BC8-B9E1-1D94AE116864}" destId="{F4CF39DA-0068-4773-A9E6-07A5865BB110}" srcOrd="1" destOrd="0" presId="urn:microsoft.com/office/officeart/2011/layout/CircleProcess"/>
    <dgm:cxn modelId="{989339BF-C98D-4F37-8C7E-52C2AF822CF4}" type="presParOf" srcId="{F4CF39DA-0068-4773-A9E6-07A5865BB110}" destId="{C0C299F5-513C-458B-8D0F-8440A97E1285}" srcOrd="0" destOrd="0" presId="urn:microsoft.com/office/officeart/2011/layout/CircleProcess"/>
    <dgm:cxn modelId="{38388A01-02FD-45BC-9F40-D714DC2D2A0F}" type="presParOf" srcId="{71F1D8EC-F486-4BC8-B9E1-1D94AE116864}" destId="{29304076-C3B8-48C8-9B65-797C576AF633}" srcOrd="2" destOrd="0" presId="urn:microsoft.com/office/officeart/2011/layout/CircleProcess"/>
    <dgm:cxn modelId="{8A897D1E-5D04-47CA-B660-BD9B0D5DB3EE}" type="presParOf" srcId="{71F1D8EC-F486-4BC8-B9E1-1D94AE116864}" destId="{0C8BA160-CB43-47F4-898D-7CD017D82DF4}" srcOrd="3" destOrd="0" presId="urn:microsoft.com/office/officeart/2011/layout/CircleProcess"/>
    <dgm:cxn modelId="{7E31BE9C-437A-44A3-B213-B2A04CB51006}" type="presParOf" srcId="{0C8BA160-CB43-47F4-898D-7CD017D82DF4}" destId="{48D8C500-853B-469F-8FB8-6DB680831E2B}" srcOrd="0" destOrd="0" presId="urn:microsoft.com/office/officeart/2011/layout/CircleProcess"/>
    <dgm:cxn modelId="{D31B2502-2A4F-42DD-B2BD-36B38C58A122}" type="presParOf" srcId="{71F1D8EC-F486-4BC8-B9E1-1D94AE116864}" destId="{1B905031-0627-4BF3-8DFC-CE0AEE2BFF5F}" srcOrd="4" destOrd="0" presId="urn:microsoft.com/office/officeart/2011/layout/CircleProcess"/>
    <dgm:cxn modelId="{2D7E8F05-4E83-49BE-9DEB-C79CAA31271C}" type="presParOf" srcId="{1B905031-0627-4BF3-8DFC-CE0AEE2BFF5F}" destId="{9D36F5E8-151D-4D49-9B77-1D8DD0757299}" srcOrd="0" destOrd="0" presId="urn:microsoft.com/office/officeart/2011/layout/CircleProcess"/>
    <dgm:cxn modelId="{6AAAFD05-AF88-4F11-B6D9-92D1ADB5BCEF}" type="presParOf" srcId="{71F1D8EC-F486-4BC8-B9E1-1D94AE116864}" destId="{4DC5AA17-5004-4AB3-BB4E-B81D2D77A2FD}" srcOrd="5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6B98B3F-0A58-472E-9E0F-4A83851D1412}" type="doc">
      <dgm:prSet loTypeId="urn:microsoft.com/office/officeart/2011/layout/CircleProcess" loCatId="process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EE35FE7E-B89C-454C-BBDF-36251E2C27E6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Incorporate employees' hobbies into the work culture</a:t>
          </a:r>
        </a:p>
      </dgm:t>
    </dgm:pt>
    <dgm:pt modelId="{AB8D0215-33C0-4768-8AFB-B61BE7C67692}" type="parTrans" cxnId="{0EE5CFAF-3191-4FC8-8447-41422AFD47EB}">
      <dgm:prSet/>
      <dgm:spPr/>
      <dgm:t>
        <a:bodyPr/>
        <a:lstStyle/>
        <a:p>
          <a:endParaRPr lang="en-US"/>
        </a:p>
      </dgm:t>
    </dgm:pt>
    <dgm:pt modelId="{F50AF3B1-40C7-441C-AE1A-BC4E208E2D4D}" type="sibTrans" cxnId="{0EE5CFAF-3191-4FC8-8447-41422AFD47EB}">
      <dgm:prSet/>
      <dgm:spPr/>
      <dgm:t>
        <a:bodyPr/>
        <a:lstStyle/>
        <a:p>
          <a:endParaRPr lang="en-US"/>
        </a:p>
      </dgm:t>
    </dgm:pt>
    <dgm:pt modelId="{9ADDBF63-F143-425D-9477-E4FB09B58A86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Create hobby groups and blogs</a:t>
          </a:r>
        </a:p>
      </dgm:t>
    </dgm:pt>
    <dgm:pt modelId="{41374EA9-3E84-414E-AEE9-A2286C5092F6}" type="parTrans" cxnId="{380B1024-D972-4346-93A5-67893108CC49}">
      <dgm:prSet/>
      <dgm:spPr/>
      <dgm:t>
        <a:bodyPr/>
        <a:lstStyle/>
        <a:p>
          <a:endParaRPr lang="en-US"/>
        </a:p>
      </dgm:t>
    </dgm:pt>
    <dgm:pt modelId="{9243D9CA-7444-4596-878B-86DFFFB1971B}" type="sibTrans" cxnId="{380B1024-D972-4346-93A5-67893108CC49}">
      <dgm:prSet/>
      <dgm:spPr/>
      <dgm:t>
        <a:bodyPr/>
        <a:lstStyle/>
        <a:p>
          <a:endParaRPr lang="en-US"/>
        </a:p>
      </dgm:t>
    </dgm:pt>
    <dgm:pt modelId="{71F1D8EC-F486-4BC8-B9E1-1D94AE116864}" type="pres">
      <dgm:prSet presAssocID="{A6B98B3F-0A58-472E-9E0F-4A83851D1412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E9C3EF8D-145D-4818-933C-56F6DE6DBF24}" type="pres">
      <dgm:prSet presAssocID="{9ADDBF63-F143-425D-9477-E4FB09B58A86}" presName="Accent2" presStyleCnt="0"/>
      <dgm:spPr/>
    </dgm:pt>
    <dgm:pt modelId="{BE8C958E-5C69-4867-974F-B693B21CFFC0}" type="pres">
      <dgm:prSet presAssocID="{9ADDBF63-F143-425D-9477-E4FB09B58A86}" presName="Accent" presStyleLbl="node1" presStyleIdx="0" presStyleCnt="2"/>
      <dgm:spPr/>
    </dgm:pt>
    <dgm:pt modelId="{F4CF39DA-0068-4773-A9E6-07A5865BB110}" type="pres">
      <dgm:prSet presAssocID="{9ADDBF63-F143-425D-9477-E4FB09B58A86}" presName="ParentBackground2" presStyleCnt="0"/>
      <dgm:spPr/>
    </dgm:pt>
    <dgm:pt modelId="{C0C299F5-513C-458B-8D0F-8440A97E1285}" type="pres">
      <dgm:prSet presAssocID="{9ADDBF63-F143-425D-9477-E4FB09B58A86}" presName="ParentBackground" presStyleLbl="fgAcc1" presStyleIdx="0" presStyleCnt="2"/>
      <dgm:spPr/>
    </dgm:pt>
    <dgm:pt modelId="{29304076-C3B8-48C8-9B65-797C576AF633}" type="pres">
      <dgm:prSet presAssocID="{9ADDBF63-F143-425D-9477-E4FB09B58A86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0C8BA160-CB43-47F4-898D-7CD017D82DF4}" type="pres">
      <dgm:prSet presAssocID="{EE35FE7E-B89C-454C-BBDF-36251E2C27E6}" presName="Accent1" presStyleCnt="0"/>
      <dgm:spPr/>
    </dgm:pt>
    <dgm:pt modelId="{48D8C500-853B-469F-8FB8-6DB680831E2B}" type="pres">
      <dgm:prSet presAssocID="{EE35FE7E-B89C-454C-BBDF-36251E2C27E6}" presName="Accent" presStyleLbl="node1" presStyleIdx="1" presStyleCnt="2"/>
      <dgm:spPr/>
    </dgm:pt>
    <dgm:pt modelId="{1B905031-0627-4BF3-8DFC-CE0AEE2BFF5F}" type="pres">
      <dgm:prSet presAssocID="{EE35FE7E-B89C-454C-BBDF-36251E2C27E6}" presName="ParentBackground1" presStyleCnt="0"/>
      <dgm:spPr/>
    </dgm:pt>
    <dgm:pt modelId="{9D36F5E8-151D-4D49-9B77-1D8DD0757299}" type="pres">
      <dgm:prSet presAssocID="{EE35FE7E-B89C-454C-BBDF-36251E2C27E6}" presName="ParentBackground" presStyleLbl="fgAcc1" presStyleIdx="1" presStyleCnt="2"/>
      <dgm:spPr/>
    </dgm:pt>
    <dgm:pt modelId="{4DC5AA17-5004-4AB3-BB4E-B81D2D77A2FD}" type="pres">
      <dgm:prSet presAssocID="{EE35FE7E-B89C-454C-BBDF-36251E2C27E6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660B890D-02C2-4976-A033-7A0DF6D1259A}" type="presOf" srcId="{9ADDBF63-F143-425D-9477-E4FB09B58A86}" destId="{29304076-C3B8-48C8-9B65-797C576AF633}" srcOrd="1" destOrd="0" presId="urn:microsoft.com/office/officeart/2011/layout/CircleProcess"/>
    <dgm:cxn modelId="{7342881C-60B2-403B-AF98-E923AA7A132A}" type="presOf" srcId="{EE35FE7E-B89C-454C-BBDF-36251E2C27E6}" destId="{4DC5AA17-5004-4AB3-BB4E-B81D2D77A2FD}" srcOrd="1" destOrd="0" presId="urn:microsoft.com/office/officeart/2011/layout/CircleProcess"/>
    <dgm:cxn modelId="{380B1024-D972-4346-93A5-67893108CC49}" srcId="{A6B98B3F-0A58-472E-9E0F-4A83851D1412}" destId="{9ADDBF63-F143-425D-9477-E4FB09B58A86}" srcOrd="1" destOrd="0" parTransId="{41374EA9-3E84-414E-AEE9-A2286C5092F6}" sibTransId="{9243D9CA-7444-4596-878B-86DFFFB1971B}"/>
    <dgm:cxn modelId="{14CD0E45-4A45-40BE-B4D9-810645BE63E3}" type="presOf" srcId="{9ADDBF63-F143-425D-9477-E4FB09B58A86}" destId="{C0C299F5-513C-458B-8D0F-8440A97E1285}" srcOrd="0" destOrd="0" presId="urn:microsoft.com/office/officeart/2011/layout/CircleProcess"/>
    <dgm:cxn modelId="{0EE5CFAF-3191-4FC8-8447-41422AFD47EB}" srcId="{A6B98B3F-0A58-472E-9E0F-4A83851D1412}" destId="{EE35FE7E-B89C-454C-BBDF-36251E2C27E6}" srcOrd="0" destOrd="0" parTransId="{AB8D0215-33C0-4768-8AFB-B61BE7C67692}" sibTransId="{F50AF3B1-40C7-441C-AE1A-BC4E208E2D4D}"/>
    <dgm:cxn modelId="{89E905B2-45F3-4D61-9CAC-60465601C0AE}" type="presOf" srcId="{EE35FE7E-B89C-454C-BBDF-36251E2C27E6}" destId="{9D36F5E8-151D-4D49-9B77-1D8DD0757299}" srcOrd="0" destOrd="0" presId="urn:microsoft.com/office/officeart/2011/layout/CircleProcess"/>
    <dgm:cxn modelId="{8CF6C4CB-7006-4BCC-BF41-9B1269086A03}" type="presOf" srcId="{A6B98B3F-0A58-472E-9E0F-4A83851D1412}" destId="{71F1D8EC-F486-4BC8-B9E1-1D94AE116864}" srcOrd="0" destOrd="0" presId="urn:microsoft.com/office/officeart/2011/layout/CircleProcess"/>
    <dgm:cxn modelId="{C9A3B01B-52EC-4CEA-9342-BA1073C746E8}" type="presParOf" srcId="{71F1D8EC-F486-4BC8-B9E1-1D94AE116864}" destId="{E9C3EF8D-145D-4818-933C-56F6DE6DBF24}" srcOrd="0" destOrd="0" presId="urn:microsoft.com/office/officeart/2011/layout/CircleProcess"/>
    <dgm:cxn modelId="{A3C18FB9-7F52-4222-BD57-2205053C1486}" type="presParOf" srcId="{E9C3EF8D-145D-4818-933C-56F6DE6DBF24}" destId="{BE8C958E-5C69-4867-974F-B693B21CFFC0}" srcOrd="0" destOrd="0" presId="urn:microsoft.com/office/officeart/2011/layout/CircleProcess"/>
    <dgm:cxn modelId="{82CB124E-ACE3-45B0-BA9E-CF74EC76CC79}" type="presParOf" srcId="{71F1D8EC-F486-4BC8-B9E1-1D94AE116864}" destId="{F4CF39DA-0068-4773-A9E6-07A5865BB110}" srcOrd="1" destOrd="0" presId="urn:microsoft.com/office/officeart/2011/layout/CircleProcess"/>
    <dgm:cxn modelId="{989339BF-C98D-4F37-8C7E-52C2AF822CF4}" type="presParOf" srcId="{F4CF39DA-0068-4773-A9E6-07A5865BB110}" destId="{C0C299F5-513C-458B-8D0F-8440A97E1285}" srcOrd="0" destOrd="0" presId="urn:microsoft.com/office/officeart/2011/layout/CircleProcess"/>
    <dgm:cxn modelId="{38388A01-02FD-45BC-9F40-D714DC2D2A0F}" type="presParOf" srcId="{71F1D8EC-F486-4BC8-B9E1-1D94AE116864}" destId="{29304076-C3B8-48C8-9B65-797C576AF633}" srcOrd="2" destOrd="0" presId="urn:microsoft.com/office/officeart/2011/layout/CircleProcess"/>
    <dgm:cxn modelId="{8A897D1E-5D04-47CA-B660-BD9B0D5DB3EE}" type="presParOf" srcId="{71F1D8EC-F486-4BC8-B9E1-1D94AE116864}" destId="{0C8BA160-CB43-47F4-898D-7CD017D82DF4}" srcOrd="3" destOrd="0" presId="urn:microsoft.com/office/officeart/2011/layout/CircleProcess"/>
    <dgm:cxn modelId="{7E31BE9C-437A-44A3-B213-B2A04CB51006}" type="presParOf" srcId="{0C8BA160-CB43-47F4-898D-7CD017D82DF4}" destId="{48D8C500-853B-469F-8FB8-6DB680831E2B}" srcOrd="0" destOrd="0" presId="urn:microsoft.com/office/officeart/2011/layout/CircleProcess"/>
    <dgm:cxn modelId="{D31B2502-2A4F-42DD-B2BD-36B38C58A122}" type="presParOf" srcId="{71F1D8EC-F486-4BC8-B9E1-1D94AE116864}" destId="{1B905031-0627-4BF3-8DFC-CE0AEE2BFF5F}" srcOrd="4" destOrd="0" presId="urn:microsoft.com/office/officeart/2011/layout/CircleProcess"/>
    <dgm:cxn modelId="{2D7E8F05-4E83-49BE-9DEB-C79CAA31271C}" type="presParOf" srcId="{1B905031-0627-4BF3-8DFC-CE0AEE2BFF5F}" destId="{9D36F5E8-151D-4D49-9B77-1D8DD0757299}" srcOrd="0" destOrd="0" presId="urn:microsoft.com/office/officeart/2011/layout/CircleProcess"/>
    <dgm:cxn modelId="{6AAAFD05-AF88-4F11-B6D9-92D1ADB5BCEF}" type="presParOf" srcId="{71F1D8EC-F486-4BC8-B9E1-1D94AE116864}" destId="{4DC5AA17-5004-4AB3-BB4E-B81D2D77A2FD}" srcOrd="5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6B98B3F-0A58-472E-9E0F-4A83851D1412}" type="doc">
      <dgm:prSet loTypeId="urn:microsoft.com/office/officeart/2011/layout/CircleProcess" loCatId="process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EE35FE7E-B89C-454C-BBDF-36251E2C27E6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Workspaces and workflow are optimized and efficient</a:t>
          </a:r>
        </a:p>
      </dgm:t>
    </dgm:pt>
    <dgm:pt modelId="{AB8D0215-33C0-4768-8AFB-B61BE7C67692}" type="parTrans" cxnId="{0EE5CFAF-3191-4FC8-8447-41422AFD47EB}">
      <dgm:prSet/>
      <dgm:spPr/>
      <dgm:t>
        <a:bodyPr/>
        <a:lstStyle/>
        <a:p>
          <a:endParaRPr lang="en-US"/>
        </a:p>
      </dgm:t>
    </dgm:pt>
    <dgm:pt modelId="{F50AF3B1-40C7-441C-AE1A-BC4E208E2D4D}" type="sibTrans" cxnId="{0EE5CFAF-3191-4FC8-8447-41422AFD47EB}">
      <dgm:prSet/>
      <dgm:spPr/>
      <dgm:t>
        <a:bodyPr/>
        <a:lstStyle/>
        <a:p>
          <a:endParaRPr lang="en-US"/>
        </a:p>
      </dgm:t>
    </dgm:pt>
    <dgm:pt modelId="{9ADDBF63-F143-425D-9477-E4FB09B58A86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Nuisances to </a:t>
          </a:r>
          <a:r>
            <a:rPr lang="en-US" dirty="0" err="1">
              <a:solidFill>
                <a:schemeClr val="bg1"/>
              </a:solidFill>
            </a:rPr>
            <a:t>Newsenses</a:t>
          </a:r>
          <a:endParaRPr lang="en-US" dirty="0">
            <a:solidFill>
              <a:schemeClr val="bg1"/>
            </a:solidFill>
          </a:endParaRPr>
        </a:p>
      </dgm:t>
    </dgm:pt>
    <dgm:pt modelId="{41374EA9-3E84-414E-AEE9-A2286C5092F6}" type="parTrans" cxnId="{380B1024-D972-4346-93A5-67893108CC49}">
      <dgm:prSet/>
      <dgm:spPr/>
      <dgm:t>
        <a:bodyPr/>
        <a:lstStyle/>
        <a:p>
          <a:endParaRPr lang="en-US"/>
        </a:p>
      </dgm:t>
    </dgm:pt>
    <dgm:pt modelId="{9243D9CA-7444-4596-878B-86DFFFB1971B}" type="sibTrans" cxnId="{380B1024-D972-4346-93A5-67893108CC49}">
      <dgm:prSet/>
      <dgm:spPr/>
      <dgm:t>
        <a:bodyPr/>
        <a:lstStyle/>
        <a:p>
          <a:endParaRPr lang="en-US"/>
        </a:p>
      </dgm:t>
    </dgm:pt>
    <dgm:pt modelId="{71F1D8EC-F486-4BC8-B9E1-1D94AE116864}" type="pres">
      <dgm:prSet presAssocID="{A6B98B3F-0A58-472E-9E0F-4A83851D1412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E9C3EF8D-145D-4818-933C-56F6DE6DBF24}" type="pres">
      <dgm:prSet presAssocID="{9ADDBF63-F143-425D-9477-E4FB09B58A86}" presName="Accent2" presStyleCnt="0"/>
      <dgm:spPr/>
    </dgm:pt>
    <dgm:pt modelId="{BE8C958E-5C69-4867-974F-B693B21CFFC0}" type="pres">
      <dgm:prSet presAssocID="{9ADDBF63-F143-425D-9477-E4FB09B58A86}" presName="Accent" presStyleLbl="node1" presStyleIdx="0" presStyleCnt="2"/>
      <dgm:spPr/>
    </dgm:pt>
    <dgm:pt modelId="{F4CF39DA-0068-4773-A9E6-07A5865BB110}" type="pres">
      <dgm:prSet presAssocID="{9ADDBF63-F143-425D-9477-E4FB09B58A86}" presName="ParentBackground2" presStyleCnt="0"/>
      <dgm:spPr/>
    </dgm:pt>
    <dgm:pt modelId="{C0C299F5-513C-458B-8D0F-8440A97E1285}" type="pres">
      <dgm:prSet presAssocID="{9ADDBF63-F143-425D-9477-E4FB09B58A86}" presName="ParentBackground" presStyleLbl="fgAcc1" presStyleIdx="0" presStyleCnt="2"/>
      <dgm:spPr/>
    </dgm:pt>
    <dgm:pt modelId="{29304076-C3B8-48C8-9B65-797C576AF633}" type="pres">
      <dgm:prSet presAssocID="{9ADDBF63-F143-425D-9477-E4FB09B58A86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0C8BA160-CB43-47F4-898D-7CD017D82DF4}" type="pres">
      <dgm:prSet presAssocID="{EE35FE7E-B89C-454C-BBDF-36251E2C27E6}" presName="Accent1" presStyleCnt="0"/>
      <dgm:spPr/>
    </dgm:pt>
    <dgm:pt modelId="{48D8C500-853B-469F-8FB8-6DB680831E2B}" type="pres">
      <dgm:prSet presAssocID="{EE35FE7E-B89C-454C-BBDF-36251E2C27E6}" presName="Accent" presStyleLbl="node1" presStyleIdx="1" presStyleCnt="2"/>
      <dgm:spPr/>
    </dgm:pt>
    <dgm:pt modelId="{1B905031-0627-4BF3-8DFC-CE0AEE2BFF5F}" type="pres">
      <dgm:prSet presAssocID="{EE35FE7E-B89C-454C-BBDF-36251E2C27E6}" presName="ParentBackground1" presStyleCnt="0"/>
      <dgm:spPr/>
    </dgm:pt>
    <dgm:pt modelId="{9D36F5E8-151D-4D49-9B77-1D8DD0757299}" type="pres">
      <dgm:prSet presAssocID="{EE35FE7E-B89C-454C-BBDF-36251E2C27E6}" presName="ParentBackground" presStyleLbl="fgAcc1" presStyleIdx="1" presStyleCnt="2"/>
      <dgm:spPr/>
    </dgm:pt>
    <dgm:pt modelId="{4DC5AA17-5004-4AB3-BB4E-B81D2D77A2FD}" type="pres">
      <dgm:prSet presAssocID="{EE35FE7E-B89C-454C-BBDF-36251E2C27E6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660B890D-02C2-4976-A033-7A0DF6D1259A}" type="presOf" srcId="{9ADDBF63-F143-425D-9477-E4FB09B58A86}" destId="{29304076-C3B8-48C8-9B65-797C576AF633}" srcOrd="1" destOrd="0" presId="urn:microsoft.com/office/officeart/2011/layout/CircleProcess"/>
    <dgm:cxn modelId="{7342881C-60B2-403B-AF98-E923AA7A132A}" type="presOf" srcId="{EE35FE7E-B89C-454C-BBDF-36251E2C27E6}" destId="{4DC5AA17-5004-4AB3-BB4E-B81D2D77A2FD}" srcOrd="1" destOrd="0" presId="urn:microsoft.com/office/officeart/2011/layout/CircleProcess"/>
    <dgm:cxn modelId="{380B1024-D972-4346-93A5-67893108CC49}" srcId="{A6B98B3F-0A58-472E-9E0F-4A83851D1412}" destId="{9ADDBF63-F143-425D-9477-E4FB09B58A86}" srcOrd="1" destOrd="0" parTransId="{41374EA9-3E84-414E-AEE9-A2286C5092F6}" sibTransId="{9243D9CA-7444-4596-878B-86DFFFB1971B}"/>
    <dgm:cxn modelId="{14CD0E45-4A45-40BE-B4D9-810645BE63E3}" type="presOf" srcId="{9ADDBF63-F143-425D-9477-E4FB09B58A86}" destId="{C0C299F5-513C-458B-8D0F-8440A97E1285}" srcOrd="0" destOrd="0" presId="urn:microsoft.com/office/officeart/2011/layout/CircleProcess"/>
    <dgm:cxn modelId="{0EE5CFAF-3191-4FC8-8447-41422AFD47EB}" srcId="{A6B98B3F-0A58-472E-9E0F-4A83851D1412}" destId="{EE35FE7E-B89C-454C-BBDF-36251E2C27E6}" srcOrd="0" destOrd="0" parTransId="{AB8D0215-33C0-4768-8AFB-B61BE7C67692}" sibTransId="{F50AF3B1-40C7-441C-AE1A-BC4E208E2D4D}"/>
    <dgm:cxn modelId="{89E905B2-45F3-4D61-9CAC-60465601C0AE}" type="presOf" srcId="{EE35FE7E-B89C-454C-BBDF-36251E2C27E6}" destId="{9D36F5E8-151D-4D49-9B77-1D8DD0757299}" srcOrd="0" destOrd="0" presId="urn:microsoft.com/office/officeart/2011/layout/CircleProcess"/>
    <dgm:cxn modelId="{8CF6C4CB-7006-4BCC-BF41-9B1269086A03}" type="presOf" srcId="{A6B98B3F-0A58-472E-9E0F-4A83851D1412}" destId="{71F1D8EC-F486-4BC8-B9E1-1D94AE116864}" srcOrd="0" destOrd="0" presId="urn:microsoft.com/office/officeart/2011/layout/CircleProcess"/>
    <dgm:cxn modelId="{C9A3B01B-52EC-4CEA-9342-BA1073C746E8}" type="presParOf" srcId="{71F1D8EC-F486-4BC8-B9E1-1D94AE116864}" destId="{E9C3EF8D-145D-4818-933C-56F6DE6DBF24}" srcOrd="0" destOrd="0" presId="urn:microsoft.com/office/officeart/2011/layout/CircleProcess"/>
    <dgm:cxn modelId="{A3C18FB9-7F52-4222-BD57-2205053C1486}" type="presParOf" srcId="{E9C3EF8D-145D-4818-933C-56F6DE6DBF24}" destId="{BE8C958E-5C69-4867-974F-B693B21CFFC0}" srcOrd="0" destOrd="0" presId="urn:microsoft.com/office/officeart/2011/layout/CircleProcess"/>
    <dgm:cxn modelId="{82CB124E-ACE3-45B0-BA9E-CF74EC76CC79}" type="presParOf" srcId="{71F1D8EC-F486-4BC8-B9E1-1D94AE116864}" destId="{F4CF39DA-0068-4773-A9E6-07A5865BB110}" srcOrd="1" destOrd="0" presId="urn:microsoft.com/office/officeart/2011/layout/CircleProcess"/>
    <dgm:cxn modelId="{989339BF-C98D-4F37-8C7E-52C2AF822CF4}" type="presParOf" srcId="{F4CF39DA-0068-4773-A9E6-07A5865BB110}" destId="{C0C299F5-513C-458B-8D0F-8440A97E1285}" srcOrd="0" destOrd="0" presId="urn:microsoft.com/office/officeart/2011/layout/CircleProcess"/>
    <dgm:cxn modelId="{38388A01-02FD-45BC-9F40-D714DC2D2A0F}" type="presParOf" srcId="{71F1D8EC-F486-4BC8-B9E1-1D94AE116864}" destId="{29304076-C3B8-48C8-9B65-797C576AF633}" srcOrd="2" destOrd="0" presId="urn:microsoft.com/office/officeart/2011/layout/CircleProcess"/>
    <dgm:cxn modelId="{8A897D1E-5D04-47CA-B660-BD9B0D5DB3EE}" type="presParOf" srcId="{71F1D8EC-F486-4BC8-B9E1-1D94AE116864}" destId="{0C8BA160-CB43-47F4-898D-7CD017D82DF4}" srcOrd="3" destOrd="0" presId="urn:microsoft.com/office/officeart/2011/layout/CircleProcess"/>
    <dgm:cxn modelId="{7E31BE9C-437A-44A3-B213-B2A04CB51006}" type="presParOf" srcId="{0C8BA160-CB43-47F4-898D-7CD017D82DF4}" destId="{48D8C500-853B-469F-8FB8-6DB680831E2B}" srcOrd="0" destOrd="0" presId="urn:microsoft.com/office/officeart/2011/layout/CircleProcess"/>
    <dgm:cxn modelId="{D31B2502-2A4F-42DD-B2BD-36B38C58A122}" type="presParOf" srcId="{71F1D8EC-F486-4BC8-B9E1-1D94AE116864}" destId="{1B905031-0627-4BF3-8DFC-CE0AEE2BFF5F}" srcOrd="4" destOrd="0" presId="urn:microsoft.com/office/officeart/2011/layout/CircleProcess"/>
    <dgm:cxn modelId="{2D7E8F05-4E83-49BE-9DEB-C79CAA31271C}" type="presParOf" srcId="{1B905031-0627-4BF3-8DFC-CE0AEE2BFF5F}" destId="{9D36F5E8-151D-4D49-9B77-1D8DD0757299}" srcOrd="0" destOrd="0" presId="urn:microsoft.com/office/officeart/2011/layout/CircleProcess"/>
    <dgm:cxn modelId="{6AAAFD05-AF88-4F11-B6D9-92D1ADB5BCEF}" type="presParOf" srcId="{71F1D8EC-F486-4BC8-B9E1-1D94AE116864}" destId="{4DC5AA17-5004-4AB3-BB4E-B81D2D77A2FD}" srcOrd="5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BB31CAB-8FDD-411C-8DFF-42ABB1B52C96}" type="doc">
      <dgm:prSet loTypeId="urn:microsoft.com/office/officeart/2005/8/layout/vList5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78F9B1E-0FB6-4786-8BE1-2CFA8C547373}">
      <dgm:prSet phldrT="[Text]"/>
      <dgm:spPr/>
      <dgm:t>
        <a:bodyPr/>
        <a:lstStyle/>
        <a:p>
          <a:r>
            <a:rPr lang="en-US" dirty="0"/>
            <a:t>Residential</a:t>
          </a:r>
        </a:p>
      </dgm:t>
    </dgm:pt>
    <dgm:pt modelId="{9E283C65-6E3F-4E42-8CD4-409B0D473EB6}" type="parTrans" cxnId="{2D368003-2681-41E1-915B-604C32DE3C69}">
      <dgm:prSet/>
      <dgm:spPr/>
      <dgm:t>
        <a:bodyPr/>
        <a:lstStyle/>
        <a:p>
          <a:endParaRPr lang="en-US"/>
        </a:p>
      </dgm:t>
    </dgm:pt>
    <dgm:pt modelId="{F810D4C3-1472-4E05-B547-2FD785157363}" type="sibTrans" cxnId="{2D368003-2681-41E1-915B-604C32DE3C69}">
      <dgm:prSet/>
      <dgm:spPr/>
      <dgm:t>
        <a:bodyPr/>
        <a:lstStyle/>
        <a:p>
          <a:endParaRPr lang="en-US"/>
        </a:p>
      </dgm:t>
    </dgm:pt>
    <dgm:pt modelId="{D5269445-FBB4-4AF6-A4D7-3FFE9445ED2C}">
      <dgm:prSet phldrT="[Text]"/>
      <dgm:spPr/>
      <dgm:t>
        <a:bodyPr/>
        <a:lstStyle/>
        <a:p>
          <a:r>
            <a:rPr lang="en-US" dirty="0"/>
            <a:t>Day Programs</a:t>
          </a:r>
        </a:p>
      </dgm:t>
    </dgm:pt>
    <dgm:pt modelId="{42862885-E26E-49F1-9F18-155D17812E52}" type="parTrans" cxnId="{75E150C7-998D-4150-A61B-42B3D6E270D8}">
      <dgm:prSet/>
      <dgm:spPr/>
      <dgm:t>
        <a:bodyPr/>
        <a:lstStyle/>
        <a:p>
          <a:endParaRPr lang="en-US"/>
        </a:p>
      </dgm:t>
    </dgm:pt>
    <dgm:pt modelId="{D6EE9FE8-38F9-4B72-94A0-2396A9578EDC}" type="sibTrans" cxnId="{75E150C7-998D-4150-A61B-42B3D6E270D8}">
      <dgm:prSet/>
      <dgm:spPr/>
      <dgm:t>
        <a:bodyPr/>
        <a:lstStyle/>
        <a:p>
          <a:endParaRPr lang="en-US"/>
        </a:p>
      </dgm:t>
    </dgm:pt>
    <dgm:pt modelId="{773F5A54-BF4F-4C54-8304-162C2DE3B684}">
      <dgm:prSet phldrT="[Text]"/>
      <dgm:spPr/>
      <dgm:t>
        <a:bodyPr/>
        <a:lstStyle/>
        <a:p>
          <a:r>
            <a:rPr lang="en-US" dirty="0"/>
            <a:t>Head &amp; Spinal Cord Injury</a:t>
          </a:r>
        </a:p>
      </dgm:t>
    </dgm:pt>
    <dgm:pt modelId="{89AD33CD-5CFA-4D63-8C64-7E500D26202F}" type="parTrans" cxnId="{C91DC1CF-1EF8-4301-B9A1-0EB69DC5DA68}">
      <dgm:prSet/>
      <dgm:spPr/>
      <dgm:t>
        <a:bodyPr/>
        <a:lstStyle/>
        <a:p>
          <a:endParaRPr lang="en-US"/>
        </a:p>
      </dgm:t>
    </dgm:pt>
    <dgm:pt modelId="{1EA4F8E5-33C1-4A3A-BB72-2ACDE3BC19BE}" type="sibTrans" cxnId="{C91DC1CF-1EF8-4301-B9A1-0EB69DC5DA68}">
      <dgm:prSet/>
      <dgm:spPr/>
      <dgm:t>
        <a:bodyPr/>
        <a:lstStyle/>
        <a:p>
          <a:endParaRPr lang="en-US"/>
        </a:p>
      </dgm:t>
    </dgm:pt>
    <dgm:pt modelId="{9A1C4686-9DC7-4665-A5E4-67F36AD1F1D1}">
      <dgm:prSet phldrT="[Text]"/>
      <dgm:spPr/>
      <dgm:t>
        <a:bodyPr/>
        <a:lstStyle/>
        <a:p>
          <a:r>
            <a:rPr lang="en-US" dirty="0"/>
            <a:t>250 Residents-39 Group Homes</a:t>
          </a:r>
        </a:p>
      </dgm:t>
    </dgm:pt>
    <dgm:pt modelId="{B4765A30-E199-41C2-B42D-7902CDA32822}" type="parTrans" cxnId="{5436A629-2E58-48FF-AFF2-5525DF4A1068}">
      <dgm:prSet/>
      <dgm:spPr/>
      <dgm:t>
        <a:bodyPr/>
        <a:lstStyle/>
        <a:p>
          <a:endParaRPr lang="en-US"/>
        </a:p>
      </dgm:t>
    </dgm:pt>
    <dgm:pt modelId="{43646CD3-BDF9-4088-927A-83DBACBE9608}" type="sibTrans" cxnId="{5436A629-2E58-48FF-AFF2-5525DF4A1068}">
      <dgm:prSet/>
      <dgm:spPr/>
      <dgm:t>
        <a:bodyPr/>
        <a:lstStyle/>
        <a:p>
          <a:endParaRPr lang="en-US"/>
        </a:p>
      </dgm:t>
    </dgm:pt>
    <dgm:pt modelId="{BE24EC57-1ECA-4151-943B-BBF95978C417}">
      <dgm:prSet phldrT="[Text]"/>
      <dgm:spPr/>
      <dgm:t>
        <a:bodyPr/>
        <a:lstStyle/>
        <a:p>
          <a:r>
            <a:rPr lang="en-US" dirty="0"/>
            <a:t>387 Participants – 5 Locations</a:t>
          </a:r>
        </a:p>
      </dgm:t>
    </dgm:pt>
    <dgm:pt modelId="{D3C02DB2-06F2-4986-911B-0AB461604AA4}" type="parTrans" cxnId="{C151BB32-9229-4B77-9EA3-BDA26E40A5D8}">
      <dgm:prSet/>
      <dgm:spPr/>
      <dgm:t>
        <a:bodyPr/>
        <a:lstStyle/>
        <a:p>
          <a:endParaRPr lang="en-US"/>
        </a:p>
      </dgm:t>
    </dgm:pt>
    <dgm:pt modelId="{DABD27C5-2243-411B-8F5B-AB8FD2DED5B5}" type="sibTrans" cxnId="{C151BB32-9229-4B77-9EA3-BDA26E40A5D8}">
      <dgm:prSet/>
      <dgm:spPr/>
      <dgm:t>
        <a:bodyPr/>
        <a:lstStyle/>
        <a:p>
          <a:endParaRPr lang="en-US"/>
        </a:p>
      </dgm:t>
    </dgm:pt>
    <dgm:pt modelId="{9FFE1B3D-E55A-485F-9C16-4614805C05CC}">
      <dgm:prSet phldrT="[Text]"/>
      <dgm:spPr/>
      <dgm:t>
        <a:bodyPr/>
        <a:lstStyle/>
        <a:p>
          <a:r>
            <a:rPr lang="en-US" dirty="0"/>
            <a:t>28 Survivors</a:t>
          </a:r>
        </a:p>
      </dgm:t>
    </dgm:pt>
    <dgm:pt modelId="{A3DFFD09-5FF5-4EEE-B18D-0F0362207074}" type="parTrans" cxnId="{7FD50052-C596-4407-8007-9E6E135B55FF}">
      <dgm:prSet/>
      <dgm:spPr/>
      <dgm:t>
        <a:bodyPr/>
        <a:lstStyle/>
        <a:p>
          <a:endParaRPr lang="en-US"/>
        </a:p>
      </dgm:t>
    </dgm:pt>
    <dgm:pt modelId="{8DDE7D0F-2FF0-4915-83B1-61D7682855E8}" type="sibTrans" cxnId="{7FD50052-C596-4407-8007-9E6E135B55FF}">
      <dgm:prSet/>
      <dgm:spPr/>
      <dgm:t>
        <a:bodyPr/>
        <a:lstStyle/>
        <a:p>
          <a:endParaRPr lang="en-US"/>
        </a:p>
      </dgm:t>
    </dgm:pt>
    <dgm:pt modelId="{BCBD4175-9A9B-4190-B968-5F7D06145392}">
      <dgm:prSet phldrT="[Text]"/>
      <dgm:spPr/>
      <dgm:t>
        <a:bodyPr/>
        <a:lstStyle/>
        <a:p>
          <a:r>
            <a:rPr lang="en-US" dirty="0"/>
            <a:t>Early Intervention</a:t>
          </a:r>
        </a:p>
      </dgm:t>
    </dgm:pt>
    <dgm:pt modelId="{BCB92538-1F33-4D0D-9DB5-1A112F48FE12}" type="parTrans" cxnId="{F795227D-B9E6-42E8-891B-82D88283B50C}">
      <dgm:prSet/>
      <dgm:spPr/>
      <dgm:t>
        <a:bodyPr/>
        <a:lstStyle/>
        <a:p>
          <a:endParaRPr lang="en-US"/>
        </a:p>
      </dgm:t>
    </dgm:pt>
    <dgm:pt modelId="{5292242F-B5E6-4406-A59D-C833079A1907}" type="sibTrans" cxnId="{F795227D-B9E6-42E8-891B-82D88283B50C}">
      <dgm:prSet/>
      <dgm:spPr/>
      <dgm:t>
        <a:bodyPr/>
        <a:lstStyle/>
        <a:p>
          <a:endParaRPr lang="en-US"/>
        </a:p>
      </dgm:t>
    </dgm:pt>
    <dgm:pt modelId="{55724B56-4836-4ACE-9B79-FFC739E64811}">
      <dgm:prSet phldrT="[Text]"/>
      <dgm:spPr/>
      <dgm:t>
        <a:bodyPr/>
        <a:lstStyle/>
        <a:p>
          <a:r>
            <a:rPr lang="en-US" dirty="0"/>
            <a:t>167 Families</a:t>
          </a:r>
        </a:p>
      </dgm:t>
    </dgm:pt>
    <dgm:pt modelId="{238E69B6-3108-4CFC-B46A-ED94E7350191}" type="parTrans" cxnId="{207F044E-6752-4E23-A4B7-FB7D86007A78}">
      <dgm:prSet/>
      <dgm:spPr/>
      <dgm:t>
        <a:bodyPr/>
        <a:lstStyle/>
        <a:p>
          <a:endParaRPr lang="en-US"/>
        </a:p>
      </dgm:t>
    </dgm:pt>
    <dgm:pt modelId="{5971A964-E020-4C53-BD29-2874F671BDF3}" type="sibTrans" cxnId="{207F044E-6752-4E23-A4B7-FB7D86007A78}">
      <dgm:prSet/>
      <dgm:spPr/>
      <dgm:t>
        <a:bodyPr/>
        <a:lstStyle/>
        <a:p>
          <a:endParaRPr lang="en-US"/>
        </a:p>
      </dgm:t>
    </dgm:pt>
    <dgm:pt modelId="{C7D34A8A-CA4B-4193-8B5D-0F62148DF7D9}" type="pres">
      <dgm:prSet presAssocID="{5BB31CAB-8FDD-411C-8DFF-42ABB1B52C96}" presName="Name0" presStyleCnt="0">
        <dgm:presLayoutVars>
          <dgm:dir/>
          <dgm:animLvl val="lvl"/>
          <dgm:resizeHandles val="exact"/>
        </dgm:presLayoutVars>
      </dgm:prSet>
      <dgm:spPr/>
    </dgm:pt>
    <dgm:pt modelId="{C76D5740-A1C1-4D6A-B3AE-E3110A35C6A8}" type="pres">
      <dgm:prSet presAssocID="{A78F9B1E-0FB6-4786-8BE1-2CFA8C547373}" presName="linNode" presStyleCnt="0"/>
      <dgm:spPr/>
    </dgm:pt>
    <dgm:pt modelId="{6C1B9A2A-D275-46D5-B67C-C2926A856FA4}" type="pres">
      <dgm:prSet presAssocID="{A78F9B1E-0FB6-4786-8BE1-2CFA8C547373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2342B0B4-7883-44ED-B8F7-749395587349}" type="pres">
      <dgm:prSet presAssocID="{A78F9B1E-0FB6-4786-8BE1-2CFA8C547373}" presName="descendantText" presStyleLbl="alignAccFollowNode1" presStyleIdx="0" presStyleCnt="4">
        <dgm:presLayoutVars>
          <dgm:bulletEnabled val="1"/>
        </dgm:presLayoutVars>
      </dgm:prSet>
      <dgm:spPr/>
    </dgm:pt>
    <dgm:pt modelId="{1FFD7F7C-9E96-4F02-BA54-15D512D5D80E}" type="pres">
      <dgm:prSet presAssocID="{F810D4C3-1472-4E05-B547-2FD785157363}" presName="sp" presStyleCnt="0"/>
      <dgm:spPr/>
    </dgm:pt>
    <dgm:pt modelId="{8762931F-36A8-4D26-AF87-DB45269A02DD}" type="pres">
      <dgm:prSet presAssocID="{D5269445-FBB4-4AF6-A4D7-3FFE9445ED2C}" presName="linNode" presStyleCnt="0"/>
      <dgm:spPr/>
    </dgm:pt>
    <dgm:pt modelId="{C889E4CC-E465-4024-BD0B-E4E64C433536}" type="pres">
      <dgm:prSet presAssocID="{D5269445-FBB4-4AF6-A4D7-3FFE9445ED2C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129D0BCD-621C-473F-95CF-76E0B249F6F3}" type="pres">
      <dgm:prSet presAssocID="{D5269445-FBB4-4AF6-A4D7-3FFE9445ED2C}" presName="descendantText" presStyleLbl="alignAccFollowNode1" presStyleIdx="1" presStyleCnt="4">
        <dgm:presLayoutVars>
          <dgm:bulletEnabled val="1"/>
        </dgm:presLayoutVars>
      </dgm:prSet>
      <dgm:spPr/>
    </dgm:pt>
    <dgm:pt modelId="{9577B0EF-C55E-4A69-8104-DDCAC2316FD4}" type="pres">
      <dgm:prSet presAssocID="{D6EE9FE8-38F9-4B72-94A0-2396A9578EDC}" presName="sp" presStyleCnt="0"/>
      <dgm:spPr/>
    </dgm:pt>
    <dgm:pt modelId="{066135C6-8CE0-4BD9-AFDF-3AB5DA7785C5}" type="pres">
      <dgm:prSet presAssocID="{773F5A54-BF4F-4C54-8304-162C2DE3B684}" presName="linNode" presStyleCnt="0"/>
      <dgm:spPr/>
    </dgm:pt>
    <dgm:pt modelId="{EB7FEE55-D7C6-4A78-8729-9014847486C3}" type="pres">
      <dgm:prSet presAssocID="{773F5A54-BF4F-4C54-8304-162C2DE3B684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A45542F5-941F-485E-A0A8-F6A2E845D999}" type="pres">
      <dgm:prSet presAssocID="{773F5A54-BF4F-4C54-8304-162C2DE3B684}" presName="descendantText" presStyleLbl="alignAccFollowNode1" presStyleIdx="2" presStyleCnt="4">
        <dgm:presLayoutVars>
          <dgm:bulletEnabled val="1"/>
        </dgm:presLayoutVars>
      </dgm:prSet>
      <dgm:spPr/>
    </dgm:pt>
    <dgm:pt modelId="{B7C26492-DC17-4F9F-8008-3578D8CF452C}" type="pres">
      <dgm:prSet presAssocID="{1EA4F8E5-33C1-4A3A-BB72-2ACDE3BC19BE}" presName="sp" presStyleCnt="0"/>
      <dgm:spPr/>
    </dgm:pt>
    <dgm:pt modelId="{8000B437-1853-45AD-8D60-0B5721A9BC3D}" type="pres">
      <dgm:prSet presAssocID="{BCBD4175-9A9B-4190-B968-5F7D06145392}" presName="linNode" presStyleCnt="0"/>
      <dgm:spPr/>
    </dgm:pt>
    <dgm:pt modelId="{45135F9E-CE9F-4682-B5DB-6F11B47BED67}" type="pres">
      <dgm:prSet presAssocID="{BCBD4175-9A9B-4190-B968-5F7D06145392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829E4716-52C2-40D1-A166-64CB6144C2BB}" type="pres">
      <dgm:prSet presAssocID="{BCBD4175-9A9B-4190-B968-5F7D06145392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2D368003-2681-41E1-915B-604C32DE3C69}" srcId="{5BB31CAB-8FDD-411C-8DFF-42ABB1B52C96}" destId="{A78F9B1E-0FB6-4786-8BE1-2CFA8C547373}" srcOrd="0" destOrd="0" parTransId="{9E283C65-6E3F-4E42-8CD4-409B0D473EB6}" sibTransId="{F810D4C3-1472-4E05-B547-2FD785157363}"/>
    <dgm:cxn modelId="{CF270B23-D6D2-4CB7-BDB1-004EC945967A}" type="presOf" srcId="{BCBD4175-9A9B-4190-B968-5F7D06145392}" destId="{45135F9E-CE9F-4682-B5DB-6F11B47BED67}" srcOrd="0" destOrd="0" presId="urn:microsoft.com/office/officeart/2005/8/layout/vList5"/>
    <dgm:cxn modelId="{D74E6F26-D6A0-47A6-95E2-BB0BB86DA390}" type="presOf" srcId="{773F5A54-BF4F-4C54-8304-162C2DE3B684}" destId="{EB7FEE55-D7C6-4A78-8729-9014847486C3}" srcOrd="0" destOrd="0" presId="urn:microsoft.com/office/officeart/2005/8/layout/vList5"/>
    <dgm:cxn modelId="{5436A629-2E58-48FF-AFF2-5525DF4A1068}" srcId="{A78F9B1E-0FB6-4786-8BE1-2CFA8C547373}" destId="{9A1C4686-9DC7-4665-A5E4-67F36AD1F1D1}" srcOrd="0" destOrd="0" parTransId="{B4765A30-E199-41C2-B42D-7902CDA32822}" sibTransId="{43646CD3-BDF9-4088-927A-83DBACBE9608}"/>
    <dgm:cxn modelId="{C151BB32-9229-4B77-9EA3-BDA26E40A5D8}" srcId="{D5269445-FBB4-4AF6-A4D7-3FFE9445ED2C}" destId="{BE24EC57-1ECA-4151-943B-BBF95978C417}" srcOrd="0" destOrd="0" parTransId="{D3C02DB2-06F2-4986-911B-0AB461604AA4}" sibTransId="{DABD27C5-2243-411B-8F5B-AB8FD2DED5B5}"/>
    <dgm:cxn modelId="{FE942C5F-6051-4CBF-A8EC-CFAB3F49A403}" type="presOf" srcId="{A78F9B1E-0FB6-4786-8BE1-2CFA8C547373}" destId="{6C1B9A2A-D275-46D5-B67C-C2926A856FA4}" srcOrd="0" destOrd="0" presId="urn:microsoft.com/office/officeart/2005/8/layout/vList5"/>
    <dgm:cxn modelId="{B0CCB76D-4318-4708-816E-02B89C8F2E96}" type="presOf" srcId="{9A1C4686-9DC7-4665-A5E4-67F36AD1F1D1}" destId="{2342B0B4-7883-44ED-B8F7-749395587349}" srcOrd="0" destOrd="0" presId="urn:microsoft.com/office/officeart/2005/8/layout/vList5"/>
    <dgm:cxn modelId="{207F044E-6752-4E23-A4B7-FB7D86007A78}" srcId="{BCBD4175-9A9B-4190-B968-5F7D06145392}" destId="{55724B56-4836-4ACE-9B79-FFC739E64811}" srcOrd="0" destOrd="0" parTransId="{238E69B6-3108-4CFC-B46A-ED94E7350191}" sibTransId="{5971A964-E020-4C53-BD29-2874F671BDF3}"/>
    <dgm:cxn modelId="{7FD50052-C596-4407-8007-9E6E135B55FF}" srcId="{773F5A54-BF4F-4C54-8304-162C2DE3B684}" destId="{9FFE1B3D-E55A-485F-9C16-4614805C05CC}" srcOrd="0" destOrd="0" parTransId="{A3DFFD09-5FF5-4EEE-B18D-0F0362207074}" sibTransId="{8DDE7D0F-2FF0-4915-83B1-61D7682855E8}"/>
    <dgm:cxn modelId="{39753074-EE68-4B74-A1AC-D85E04396408}" type="presOf" srcId="{5BB31CAB-8FDD-411C-8DFF-42ABB1B52C96}" destId="{C7D34A8A-CA4B-4193-8B5D-0F62148DF7D9}" srcOrd="0" destOrd="0" presId="urn:microsoft.com/office/officeart/2005/8/layout/vList5"/>
    <dgm:cxn modelId="{CD367659-3AB8-423F-B1FB-82A71C992F32}" type="presOf" srcId="{55724B56-4836-4ACE-9B79-FFC739E64811}" destId="{829E4716-52C2-40D1-A166-64CB6144C2BB}" srcOrd="0" destOrd="0" presId="urn:microsoft.com/office/officeart/2005/8/layout/vList5"/>
    <dgm:cxn modelId="{F795227D-B9E6-42E8-891B-82D88283B50C}" srcId="{5BB31CAB-8FDD-411C-8DFF-42ABB1B52C96}" destId="{BCBD4175-9A9B-4190-B968-5F7D06145392}" srcOrd="3" destOrd="0" parTransId="{BCB92538-1F33-4D0D-9DB5-1A112F48FE12}" sibTransId="{5292242F-B5E6-4406-A59D-C833079A1907}"/>
    <dgm:cxn modelId="{1931BA85-FE0C-41FB-8B4C-12063C7678E2}" type="presOf" srcId="{BE24EC57-1ECA-4151-943B-BBF95978C417}" destId="{129D0BCD-621C-473F-95CF-76E0B249F6F3}" srcOrd="0" destOrd="0" presId="urn:microsoft.com/office/officeart/2005/8/layout/vList5"/>
    <dgm:cxn modelId="{B7D66FA7-2EAC-46C3-8F12-FBCA39192743}" type="presOf" srcId="{D5269445-FBB4-4AF6-A4D7-3FFE9445ED2C}" destId="{C889E4CC-E465-4024-BD0B-E4E64C433536}" srcOrd="0" destOrd="0" presId="urn:microsoft.com/office/officeart/2005/8/layout/vList5"/>
    <dgm:cxn modelId="{75E150C7-998D-4150-A61B-42B3D6E270D8}" srcId="{5BB31CAB-8FDD-411C-8DFF-42ABB1B52C96}" destId="{D5269445-FBB4-4AF6-A4D7-3FFE9445ED2C}" srcOrd="1" destOrd="0" parTransId="{42862885-E26E-49F1-9F18-155D17812E52}" sibTransId="{D6EE9FE8-38F9-4B72-94A0-2396A9578EDC}"/>
    <dgm:cxn modelId="{C91DC1CF-1EF8-4301-B9A1-0EB69DC5DA68}" srcId="{5BB31CAB-8FDD-411C-8DFF-42ABB1B52C96}" destId="{773F5A54-BF4F-4C54-8304-162C2DE3B684}" srcOrd="2" destOrd="0" parTransId="{89AD33CD-5CFA-4D63-8C64-7E500D26202F}" sibTransId="{1EA4F8E5-33C1-4A3A-BB72-2ACDE3BC19BE}"/>
    <dgm:cxn modelId="{E4DC6FED-014A-4A6E-AC9D-99DADAE459DB}" type="presOf" srcId="{9FFE1B3D-E55A-485F-9C16-4614805C05CC}" destId="{A45542F5-941F-485E-A0A8-F6A2E845D999}" srcOrd="0" destOrd="0" presId="urn:microsoft.com/office/officeart/2005/8/layout/vList5"/>
    <dgm:cxn modelId="{72EC5594-B7DF-4C19-8F44-D715658007D1}" type="presParOf" srcId="{C7D34A8A-CA4B-4193-8B5D-0F62148DF7D9}" destId="{C76D5740-A1C1-4D6A-B3AE-E3110A35C6A8}" srcOrd="0" destOrd="0" presId="urn:microsoft.com/office/officeart/2005/8/layout/vList5"/>
    <dgm:cxn modelId="{CF0B9E22-08ED-41D6-90C6-A04A05E8521D}" type="presParOf" srcId="{C76D5740-A1C1-4D6A-B3AE-E3110A35C6A8}" destId="{6C1B9A2A-D275-46D5-B67C-C2926A856FA4}" srcOrd="0" destOrd="0" presId="urn:microsoft.com/office/officeart/2005/8/layout/vList5"/>
    <dgm:cxn modelId="{B91DB5F8-EC09-4FC3-8FA6-AAA98CE4DEEB}" type="presParOf" srcId="{C76D5740-A1C1-4D6A-B3AE-E3110A35C6A8}" destId="{2342B0B4-7883-44ED-B8F7-749395587349}" srcOrd="1" destOrd="0" presId="urn:microsoft.com/office/officeart/2005/8/layout/vList5"/>
    <dgm:cxn modelId="{72FA5EB1-1F8C-460E-87CA-451B7CCAF59E}" type="presParOf" srcId="{C7D34A8A-CA4B-4193-8B5D-0F62148DF7D9}" destId="{1FFD7F7C-9E96-4F02-BA54-15D512D5D80E}" srcOrd="1" destOrd="0" presId="urn:microsoft.com/office/officeart/2005/8/layout/vList5"/>
    <dgm:cxn modelId="{A37BAAA8-3430-4FC2-821D-73AFA7B59257}" type="presParOf" srcId="{C7D34A8A-CA4B-4193-8B5D-0F62148DF7D9}" destId="{8762931F-36A8-4D26-AF87-DB45269A02DD}" srcOrd="2" destOrd="0" presId="urn:microsoft.com/office/officeart/2005/8/layout/vList5"/>
    <dgm:cxn modelId="{445C35A6-F01E-47B4-8900-340B12F01D21}" type="presParOf" srcId="{8762931F-36A8-4D26-AF87-DB45269A02DD}" destId="{C889E4CC-E465-4024-BD0B-E4E64C433536}" srcOrd="0" destOrd="0" presId="urn:microsoft.com/office/officeart/2005/8/layout/vList5"/>
    <dgm:cxn modelId="{488357EF-F977-4228-A669-475B8B91A2DD}" type="presParOf" srcId="{8762931F-36A8-4D26-AF87-DB45269A02DD}" destId="{129D0BCD-621C-473F-95CF-76E0B249F6F3}" srcOrd="1" destOrd="0" presId="urn:microsoft.com/office/officeart/2005/8/layout/vList5"/>
    <dgm:cxn modelId="{3C670FE7-77F1-4047-9172-58EB2981CA78}" type="presParOf" srcId="{C7D34A8A-CA4B-4193-8B5D-0F62148DF7D9}" destId="{9577B0EF-C55E-4A69-8104-DDCAC2316FD4}" srcOrd="3" destOrd="0" presId="urn:microsoft.com/office/officeart/2005/8/layout/vList5"/>
    <dgm:cxn modelId="{6CF7D71B-407F-456B-89D5-FC1282326E16}" type="presParOf" srcId="{C7D34A8A-CA4B-4193-8B5D-0F62148DF7D9}" destId="{066135C6-8CE0-4BD9-AFDF-3AB5DA7785C5}" srcOrd="4" destOrd="0" presId="urn:microsoft.com/office/officeart/2005/8/layout/vList5"/>
    <dgm:cxn modelId="{E4586673-605E-4B16-8E58-68455D7C9856}" type="presParOf" srcId="{066135C6-8CE0-4BD9-AFDF-3AB5DA7785C5}" destId="{EB7FEE55-D7C6-4A78-8729-9014847486C3}" srcOrd="0" destOrd="0" presId="urn:microsoft.com/office/officeart/2005/8/layout/vList5"/>
    <dgm:cxn modelId="{BFDB196A-C60E-4397-A9C5-9E44FF2A0E2C}" type="presParOf" srcId="{066135C6-8CE0-4BD9-AFDF-3AB5DA7785C5}" destId="{A45542F5-941F-485E-A0A8-F6A2E845D999}" srcOrd="1" destOrd="0" presId="urn:microsoft.com/office/officeart/2005/8/layout/vList5"/>
    <dgm:cxn modelId="{F00680E1-CDAF-442F-B36B-B1854635BE3A}" type="presParOf" srcId="{C7D34A8A-CA4B-4193-8B5D-0F62148DF7D9}" destId="{B7C26492-DC17-4F9F-8008-3578D8CF452C}" srcOrd="5" destOrd="0" presId="urn:microsoft.com/office/officeart/2005/8/layout/vList5"/>
    <dgm:cxn modelId="{7C348CB6-AD6D-48FD-A9FF-01FD74197DFC}" type="presParOf" srcId="{C7D34A8A-CA4B-4193-8B5D-0F62148DF7D9}" destId="{8000B437-1853-45AD-8D60-0B5721A9BC3D}" srcOrd="6" destOrd="0" presId="urn:microsoft.com/office/officeart/2005/8/layout/vList5"/>
    <dgm:cxn modelId="{CB2CB9E5-8C98-4601-85F2-2CE7DC5389D5}" type="presParOf" srcId="{8000B437-1853-45AD-8D60-0B5721A9BC3D}" destId="{45135F9E-CE9F-4682-B5DB-6F11B47BED67}" srcOrd="0" destOrd="0" presId="urn:microsoft.com/office/officeart/2005/8/layout/vList5"/>
    <dgm:cxn modelId="{E056AB29-3889-451B-BECE-0BA445CAF90F}" type="presParOf" srcId="{8000B437-1853-45AD-8D60-0B5721A9BC3D}" destId="{829E4716-52C2-40D1-A166-64CB6144C2B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12D1B5-6BA8-4A61-99C8-D68E60E1DF35}" type="doc">
      <dgm:prSet loTypeId="urn:microsoft.com/office/officeart/2005/8/layout/cycle3" loCatId="cycle" qsTypeId="urn:microsoft.com/office/officeart/2005/8/quickstyle/simple3" qsCatId="simple" csTypeId="urn:microsoft.com/office/officeart/2005/8/colors/colorful3" csCatId="colorful" phldr="1"/>
      <dgm:spPr/>
    </dgm:pt>
    <dgm:pt modelId="{F4D1ED55-0F66-4427-B4E3-49F694F1ADDB}">
      <dgm:prSet phldrT="[Text]" custT="1"/>
      <dgm:spPr/>
      <dgm:t>
        <a:bodyPr/>
        <a:lstStyle/>
        <a:p>
          <a:r>
            <a:rPr lang="en-US" sz="2200" dirty="0"/>
            <a:t>Chronic stress</a:t>
          </a:r>
        </a:p>
      </dgm:t>
    </dgm:pt>
    <dgm:pt modelId="{A9EBDEB0-4F2F-4948-8E9C-1369589DB9B1}" type="parTrans" cxnId="{56CE5247-67A2-424C-A0C4-A54FCEAC758F}">
      <dgm:prSet/>
      <dgm:spPr/>
      <dgm:t>
        <a:bodyPr/>
        <a:lstStyle/>
        <a:p>
          <a:endParaRPr lang="en-US"/>
        </a:p>
      </dgm:t>
    </dgm:pt>
    <dgm:pt modelId="{F4A29A29-FBB2-4643-BF71-94D9A1A54CE9}" type="sibTrans" cxnId="{56CE5247-67A2-424C-A0C4-A54FCEAC758F}">
      <dgm:prSet/>
      <dgm:spPr/>
      <dgm:t>
        <a:bodyPr/>
        <a:lstStyle/>
        <a:p>
          <a:endParaRPr lang="en-US"/>
        </a:p>
      </dgm:t>
    </dgm:pt>
    <dgm:pt modelId="{C74061DD-1272-40E6-99E0-F6EB448C9655}">
      <dgm:prSet phldrT="[Text]" custT="1"/>
      <dgm:spPr/>
      <dgm:t>
        <a:bodyPr/>
        <a:lstStyle/>
        <a:p>
          <a:r>
            <a:rPr lang="en-US" sz="2200" dirty="0"/>
            <a:t>Burnout</a:t>
          </a:r>
        </a:p>
        <a:p>
          <a:r>
            <a:rPr lang="en-US" sz="1600" dirty="0"/>
            <a:t>Ineffective</a:t>
          </a:r>
        </a:p>
      </dgm:t>
    </dgm:pt>
    <dgm:pt modelId="{6D468DC6-C65F-4D6C-95B4-6FC51B1A0333}" type="parTrans" cxnId="{22DB3D43-1E60-4535-A18A-99DA18DF0337}">
      <dgm:prSet/>
      <dgm:spPr/>
      <dgm:t>
        <a:bodyPr/>
        <a:lstStyle/>
        <a:p>
          <a:endParaRPr lang="en-US"/>
        </a:p>
      </dgm:t>
    </dgm:pt>
    <dgm:pt modelId="{214DA4DC-3CBE-436F-8904-5342CFF37457}" type="sibTrans" cxnId="{22DB3D43-1E60-4535-A18A-99DA18DF0337}">
      <dgm:prSet/>
      <dgm:spPr/>
      <dgm:t>
        <a:bodyPr/>
        <a:lstStyle/>
        <a:p>
          <a:endParaRPr lang="en-US"/>
        </a:p>
      </dgm:t>
    </dgm:pt>
    <dgm:pt modelId="{A7350EEF-0D9F-4362-9A58-EBC675DFAC66}">
      <dgm:prSet phldrT="[Text]" custT="1"/>
      <dgm:spPr/>
      <dgm:t>
        <a:bodyPr/>
        <a:lstStyle/>
        <a:p>
          <a:r>
            <a:rPr lang="en-US" sz="2200" dirty="0"/>
            <a:t>Languishing</a:t>
          </a:r>
        </a:p>
        <a:p>
          <a:r>
            <a:rPr lang="en-US" sz="1600" dirty="0"/>
            <a:t>Coping</a:t>
          </a:r>
        </a:p>
      </dgm:t>
    </dgm:pt>
    <dgm:pt modelId="{278ED22D-8532-4FFE-ABD6-EB7531836FE4}" type="parTrans" cxnId="{29EBE875-B563-44E3-A484-0AF03E030F02}">
      <dgm:prSet/>
      <dgm:spPr/>
      <dgm:t>
        <a:bodyPr/>
        <a:lstStyle/>
        <a:p>
          <a:endParaRPr lang="en-US"/>
        </a:p>
      </dgm:t>
    </dgm:pt>
    <dgm:pt modelId="{12F8C240-3859-4000-8067-02C7477C19A5}" type="sibTrans" cxnId="{29EBE875-B563-44E3-A484-0AF03E030F02}">
      <dgm:prSet/>
      <dgm:spPr/>
      <dgm:t>
        <a:bodyPr/>
        <a:lstStyle/>
        <a:p>
          <a:endParaRPr lang="en-US"/>
        </a:p>
      </dgm:t>
    </dgm:pt>
    <dgm:pt modelId="{7333D9DE-C2C5-4B5B-BCD1-FF0B96AD62EB}">
      <dgm:prSet custT="1"/>
      <dgm:spPr/>
      <dgm:t>
        <a:bodyPr/>
        <a:lstStyle/>
        <a:p>
          <a:r>
            <a:rPr lang="en-US" sz="2200" dirty="0"/>
            <a:t>Resilience</a:t>
          </a:r>
        </a:p>
        <a:p>
          <a:r>
            <a:rPr lang="en-US" sz="1600" dirty="0"/>
            <a:t>Growing</a:t>
          </a:r>
        </a:p>
      </dgm:t>
    </dgm:pt>
    <dgm:pt modelId="{F96AAF8F-9523-4FBB-9209-48F10C706521}" type="parTrans" cxnId="{23EDCEA5-02BB-4B1C-AB17-563F2442DF5E}">
      <dgm:prSet/>
      <dgm:spPr/>
      <dgm:t>
        <a:bodyPr/>
        <a:lstStyle/>
        <a:p>
          <a:endParaRPr lang="en-US"/>
        </a:p>
      </dgm:t>
    </dgm:pt>
    <dgm:pt modelId="{0E318647-802C-4EF1-85B3-8E358E792DCE}" type="sibTrans" cxnId="{23EDCEA5-02BB-4B1C-AB17-563F2442DF5E}">
      <dgm:prSet/>
      <dgm:spPr/>
      <dgm:t>
        <a:bodyPr/>
        <a:lstStyle/>
        <a:p>
          <a:endParaRPr lang="en-US"/>
        </a:p>
      </dgm:t>
    </dgm:pt>
    <dgm:pt modelId="{8D592255-130E-4F97-9472-2652FA82143F}">
      <dgm:prSet custT="1"/>
      <dgm:spPr/>
      <dgm:t>
        <a:bodyPr/>
        <a:lstStyle/>
        <a:p>
          <a:r>
            <a:rPr lang="en-US" sz="2200" dirty="0"/>
            <a:t>Thriving</a:t>
          </a:r>
        </a:p>
        <a:p>
          <a:r>
            <a:rPr lang="en-US" sz="1600" dirty="0"/>
            <a:t>Flourishing</a:t>
          </a:r>
        </a:p>
      </dgm:t>
    </dgm:pt>
    <dgm:pt modelId="{CDE0023C-24A1-4784-ADD4-E2DEBA06D825}" type="parTrans" cxnId="{249E373C-1684-4AD1-A4E2-7140C765380C}">
      <dgm:prSet/>
      <dgm:spPr/>
      <dgm:t>
        <a:bodyPr/>
        <a:lstStyle/>
        <a:p>
          <a:endParaRPr lang="en-US"/>
        </a:p>
      </dgm:t>
    </dgm:pt>
    <dgm:pt modelId="{14DBA6F0-EC55-4A86-9BAA-0CBA1189097D}" type="sibTrans" cxnId="{249E373C-1684-4AD1-A4E2-7140C765380C}">
      <dgm:prSet/>
      <dgm:spPr/>
      <dgm:t>
        <a:bodyPr/>
        <a:lstStyle/>
        <a:p>
          <a:endParaRPr lang="en-US"/>
        </a:p>
      </dgm:t>
    </dgm:pt>
    <dgm:pt modelId="{22F72FB4-098D-41CB-BC6F-6E2E9E05D8F2}" type="pres">
      <dgm:prSet presAssocID="{2612D1B5-6BA8-4A61-99C8-D68E60E1DF35}" presName="Name0" presStyleCnt="0">
        <dgm:presLayoutVars>
          <dgm:dir/>
          <dgm:resizeHandles val="exact"/>
        </dgm:presLayoutVars>
      </dgm:prSet>
      <dgm:spPr/>
    </dgm:pt>
    <dgm:pt modelId="{EB9E06C3-91FF-4993-B2C5-99F2702FF668}" type="pres">
      <dgm:prSet presAssocID="{2612D1B5-6BA8-4A61-99C8-D68E60E1DF35}" presName="cycle" presStyleCnt="0"/>
      <dgm:spPr/>
    </dgm:pt>
    <dgm:pt modelId="{1BFE3510-8BC4-40BA-B534-B29D4AC3CC8B}" type="pres">
      <dgm:prSet presAssocID="{F4D1ED55-0F66-4427-B4E3-49F694F1ADDB}" presName="nodeFirstNode" presStyleLbl="node1" presStyleIdx="0" presStyleCnt="5">
        <dgm:presLayoutVars>
          <dgm:bulletEnabled val="1"/>
        </dgm:presLayoutVars>
      </dgm:prSet>
      <dgm:spPr/>
    </dgm:pt>
    <dgm:pt modelId="{A38EB949-5C23-4478-9C3B-79890D0B70EC}" type="pres">
      <dgm:prSet presAssocID="{F4A29A29-FBB2-4643-BF71-94D9A1A54CE9}" presName="sibTransFirstNode" presStyleLbl="bgShp" presStyleIdx="0" presStyleCnt="1"/>
      <dgm:spPr/>
    </dgm:pt>
    <dgm:pt modelId="{5EDE9BD7-6B78-4406-AB3E-902A40DC0712}" type="pres">
      <dgm:prSet presAssocID="{C74061DD-1272-40E6-99E0-F6EB448C9655}" presName="nodeFollowingNodes" presStyleLbl="node1" presStyleIdx="1" presStyleCnt="5">
        <dgm:presLayoutVars>
          <dgm:bulletEnabled val="1"/>
        </dgm:presLayoutVars>
      </dgm:prSet>
      <dgm:spPr/>
    </dgm:pt>
    <dgm:pt modelId="{9AF74758-CD40-42A6-B9D7-C6C7FE39A558}" type="pres">
      <dgm:prSet presAssocID="{A7350EEF-0D9F-4362-9A58-EBC675DFAC66}" presName="nodeFollowingNodes" presStyleLbl="node1" presStyleIdx="2" presStyleCnt="5">
        <dgm:presLayoutVars>
          <dgm:bulletEnabled val="1"/>
        </dgm:presLayoutVars>
      </dgm:prSet>
      <dgm:spPr/>
    </dgm:pt>
    <dgm:pt modelId="{35C1F066-0218-4391-8112-F3B1E421C3BC}" type="pres">
      <dgm:prSet presAssocID="{7333D9DE-C2C5-4B5B-BCD1-FF0B96AD62EB}" presName="nodeFollowingNodes" presStyleLbl="node1" presStyleIdx="3" presStyleCnt="5">
        <dgm:presLayoutVars>
          <dgm:bulletEnabled val="1"/>
        </dgm:presLayoutVars>
      </dgm:prSet>
      <dgm:spPr/>
    </dgm:pt>
    <dgm:pt modelId="{CA8C0C71-2637-4646-B9C8-0E99304F0B41}" type="pres">
      <dgm:prSet presAssocID="{8D592255-130E-4F97-9472-2652FA82143F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72CB1929-6961-409A-AAA9-779E2BAA4EE0}" type="presOf" srcId="{7333D9DE-C2C5-4B5B-BCD1-FF0B96AD62EB}" destId="{35C1F066-0218-4391-8112-F3B1E421C3BC}" srcOrd="0" destOrd="0" presId="urn:microsoft.com/office/officeart/2005/8/layout/cycle3"/>
    <dgm:cxn modelId="{249E373C-1684-4AD1-A4E2-7140C765380C}" srcId="{2612D1B5-6BA8-4A61-99C8-D68E60E1DF35}" destId="{8D592255-130E-4F97-9472-2652FA82143F}" srcOrd="4" destOrd="0" parTransId="{CDE0023C-24A1-4784-ADD4-E2DEBA06D825}" sibTransId="{14DBA6F0-EC55-4A86-9BAA-0CBA1189097D}"/>
    <dgm:cxn modelId="{22DB3D43-1E60-4535-A18A-99DA18DF0337}" srcId="{2612D1B5-6BA8-4A61-99C8-D68E60E1DF35}" destId="{C74061DD-1272-40E6-99E0-F6EB448C9655}" srcOrd="1" destOrd="0" parTransId="{6D468DC6-C65F-4D6C-95B4-6FC51B1A0333}" sibTransId="{214DA4DC-3CBE-436F-8904-5342CFF37457}"/>
    <dgm:cxn modelId="{56CE5247-67A2-424C-A0C4-A54FCEAC758F}" srcId="{2612D1B5-6BA8-4A61-99C8-D68E60E1DF35}" destId="{F4D1ED55-0F66-4427-B4E3-49F694F1ADDB}" srcOrd="0" destOrd="0" parTransId="{A9EBDEB0-4F2F-4948-8E9C-1369589DB9B1}" sibTransId="{F4A29A29-FBB2-4643-BF71-94D9A1A54CE9}"/>
    <dgm:cxn modelId="{29EBE875-B563-44E3-A484-0AF03E030F02}" srcId="{2612D1B5-6BA8-4A61-99C8-D68E60E1DF35}" destId="{A7350EEF-0D9F-4362-9A58-EBC675DFAC66}" srcOrd="2" destOrd="0" parTransId="{278ED22D-8532-4FFE-ABD6-EB7531836FE4}" sibTransId="{12F8C240-3859-4000-8067-02C7477C19A5}"/>
    <dgm:cxn modelId="{23EDCEA5-02BB-4B1C-AB17-563F2442DF5E}" srcId="{2612D1B5-6BA8-4A61-99C8-D68E60E1DF35}" destId="{7333D9DE-C2C5-4B5B-BCD1-FF0B96AD62EB}" srcOrd="3" destOrd="0" parTransId="{F96AAF8F-9523-4FBB-9209-48F10C706521}" sibTransId="{0E318647-802C-4EF1-85B3-8E358E792DCE}"/>
    <dgm:cxn modelId="{E7B2F4BA-2651-4F8C-BE49-D1C9B013CC17}" type="presOf" srcId="{2612D1B5-6BA8-4A61-99C8-D68E60E1DF35}" destId="{22F72FB4-098D-41CB-BC6F-6E2E9E05D8F2}" srcOrd="0" destOrd="0" presId="urn:microsoft.com/office/officeart/2005/8/layout/cycle3"/>
    <dgm:cxn modelId="{32324AD5-052A-41F7-8DE9-17A762A654FB}" type="presOf" srcId="{8D592255-130E-4F97-9472-2652FA82143F}" destId="{CA8C0C71-2637-4646-B9C8-0E99304F0B41}" srcOrd="0" destOrd="0" presId="urn:microsoft.com/office/officeart/2005/8/layout/cycle3"/>
    <dgm:cxn modelId="{A6B13CD8-905A-4A3F-B3BD-131CD6C0540B}" type="presOf" srcId="{F4A29A29-FBB2-4643-BF71-94D9A1A54CE9}" destId="{A38EB949-5C23-4478-9C3B-79890D0B70EC}" srcOrd="0" destOrd="0" presId="urn:microsoft.com/office/officeart/2005/8/layout/cycle3"/>
    <dgm:cxn modelId="{9829FEE3-BF5C-499E-B0B8-19C0AA4C7F47}" type="presOf" srcId="{F4D1ED55-0F66-4427-B4E3-49F694F1ADDB}" destId="{1BFE3510-8BC4-40BA-B534-B29D4AC3CC8B}" srcOrd="0" destOrd="0" presId="urn:microsoft.com/office/officeart/2005/8/layout/cycle3"/>
    <dgm:cxn modelId="{84C800E4-7F0F-46D2-AA2E-FEC78D32DC4C}" type="presOf" srcId="{A7350EEF-0D9F-4362-9A58-EBC675DFAC66}" destId="{9AF74758-CD40-42A6-B9D7-C6C7FE39A558}" srcOrd="0" destOrd="0" presId="urn:microsoft.com/office/officeart/2005/8/layout/cycle3"/>
    <dgm:cxn modelId="{12B9DDF1-0A0E-4A9A-A0CE-18F55BC788E7}" type="presOf" srcId="{C74061DD-1272-40E6-99E0-F6EB448C9655}" destId="{5EDE9BD7-6B78-4406-AB3E-902A40DC0712}" srcOrd="0" destOrd="0" presId="urn:microsoft.com/office/officeart/2005/8/layout/cycle3"/>
    <dgm:cxn modelId="{3DB702F4-2BA3-4582-A099-0D4ED0E32711}" type="presParOf" srcId="{22F72FB4-098D-41CB-BC6F-6E2E9E05D8F2}" destId="{EB9E06C3-91FF-4993-B2C5-99F2702FF668}" srcOrd="0" destOrd="0" presId="urn:microsoft.com/office/officeart/2005/8/layout/cycle3"/>
    <dgm:cxn modelId="{D68C8AC8-19BF-4DF1-B087-5A1C3A151A51}" type="presParOf" srcId="{EB9E06C3-91FF-4993-B2C5-99F2702FF668}" destId="{1BFE3510-8BC4-40BA-B534-B29D4AC3CC8B}" srcOrd="0" destOrd="0" presId="urn:microsoft.com/office/officeart/2005/8/layout/cycle3"/>
    <dgm:cxn modelId="{0D948DD9-CE36-44D4-8C69-D56E548B965E}" type="presParOf" srcId="{EB9E06C3-91FF-4993-B2C5-99F2702FF668}" destId="{A38EB949-5C23-4478-9C3B-79890D0B70EC}" srcOrd="1" destOrd="0" presId="urn:microsoft.com/office/officeart/2005/8/layout/cycle3"/>
    <dgm:cxn modelId="{DA1B3595-D086-429F-9BE4-1DDCA82F2066}" type="presParOf" srcId="{EB9E06C3-91FF-4993-B2C5-99F2702FF668}" destId="{5EDE9BD7-6B78-4406-AB3E-902A40DC0712}" srcOrd="2" destOrd="0" presId="urn:microsoft.com/office/officeart/2005/8/layout/cycle3"/>
    <dgm:cxn modelId="{F18172C7-925D-429C-B131-339667D248B4}" type="presParOf" srcId="{EB9E06C3-91FF-4993-B2C5-99F2702FF668}" destId="{9AF74758-CD40-42A6-B9D7-C6C7FE39A558}" srcOrd="3" destOrd="0" presId="urn:microsoft.com/office/officeart/2005/8/layout/cycle3"/>
    <dgm:cxn modelId="{63233B77-1891-4A44-9942-7F85A78671B5}" type="presParOf" srcId="{EB9E06C3-91FF-4993-B2C5-99F2702FF668}" destId="{35C1F066-0218-4391-8112-F3B1E421C3BC}" srcOrd="4" destOrd="0" presId="urn:microsoft.com/office/officeart/2005/8/layout/cycle3"/>
    <dgm:cxn modelId="{3635FF40-025F-41AE-8EA0-A9D0C0DAB4AC}" type="presParOf" srcId="{EB9E06C3-91FF-4993-B2C5-99F2702FF668}" destId="{CA8C0C71-2637-4646-B9C8-0E99304F0B41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9D067B-E443-462D-B52D-4E8E01B765F9}" type="doc">
      <dgm:prSet loTypeId="urn:microsoft.com/office/officeart/2005/8/layout/pList2" loCatId="list" qsTypeId="urn:microsoft.com/office/officeart/2005/8/quickstyle/simple1" qsCatId="simple" csTypeId="urn:microsoft.com/office/officeart/2005/8/colors/accent3_3" csCatId="accent3" phldr="1"/>
      <dgm:spPr/>
    </dgm:pt>
    <dgm:pt modelId="{1738EB57-08DF-4930-934C-F96CE18F4EF5}">
      <dgm:prSet phldrT="[Text]"/>
      <dgm:spPr/>
      <dgm:t>
        <a:bodyPr/>
        <a:lstStyle/>
        <a:p>
          <a:r>
            <a:rPr lang="en-US" dirty="0"/>
            <a:t>Resilience tools</a:t>
          </a:r>
        </a:p>
        <a:p>
          <a:r>
            <a:rPr lang="en-US" dirty="0"/>
            <a:t>Healthy lifestyle</a:t>
          </a:r>
        </a:p>
        <a:p>
          <a:r>
            <a:rPr lang="en-US" dirty="0"/>
            <a:t>Understanding purpose</a:t>
          </a:r>
        </a:p>
        <a:p>
          <a:r>
            <a:rPr lang="en-US" dirty="0"/>
            <a:t>Work-life balance</a:t>
          </a:r>
        </a:p>
      </dgm:t>
    </dgm:pt>
    <dgm:pt modelId="{019C299E-20CF-4A69-A048-BDE50F9A0F03}" type="parTrans" cxnId="{1DC81DC2-ED3F-451A-AD83-3CF7F6167F4E}">
      <dgm:prSet/>
      <dgm:spPr/>
      <dgm:t>
        <a:bodyPr/>
        <a:lstStyle/>
        <a:p>
          <a:endParaRPr lang="en-US"/>
        </a:p>
      </dgm:t>
    </dgm:pt>
    <dgm:pt modelId="{152693F2-A36E-4FED-80D6-DD35071F2971}" type="sibTrans" cxnId="{1DC81DC2-ED3F-451A-AD83-3CF7F6167F4E}">
      <dgm:prSet/>
      <dgm:spPr/>
      <dgm:t>
        <a:bodyPr/>
        <a:lstStyle/>
        <a:p>
          <a:endParaRPr lang="en-US"/>
        </a:p>
      </dgm:t>
    </dgm:pt>
    <dgm:pt modelId="{2D4F43C8-9936-4C4A-A0FE-83F61A630812}">
      <dgm:prSet phldrT="[Text]"/>
      <dgm:spPr/>
      <dgm:t>
        <a:bodyPr/>
        <a:lstStyle/>
        <a:p>
          <a:r>
            <a:rPr lang="en-US" dirty="0"/>
            <a:t>Leadership investment</a:t>
          </a:r>
        </a:p>
        <a:p>
          <a:r>
            <a:rPr lang="en-US" dirty="0"/>
            <a:t>Wellness planning</a:t>
          </a:r>
        </a:p>
        <a:p>
          <a:r>
            <a:rPr lang="en-US" dirty="0"/>
            <a:t>Workflow efficiencies</a:t>
          </a:r>
        </a:p>
      </dgm:t>
    </dgm:pt>
    <dgm:pt modelId="{B61D409D-2CB5-4158-8E99-453B591B27F1}" type="parTrans" cxnId="{22BF49B7-C572-4D96-A302-63EB06AD72FC}">
      <dgm:prSet/>
      <dgm:spPr/>
      <dgm:t>
        <a:bodyPr/>
        <a:lstStyle/>
        <a:p>
          <a:endParaRPr lang="en-US"/>
        </a:p>
      </dgm:t>
    </dgm:pt>
    <dgm:pt modelId="{CAFEC217-A49F-4E57-B4E0-59FBAA3290E6}" type="sibTrans" cxnId="{22BF49B7-C572-4D96-A302-63EB06AD72FC}">
      <dgm:prSet/>
      <dgm:spPr/>
      <dgm:t>
        <a:bodyPr/>
        <a:lstStyle/>
        <a:p>
          <a:endParaRPr lang="en-US"/>
        </a:p>
      </dgm:t>
    </dgm:pt>
    <dgm:pt modelId="{7D03E8B1-5CB1-4289-B987-D91FC21E8EDE}">
      <dgm:prSet phldrT="[Text]"/>
      <dgm:spPr/>
      <dgm:t>
        <a:bodyPr/>
        <a:lstStyle/>
        <a:p>
          <a:r>
            <a:rPr lang="en-US" dirty="0"/>
            <a:t>Operational excellence</a:t>
          </a:r>
        </a:p>
        <a:p>
          <a:r>
            <a:rPr lang="en-US" dirty="0"/>
            <a:t>Generous staffing</a:t>
          </a:r>
        </a:p>
        <a:p>
          <a:r>
            <a:rPr lang="en-US" dirty="0"/>
            <a:t>Autonomy</a:t>
          </a:r>
        </a:p>
        <a:p>
          <a:r>
            <a:rPr lang="en-US" dirty="0"/>
            <a:t>Rejuvenation time</a:t>
          </a:r>
        </a:p>
      </dgm:t>
    </dgm:pt>
    <dgm:pt modelId="{5679F727-9925-431A-8940-013D69D105B5}" type="parTrans" cxnId="{FD559A71-1E68-40BD-8E4F-924670ACC9E4}">
      <dgm:prSet/>
      <dgm:spPr/>
      <dgm:t>
        <a:bodyPr/>
        <a:lstStyle/>
        <a:p>
          <a:endParaRPr lang="en-US"/>
        </a:p>
      </dgm:t>
    </dgm:pt>
    <dgm:pt modelId="{4BBE08C5-249E-43E6-8C2A-8BC1C619D0DE}" type="sibTrans" cxnId="{FD559A71-1E68-40BD-8E4F-924670ACC9E4}">
      <dgm:prSet/>
      <dgm:spPr/>
      <dgm:t>
        <a:bodyPr/>
        <a:lstStyle/>
        <a:p>
          <a:endParaRPr lang="en-US"/>
        </a:p>
      </dgm:t>
    </dgm:pt>
    <dgm:pt modelId="{89289DD4-115D-4111-BC82-0653BA9E1D67}" type="pres">
      <dgm:prSet presAssocID="{029D067B-E443-462D-B52D-4E8E01B765F9}" presName="Name0" presStyleCnt="0">
        <dgm:presLayoutVars>
          <dgm:dir/>
          <dgm:resizeHandles val="exact"/>
        </dgm:presLayoutVars>
      </dgm:prSet>
      <dgm:spPr/>
    </dgm:pt>
    <dgm:pt modelId="{83D5B0AD-67F5-406B-B31D-6D9867EC26C4}" type="pres">
      <dgm:prSet presAssocID="{029D067B-E443-462D-B52D-4E8E01B765F9}" presName="bkgdShp" presStyleLbl="alignAccFollowNode1" presStyleIdx="0" presStyleCnt="1"/>
      <dgm:spPr/>
    </dgm:pt>
    <dgm:pt modelId="{B55CFBD2-BBD6-4333-BA21-D0642AC815E4}" type="pres">
      <dgm:prSet presAssocID="{029D067B-E443-462D-B52D-4E8E01B765F9}" presName="linComp" presStyleCnt="0"/>
      <dgm:spPr/>
    </dgm:pt>
    <dgm:pt modelId="{E864F262-EE66-4425-9DB7-088133AE8267}" type="pres">
      <dgm:prSet presAssocID="{1738EB57-08DF-4930-934C-F96CE18F4EF5}" presName="compNode" presStyleCnt="0"/>
      <dgm:spPr/>
    </dgm:pt>
    <dgm:pt modelId="{2E449928-E28E-49C9-9DB0-7335B2509691}" type="pres">
      <dgm:prSet presAssocID="{1738EB57-08DF-4930-934C-F96CE18F4EF5}" presName="node" presStyleLbl="node1" presStyleIdx="0" presStyleCnt="3">
        <dgm:presLayoutVars>
          <dgm:bulletEnabled val="1"/>
        </dgm:presLayoutVars>
      </dgm:prSet>
      <dgm:spPr/>
    </dgm:pt>
    <dgm:pt modelId="{8AF93EF4-6D9A-4342-B4E1-8EE0A8748BB6}" type="pres">
      <dgm:prSet presAssocID="{1738EB57-08DF-4930-934C-F96CE18F4EF5}" presName="invisiNode" presStyleLbl="node1" presStyleIdx="0" presStyleCnt="3"/>
      <dgm:spPr/>
    </dgm:pt>
    <dgm:pt modelId="{A76E57C1-8E38-42E5-BF0D-10F9920B260A}" type="pres">
      <dgm:prSet presAssocID="{1738EB57-08DF-4930-934C-F96CE18F4EF5}" presName="imagNode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  <dgm:extLst>
        <a:ext uri="{E40237B7-FDA0-4F09-8148-C483321AD2D9}">
          <dgm14:cNvPr xmlns:dgm14="http://schemas.microsoft.com/office/drawing/2010/diagram" id="0" name="" descr="Stressed woman facing computer"/>
        </a:ext>
      </dgm:extLst>
    </dgm:pt>
    <dgm:pt modelId="{F69B0143-6FE7-424E-B639-85645876DB97}" type="pres">
      <dgm:prSet presAssocID="{152693F2-A36E-4FED-80D6-DD35071F2971}" presName="sibTrans" presStyleLbl="sibTrans2D1" presStyleIdx="0" presStyleCnt="0"/>
      <dgm:spPr/>
    </dgm:pt>
    <dgm:pt modelId="{F86F58CB-B98D-4146-807A-9A01CEAF757C}" type="pres">
      <dgm:prSet presAssocID="{2D4F43C8-9936-4C4A-A0FE-83F61A630812}" presName="compNode" presStyleCnt="0"/>
      <dgm:spPr/>
    </dgm:pt>
    <dgm:pt modelId="{81E58408-1F32-4DED-80DB-6509A3160327}" type="pres">
      <dgm:prSet presAssocID="{2D4F43C8-9936-4C4A-A0FE-83F61A630812}" presName="node" presStyleLbl="node1" presStyleIdx="1" presStyleCnt="3">
        <dgm:presLayoutVars>
          <dgm:bulletEnabled val="1"/>
        </dgm:presLayoutVars>
      </dgm:prSet>
      <dgm:spPr/>
    </dgm:pt>
    <dgm:pt modelId="{7BD5C95E-4A2F-4933-A01A-8FC27BB6D24A}" type="pres">
      <dgm:prSet presAssocID="{2D4F43C8-9936-4C4A-A0FE-83F61A630812}" presName="invisiNode" presStyleLbl="node1" presStyleIdx="1" presStyleCnt="3"/>
      <dgm:spPr/>
    </dgm:pt>
    <dgm:pt modelId="{CB5E2002-124F-4ECF-B132-30F60DA810ED}" type="pres">
      <dgm:prSet presAssocID="{2D4F43C8-9936-4C4A-A0FE-83F61A630812}" presName="imagNode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  <dgm:extLst>
        <a:ext uri="{E40237B7-FDA0-4F09-8148-C483321AD2D9}">
          <dgm14:cNvPr xmlns:dgm14="http://schemas.microsoft.com/office/drawing/2010/diagram" id="0" name="" descr="Business team in boardroom"/>
        </a:ext>
      </dgm:extLst>
    </dgm:pt>
    <dgm:pt modelId="{8357CF36-1F55-4643-9E55-8EFD87B4E847}" type="pres">
      <dgm:prSet presAssocID="{CAFEC217-A49F-4E57-B4E0-59FBAA3290E6}" presName="sibTrans" presStyleLbl="sibTrans2D1" presStyleIdx="0" presStyleCnt="0"/>
      <dgm:spPr/>
    </dgm:pt>
    <dgm:pt modelId="{17736F8F-5BFA-40F9-A4A6-1576CF6AEBE3}" type="pres">
      <dgm:prSet presAssocID="{7D03E8B1-5CB1-4289-B987-D91FC21E8EDE}" presName="compNode" presStyleCnt="0"/>
      <dgm:spPr/>
    </dgm:pt>
    <dgm:pt modelId="{4C30206C-7364-452E-960C-542352ADD914}" type="pres">
      <dgm:prSet presAssocID="{7D03E8B1-5CB1-4289-B987-D91FC21E8EDE}" presName="node" presStyleLbl="node1" presStyleIdx="2" presStyleCnt="3">
        <dgm:presLayoutVars>
          <dgm:bulletEnabled val="1"/>
        </dgm:presLayoutVars>
      </dgm:prSet>
      <dgm:spPr/>
    </dgm:pt>
    <dgm:pt modelId="{4D76E78E-B780-4885-88D7-5F27E2A06E2A}" type="pres">
      <dgm:prSet presAssocID="{7D03E8B1-5CB1-4289-B987-D91FC21E8EDE}" presName="invisiNode" presStyleLbl="node1" presStyleIdx="2" presStyleCnt="3"/>
      <dgm:spPr/>
    </dgm:pt>
    <dgm:pt modelId="{58744E60-03B1-469C-845C-795FF67ABE4F}" type="pres">
      <dgm:prSet presAssocID="{7D03E8B1-5CB1-4289-B987-D91FC21E8EDE}" presName="imagNode" presStyleLbl="fgImgPlace1" presStyleIdx="2" presStyleCnt="3"/>
      <dgm:spPr>
        <a:blipFill>
          <a:blip xmlns:r="http://schemas.openxmlformats.org/officeDocument/2006/relationships" r:embed="rId3"/>
          <a:srcRect/>
          <a:stretch>
            <a:fillRect t="-8000" b="-8000"/>
          </a:stretch>
        </a:blipFill>
      </dgm:spPr>
    </dgm:pt>
  </dgm:ptLst>
  <dgm:cxnLst>
    <dgm:cxn modelId="{D9387415-3C87-42D3-9216-69088C240BE7}" type="presOf" srcId="{2D4F43C8-9936-4C4A-A0FE-83F61A630812}" destId="{81E58408-1F32-4DED-80DB-6509A3160327}" srcOrd="0" destOrd="0" presId="urn:microsoft.com/office/officeart/2005/8/layout/pList2"/>
    <dgm:cxn modelId="{ACBD602E-34DB-47DC-9D07-94528A9D50CE}" type="presOf" srcId="{CAFEC217-A49F-4E57-B4E0-59FBAA3290E6}" destId="{8357CF36-1F55-4643-9E55-8EFD87B4E847}" srcOrd="0" destOrd="0" presId="urn:microsoft.com/office/officeart/2005/8/layout/pList2"/>
    <dgm:cxn modelId="{5590545D-4DCE-4F6C-A507-9C3D69EFD6AC}" type="presOf" srcId="{152693F2-A36E-4FED-80D6-DD35071F2971}" destId="{F69B0143-6FE7-424E-B639-85645876DB97}" srcOrd="0" destOrd="0" presId="urn:microsoft.com/office/officeart/2005/8/layout/pList2"/>
    <dgm:cxn modelId="{131BA660-819C-4247-9870-9DC237F8ADA3}" type="presOf" srcId="{1738EB57-08DF-4930-934C-F96CE18F4EF5}" destId="{2E449928-E28E-49C9-9DB0-7335B2509691}" srcOrd="0" destOrd="0" presId="urn:microsoft.com/office/officeart/2005/8/layout/pList2"/>
    <dgm:cxn modelId="{FD559A71-1E68-40BD-8E4F-924670ACC9E4}" srcId="{029D067B-E443-462D-B52D-4E8E01B765F9}" destId="{7D03E8B1-5CB1-4289-B987-D91FC21E8EDE}" srcOrd="2" destOrd="0" parTransId="{5679F727-9925-431A-8940-013D69D105B5}" sibTransId="{4BBE08C5-249E-43E6-8C2A-8BC1C619D0DE}"/>
    <dgm:cxn modelId="{C84C2A80-587F-41AB-B13B-60D4F67C0B19}" type="presOf" srcId="{7D03E8B1-5CB1-4289-B987-D91FC21E8EDE}" destId="{4C30206C-7364-452E-960C-542352ADD914}" srcOrd="0" destOrd="0" presId="urn:microsoft.com/office/officeart/2005/8/layout/pList2"/>
    <dgm:cxn modelId="{22BF49B7-C572-4D96-A302-63EB06AD72FC}" srcId="{029D067B-E443-462D-B52D-4E8E01B765F9}" destId="{2D4F43C8-9936-4C4A-A0FE-83F61A630812}" srcOrd="1" destOrd="0" parTransId="{B61D409D-2CB5-4158-8E99-453B591B27F1}" sibTransId="{CAFEC217-A49F-4E57-B4E0-59FBAA3290E6}"/>
    <dgm:cxn modelId="{1DC81DC2-ED3F-451A-AD83-3CF7F6167F4E}" srcId="{029D067B-E443-462D-B52D-4E8E01B765F9}" destId="{1738EB57-08DF-4930-934C-F96CE18F4EF5}" srcOrd="0" destOrd="0" parTransId="{019C299E-20CF-4A69-A048-BDE50F9A0F03}" sibTransId="{152693F2-A36E-4FED-80D6-DD35071F2971}"/>
    <dgm:cxn modelId="{B0B77BE8-0F05-4749-9876-9AAAA45C0919}" type="presOf" srcId="{029D067B-E443-462D-B52D-4E8E01B765F9}" destId="{89289DD4-115D-4111-BC82-0653BA9E1D67}" srcOrd="0" destOrd="0" presId="urn:microsoft.com/office/officeart/2005/8/layout/pList2"/>
    <dgm:cxn modelId="{BBD34831-1E73-4AC6-A9C0-E383F8CD34E2}" type="presParOf" srcId="{89289DD4-115D-4111-BC82-0653BA9E1D67}" destId="{83D5B0AD-67F5-406B-B31D-6D9867EC26C4}" srcOrd="0" destOrd="0" presId="urn:microsoft.com/office/officeart/2005/8/layout/pList2"/>
    <dgm:cxn modelId="{17D1B6AE-5F06-4DA5-B7A3-9680C3BC2230}" type="presParOf" srcId="{89289DD4-115D-4111-BC82-0653BA9E1D67}" destId="{B55CFBD2-BBD6-4333-BA21-D0642AC815E4}" srcOrd="1" destOrd="0" presId="urn:microsoft.com/office/officeart/2005/8/layout/pList2"/>
    <dgm:cxn modelId="{D6D3055F-FE7A-4858-81BB-CAD9E5192076}" type="presParOf" srcId="{B55CFBD2-BBD6-4333-BA21-D0642AC815E4}" destId="{E864F262-EE66-4425-9DB7-088133AE8267}" srcOrd="0" destOrd="0" presId="urn:microsoft.com/office/officeart/2005/8/layout/pList2"/>
    <dgm:cxn modelId="{8C59AD4E-F32A-4D6A-94E4-C7005C82D156}" type="presParOf" srcId="{E864F262-EE66-4425-9DB7-088133AE8267}" destId="{2E449928-E28E-49C9-9DB0-7335B2509691}" srcOrd="0" destOrd="0" presId="urn:microsoft.com/office/officeart/2005/8/layout/pList2"/>
    <dgm:cxn modelId="{D0881A5D-80AF-4F6E-B6B6-C04972DF1748}" type="presParOf" srcId="{E864F262-EE66-4425-9DB7-088133AE8267}" destId="{8AF93EF4-6D9A-4342-B4E1-8EE0A8748BB6}" srcOrd="1" destOrd="0" presId="urn:microsoft.com/office/officeart/2005/8/layout/pList2"/>
    <dgm:cxn modelId="{7E30CBD0-79BC-4F38-819A-F07D145E8391}" type="presParOf" srcId="{E864F262-EE66-4425-9DB7-088133AE8267}" destId="{A76E57C1-8E38-42E5-BF0D-10F9920B260A}" srcOrd="2" destOrd="0" presId="urn:microsoft.com/office/officeart/2005/8/layout/pList2"/>
    <dgm:cxn modelId="{3F8284EB-8918-4E22-933A-586097208440}" type="presParOf" srcId="{B55CFBD2-BBD6-4333-BA21-D0642AC815E4}" destId="{F69B0143-6FE7-424E-B639-85645876DB97}" srcOrd="1" destOrd="0" presId="urn:microsoft.com/office/officeart/2005/8/layout/pList2"/>
    <dgm:cxn modelId="{137AE1D7-DB22-4A78-99CA-36204BFFD9F1}" type="presParOf" srcId="{B55CFBD2-BBD6-4333-BA21-D0642AC815E4}" destId="{F86F58CB-B98D-4146-807A-9A01CEAF757C}" srcOrd="2" destOrd="0" presId="urn:microsoft.com/office/officeart/2005/8/layout/pList2"/>
    <dgm:cxn modelId="{D52E2332-D1D6-4D3A-AA9B-F8E54493DF7D}" type="presParOf" srcId="{F86F58CB-B98D-4146-807A-9A01CEAF757C}" destId="{81E58408-1F32-4DED-80DB-6509A3160327}" srcOrd="0" destOrd="0" presId="urn:microsoft.com/office/officeart/2005/8/layout/pList2"/>
    <dgm:cxn modelId="{C35008A6-008E-404D-A83A-1B0779D29867}" type="presParOf" srcId="{F86F58CB-B98D-4146-807A-9A01CEAF757C}" destId="{7BD5C95E-4A2F-4933-A01A-8FC27BB6D24A}" srcOrd="1" destOrd="0" presId="urn:microsoft.com/office/officeart/2005/8/layout/pList2"/>
    <dgm:cxn modelId="{B46532F5-8031-4011-AB41-6315E1533B14}" type="presParOf" srcId="{F86F58CB-B98D-4146-807A-9A01CEAF757C}" destId="{CB5E2002-124F-4ECF-B132-30F60DA810ED}" srcOrd="2" destOrd="0" presId="urn:microsoft.com/office/officeart/2005/8/layout/pList2"/>
    <dgm:cxn modelId="{9D7BF0CD-F37F-4344-8E02-8A7A6E1C76F7}" type="presParOf" srcId="{B55CFBD2-BBD6-4333-BA21-D0642AC815E4}" destId="{8357CF36-1F55-4643-9E55-8EFD87B4E847}" srcOrd="3" destOrd="0" presId="urn:microsoft.com/office/officeart/2005/8/layout/pList2"/>
    <dgm:cxn modelId="{C38E6222-F160-4C42-B80F-8A57E348CECE}" type="presParOf" srcId="{B55CFBD2-BBD6-4333-BA21-D0642AC815E4}" destId="{17736F8F-5BFA-40F9-A4A6-1576CF6AEBE3}" srcOrd="4" destOrd="0" presId="urn:microsoft.com/office/officeart/2005/8/layout/pList2"/>
    <dgm:cxn modelId="{06566194-5394-4535-BAB3-8F4BD8DF4282}" type="presParOf" srcId="{17736F8F-5BFA-40F9-A4A6-1576CF6AEBE3}" destId="{4C30206C-7364-452E-960C-542352ADD914}" srcOrd="0" destOrd="0" presId="urn:microsoft.com/office/officeart/2005/8/layout/pList2"/>
    <dgm:cxn modelId="{BB1BD129-F562-4209-AE2F-6CE292263424}" type="presParOf" srcId="{17736F8F-5BFA-40F9-A4A6-1576CF6AEBE3}" destId="{4D76E78E-B780-4885-88D7-5F27E2A06E2A}" srcOrd="1" destOrd="0" presId="urn:microsoft.com/office/officeart/2005/8/layout/pList2"/>
    <dgm:cxn modelId="{066BAD7A-9293-4498-BCB0-6E58AF71B5C6}" type="presParOf" srcId="{17736F8F-5BFA-40F9-A4A6-1576CF6AEBE3}" destId="{58744E60-03B1-469C-845C-795FF67ABE4F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97CE96A-0477-4B0B-ACE7-BB48BDAD8339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F2D6144-3D3F-460E-A572-DAFB92B9D14F}">
      <dgm:prSet/>
      <dgm:spPr/>
      <dgm:t>
        <a:bodyPr/>
        <a:lstStyle/>
        <a:p>
          <a:r>
            <a:rPr lang="en-US" dirty="0"/>
            <a:t>Meaning in work</a:t>
          </a:r>
        </a:p>
      </dgm:t>
    </dgm:pt>
    <dgm:pt modelId="{9D7FDF7F-BFC5-421F-BA99-052621B2B59C}" type="parTrans" cxnId="{CFD635DC-B80C-4880-97C3-7D5D6DB24706}">
      <dgm:prSet/>
      <dgm:spPr/>
      <dgm:t>
        <a:bodyPr/>
        <a:lstStyle/>
        <a:p>
          <a:endParaRPr lang="en-US"/>
        </a:p>
      </dgm:t>
    </dgm:pt>
    <dgm:pt modelId="{FD78859F-E9E4-40DA-A06C-43E7CBAECE69}" type="sibTrans" cxnId="{CFD635DC-B80C-4880-97C3-7D5D6DB24706}">
      <dgm:prSet/>
      <dgm:spPr/>
      <dgm:t>
        <a:bodyPr/>
        <a:lstStyle/>
        <a:p>
          <a:endParaRPr lang="en-US"/>
        </a:p>
      </dgm:t>
    </dgm:pt>
    <dgm:pt modelId="{F594F9A9-46B8-4CD3-9091-DF05FDEC7062}">
      <dgm:prSet/>
      <dgm:spPr/>
      <dgm:t>
        <a:bodyPr/>
        <a:lstStyle/>
        <a:p>
          <a:r>
            <a:rPr lang="en-US" dirty="0"/>
            <a:t>Job control</a:t>
          </a:r>
        </a:p>
      </dgm:t>
    </dgm:pt>
    <dgm:pt modelId="{C4A8FD4E-5A63-4541-9BAF-F1CA3E1822B8}" type="parTrans" cxnId="{46B3F2FF-82BA-424F-AB3E-9BFF6597E695}">
      <dgm:prSet/>
      <dgm:spPr/>
      <dgm:t>
        <a:bodyPr/>
        <a:lstStyle/>
        <a:p>
          <a:endParaRPr lang="en-US"/>
        </a:p>
      </dgm:t>
    </dgm:pt>
    <dgm:pt modelId="{9C8DBD5C-D724-4BAE-B10B-1D90A7A040B4}" type="sibTrans" cxnId="{46B3F2FF-82BA-424F-AB3E-9BFF6597E695}">
      <dgm:prSet/>
      <dgm:spPr/>
      <dgm:t>
        <a:bodyPr/>
        <a:lstStyle/>
        <a:p>
          <a:endParaRPr lang="en-US"/>
        </a:p>
      </dgm:t>
    </dgm:pt>
    <dgm:pt modelId="{9380595F-A135-412B-A522-795D3C2BFCDB}">
      <dgm:prSet/>
      <dgm:spPr/>
      <dgm:t>
        <a:bodyPr/>
        <a:lstStyle/>
        <a:p>
          <a:r>
            <a:rPr lang="en-US"/>
            <a:t>Balanced workload</a:t>
          </a:r>
        </a:p>
      </dgm:t>
    </dgm:pt>
    <dgm:pt modelId="{9966FD08-B963-41B7-B5F4-011319C9082B}" type="parTrans" cxnId="{4138B8B5-65C0-4DFB-A20A-9646803D7B5B}">
      <dgm:prSet/>
      <dgm:spPr/>
      <dgm:t>
        <a:bodyPr/>
        <a:lstStyle/>
        <a:p>
          <a:endParaRPr lang="en-US"/>
        </a:p>
      </dgm:t>
    </dgm:pt>
    <dgm:pt modelId="{6A54F609-09BA-49AE-90EE-D8FDD5748953}" type="sibTrans" cxnId="{4138B8B5-65C0-4DFB-A20A-9646803D7B5B}">
      <dgm:prSet/>
      <dgm:spPr/>
      <dgm:t>
        <a:bodyPr/>
        <a:lstStyle/>
        <a:p>
          <a:endParaRPr lang="en-US"/>
        </a:p>
      </dgm:t>
    </dgm:pt>
    <dgm:pt modelId="{BA1BEEFA-4E41-4E44-95DE-FDA4461D54B8}">
      <dgm:prSet/>
      <dgm:spPr/>
      <dgm:t>
        <a:bodyPr/>
        <a:lstStyle/>
        <a:p>
          <a:r>
            <a:rPr lang="en-US"/>
            <a:t>Optimized teams and roles</a:t>
          </a:r>
        </a:p>
      </dgm:t>
    </dgm:pt>
    <dgm:pt modelId="{88121C94-B731-4133-85C8-35B902B83B41}" type="parTrans" cxnId="{4C7B3A30-F1BD-484E-B24D-47C8A2D02C2C}">
      <dgm:prSet/>
      <dgm:spPr/>
      <dgm:t>
        <a:bodyPr/>
        <a:lstStyle/>
        <a:p>
          <a:endParaRPr lang="en-US"/>
        </a:p>
      </dgm:t>
    </dgm:pt>
    <dgm:pt modelId="{B052753D-9B06-488F-94AE-2BD92A5D0890}" type="sibTrans" cxnId="{4C7B3A30-F1BD-484E-B24D-47C8A2D02C2C}">
      <dgm:prSet/>
      <dgm:spPr/>
      <dgm:t>
        <a:bodyPr/>
        <a:lstStyle/>
        <a:p>
          <a:endParaRPr lang="en-US"/>
        </a:p>
      </dgm:t>
    </dgm:pt>
    <dgm:pt modelId="{ACAAA2A7-53A1-44EC-BC26-A9A3FB394A1D}">
      <dgm:prSet/>
      <dgm:spPr/>
      <dgm:t>
        <a:bodyPr/>
        <a:lstStyle/>
        <a:p>
          <a:r>
            <a:rPr lang="en-US"/>
            <a:t>Adequate resources</a:t>
          </a:r>
        </a:p>
      </dgm:t>
    </dgm:pt>
    <dgm:pt modelId="{EE2F50E2-9A15-45B4-B552-605E6AC69942}" type="parTrans" cxnId="{D24834C2-2A75-4BA8-9A99-1F6720BEF579}">
      <dgm:prSet/>
      <dgm:spPr/>
      <dgm:t>
        <a:bodyPr/>
        <a:lstStyle/>
        <a:p>
          <a:endParaRPr lang="en-US"/>
        </a:p>
      </dgm:t>
    </dgm:pt>
    <dgm:pt modelId="{0D5CBC96-FBD2-41EA-AB65-FB66DC4F47E7}" type="sibTrans" cxnId="{D24834C2-2A75-4BA8-9A99-1F6720BEF579}">
      <dgm:prSet/>
      <dgm:spPr/>
      <dgm:t>
        <a:bodyPr/>
        <a:lstStyle/>
        <a:p>
          <a:endParaRPr lang="en-US"/>
        </a:p>
      </dgm:t>
    </dgm:pt>
    <dgm:pt modelId="{ABC2534A-8153-4483-964C-18EB15F09590}">
      <dgm:prSet/>
      <dgm:spPr/>
      <dgm:t>
        <a:bodyPr/>
        <a:lstStyle/>
        <a:p>
          <a:r>
            <a:rPr lang="en-US" dirty="0"/>
            <a:t>Leadership engagement</a:t>
          </a:r>
        </a:p>
      </dgm:t>
    </dgm:pt>
    <dgm:pt modelId="{C8F7FA78-7FC2-4280-9936-1226F000D7F8}" type="parTrans" cxnId="{06D18DD7-F2EF-461F-BED2-CDFF833F17EA}">
      <dgm:prSet/>
      <dgm:spPr/>
      <dgm:t>
        <a:bodyPr/>
        <a:lstStyle/>
        <a:p>
          <a:endParaRPr lang="en-US"/>
        </a:p>
      </dgm:t>
    </dgm:pt>
    <dgm:pt modelId="{643864F2-C05E-41F1-A3F8-080A0BEACF73}" type="sibTrans" cxnId="{06D18DD7-F2EF-461F-BED2-CDFF833F17EA}">
      <dgm:prSet/>
      <dgm:spPr/>
      <dgm:t>
        <a:bodyPr/>
        <a:lstStyle/>
        <a:p>
          <a:endParaRPr lang="en-US"/>
        </a:p>
      </dgm:t>
    </dgm:pt>
    <dgm:pt modelId="{36FD7E35-4494-4750-AF9A-493CB1EC14E1}">
      <dgm:prSet/>
      <dgm:spPr/>
      <dgm:t>
        <a:bodyPr/>
        <a:lstStyle/>
        <a:p>
          <a:r>
            <a:rPr lang="en-US"/>
            <a:t>Psychological safety, decreased stigma</a:t>
          </a:r>
        </a:p>
      </dgm:t>
    </dgm:pt>
    <dgm:pt modelId="{FF6995E1-DD9D-4CAD-B061-7ED8751C76B8}" type="parTrans" cxnId="{FCCA6529-69FD-4F31-8AC7-E7ACE095B3C0}">
      <dgm:prSet/>
      <dgm:spPr/>
      <dgm:t>
        <a:bodyPr/>
        <a:lstStyle/>
        <a:p>
          <a:endParaRPr lang="en-US"/>
        </a:p>
      </dgm:t>
    </dgm:pt>
    <dgm:pt modelId="{2894A013-F919-47DD-921F-5F59F4EA2D0B}" type="sibTrans" cxnId="{FCCA6529-69FD-4F31-8AC7-E7ACE095B3C0}">
      <dgm:prSet/>
      <dgm:spPr/>
      <dgm:t>
        <a:bodyPr/>
        <a:lstStyle/>
        <a:p>
          <a:endParaRPr lang="en-US"/>
        </a:p>
      </dgm:t>
    </dgm:pt>
    <dgm:pt modelId="{F2451EB8-3D9C-4311-935D-5B74C395C096}" type="pres">
      <dgm:prSet presAssocID="{A97CE96A-0477-4B0B-ACE7-BB48BDAD8339}" presName="linear" presStyleCnt="0">
        <dgm:presLayoutVars>
          <dgm:animLvl val="lvl"/>
          <dgm:resizeHandles val="exact"/>
        </dgm:presLayoutVars>
      </dgm:prSet>
      <dgm:spPr/>
    </dgm:pt>
    <dgm:pt modelId="{DF6E60DC-6F82-4F98-BA0D-99428A1BAEC0}" type="pres">
      <dgm:prSet presAssocID="{BF2D6144-3D3F-460E-A572-DAFB92B9D14F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9F301823-867B-4EE0-B7D5-491F64AB12CA}" type="pres">
      <dgm:prSet presAssocID="{FD78859F-E9E4-40DA-A06C-43E7CBAECE69}" presName="spacer" presStyleCnt="0"/>
      <dgm:spPr/>
    </dgm:pt>
    <dgm:pt modelId="{7A5C77F2-C199-4A80-ACEA-4B5F756C7D54}" type="pres">
      <dgm:prSet presAssocID="{F594F9A9-46B8-4CD3-9091-DF05FDEC7062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873817B6-5E77-451B-966B-12AF8FF49016}" type="pres">
      <dgm:prSet presAssocID="{9C8DBD5C-D724-4BAE-B10B-1D90A7A040B4}" presName="spacer" presStyleCnt="0"/>
      <dgm:spPr/>
    </dgm:pt>
    <dgm:pt modelId="{504A60D5-F2F6-4532-B070-C191245AA054}" type="pres">
      <dgm:prSet presAssocID="{9380595F-A135-412B-A522-795D3C2BFCDB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7720E4D9-DF53-4E37-81E6-AC7DF60FE02B}" type="pres">
      <dgm:prSet presAssocID="{6A54F609-09BA-49AE-90EE-D8FDD5748953}" presName="spacer" presStyleCnt="0"/>
      <dgm:spPr/>
    </dgm:pt>
    <dgm:pt modelId="{255071B5-43E2-448E-A133-43953A051B9D}" type="pres">
      <dgm:prSet presAssocID="{BA1BEEFA-4E41-4E44-95DE-FDA4461D54B8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611FA7A9-7796-4AC1-84AC-FE4ABA41E2F5}" type="pres">
      <dgm:prSet presAssocID="{B052753D-9B06-488F-94AE-2BD92A5D0890}" presName="spacer" presStyleCnt="0"/>
      <dgm:spPr/>
    </dgm:pt>
    <dgm:pt modelId="{F7388EB0-EF46-413B-BC49-2A00E0075741}" type="pres">
      <dgm:prSet presAssocID="{ACAAA2A7-53A1-44EC-BC26-A9A3FB394A1D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BE103583-BC44-489A-BCE7-4F6B17BF1759}" type="pres">
      <dgm:prSet presAssocID="{0D5CBC96-FBD2-41EA-AB65-FB66DC4F47E7}" presName="spacer" presStyleCnt="0"/>
      <dgm:spPr/>
    </dgm:pt>
    <dgm:pt modelId="{3B111478-F34C-44C8-9A11-4B88EE64C362}" type="pres">
      <dgm:prSet presAssocID="{ABC2534A-8153-4483-964C-18EB15F09590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FA1D5651-4049-4307-AD80-8572114320C6}" type="pres">
      <dgm:prSet presAssocID="{643864F2-C05E-41F1-A3F8-080A0BEACF73}" presName="spacer" presStyleCnt="0"/>
      <dgm:spPr/>
    </dgm:pt>
    <dgm:pt modelId="{5409AE4E-8A94-4676-BE93-26A199097B4F}" type="pres">
      <dgm:prSet presAssocID="{36FD7E35-4494-4750-AF9A-493CB1EC14E1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FCCA6529-69FD-4F31-8AC7-E7ACE095B3C0}" srcId="{A97CE96A-0477-4B0B-ACE7-BB48BDAD8339}" destId="{36FD7E35-4494-4750-AF9A-493CB1EC14E1}" srcOrd="6" destOrd="0" parTransId="{FF6995E1-DD9D-4CAD-B061-7ED8751C76B8}" sibTransId="{2894A013-F919-47DD-921F-5F59F4EA2D0B}"/>
    <dgm:cxn modelId="{4C7B3A30-F1BD-484E-B24D-47C8A2D02C2C}" srcId="{A97CE96A-0477-4B0B-ACE7-BB48BDAD8339}" destId="{BA1BEEFA-4E41-4E44-95DE-FDA4461D54B8}" srcOrd="3" destOrd="0" parTransId="{88121C94-B731-4133-85C8-35B902B83B41}" sibTransId="{B052753D-9B06-488F-94AE-2BD92A5D0890}"/>
    <dgm:cxn modelId="{DC8CAB61-2345-4D0A-A9D9-8AA2B3A89209}" type="presOf" srcId="{9380595F-A135-412B-A522-795D3C2BFCDB}" destId="{504A60D5-F2F6-4532-B070-C191245AA054}" srcOrd="0" destOrd="0" presId="urn:microsoft.com/office/officeart/2005/8/layout/vList2"/>
    <dgm:cxn modelId="{4D8DD76B-27FF-4E2D-A973-35339A9078F1}" type="presOf" srcId="{BA1BEEFA-4E41-4E44-95DE-FDA4461D54B8}" destId="{255071B5-43E2-448E-A133-43953A051B9D}" srcOrd="0" destOrd="0" presId="urn:microsoft.com/office/officeart/2005/8/layout/vList2"/>
    <dgm:cxn modelId="{F0EE654D-0FE1-4198-B74D-5F0A670D5CEB}" type="presOf" srcId="{F594F9A9-46B8-4CD3-9091-DF05FDEC7062}" destId="{7A5C77F2-C199-4A80-ACEA-4B5F756C7D54}" srcOrd="0" destOrd="0" presId="urn:microsoft.com/office/officeart/2005/8/layout/vList2"/>
    <dgm:cxn modelId="{A3F56080-255C-46BE-B6BA-AFBBACFB19E7}" type="presOf" srcId="{36FD7E35-4494-4750-AF9A-493CB1EC14E1}" destId="{5409AE4E-8A94-4676-BE93-26A199097B4F}" srcOrd="0" destOrd="0" presId="urn:microsoft.com/office/officeart/2005/8/layout/vList2"/>
    <dgm:cxn modelId="{A7D9049D-C4E5-4A6F-914A-8D72CCD72D39}" type="presOf" srcId="{ABC2534A-8153-4483-964C-18EB15F09590}" destId="{3B111478-F34C-44C8-9A11-4B88EE64C362}" srcOrd="0" destOrd="0" presId="urn:microsoft.com/office/officeart/2005/8/layout/vList2"/>
    <dgm:cxn modelId="{B18B929E-E0F8-44AA-BAEA-05A4EA26C159}" type="presOf" srcId="{BF2D6144-3D3F-460E-A572-DAFB92B9D14F}" destId="{DF6E60DC-6F82-4F98-BA0D-99428A1BAEC0}" srcOrd="0" destOrd="0" presId="urn:microsoft.com/office/officeart/2005/8/layout/vList2"/>
    <dgm:cxn modelId="{7C9992B4-A40F-404B-B7D7-CD6EEA81E544}" type="presOf" srcId="{ACAAA2A7-53A1-44EC-BC26-A9A3FB394A1D}" destId="{F7388EB0-EF46-413B-BC49-2A00E0075741}" srcOrd="0" destOrd="0" presId="urn:microsoft.com/office/officeart/2005/8/layout/vList2"/>
    <dgm:cxn modelId="{4138B8B5-65C0-4DFB-A20A-9646803D7B5B}" srcId="{A97CE96A-0477-4B0B-ACE7-BB48BDAD8339}" destId="{9380595F-A135-412B-A522-795D3C2BFCDB}" srcOrd="2" destOrd="0" parTransId="{9966FD08-B963-41B7-B5F4-011319C9082B}" sibTransId="{6A54F609-09BA-49AE-90EE-D8FDD5748953}"/>
    <dgm:cxn modelId="{D24834C2-2A75-4BA8-9A99-1F6720BEF579}" srcId="{A97CE96A-0477-4B0B-ACE7-BB48BDAD8339}" destId="{ACAAA2A7-53A1-44EC-BC26-A9A3FB394A1D}" srcOrd="4" destOrd="0" parTransId="{EE2F50E2-9A15-45B4-B552-605E6AC69942}" sibTransId="{0D5CBC96-FBD2-41EA-AB65-FB66DC4F47E7}"/>
    <dgm:cxn modelId="{06D18DD7-F2EF-461F-BED2-CDFF833F17EA}" srcId="{A97CE96A-0477-4B0B-ACE7-BB48BDAD8339}" destId="{ABC2534A-8153-4483-964C-18EB15F09590}" srcOrd="5" destOrd="0" parTransId="{C8F7FA78-7FC2-4280-9936-1226F000D7F8}" sibTransId="{643864F2-C05E-41F1-A3F8-080A0BEACF73}"/>
    <dgm:cxn modelId="{CFD635DC-B80C-4880-97C3-7D5D6DB24706}" srcId="{A97CE96A-0477-4B0B-ACE7-BB48BDAD8339}" destId="{BF2D6144-3D3F-460E-A572-DAFB92B9D14F}" srcOrd="0" destOrd="0" parTransId="{9D7FDF7F-BFC5-421F-BA99-052621B2B59C}" sibTransId="{FD78859F-E9E4-40DA-A06C-43E7CBAECE69}"/>
    <dgm:cxn modelId="{BA3FDAFF-FC6C-47CE-9835-118F41A1E4AA}" type="presOf" srcId="{A97CE96A-0477-4B0B-ACE7-BB48BDAD8339}" destId="{F2451EB8-3D9C-4311-935D-5B74C395C096}" srcOrd="0" destOrd="0" presId="urn:microsoft.com/office/officeart/2005/8/layout/vList2"/>
    <dgm:cxn modelId="{46B3F2FF-82BA-424F-AB3E-9BFF6597E695}" srcId="{A97CE96A-0477-4B0B-ACE7-BB48BDAD8339}" destId="{F594F9A9-46B8-4CD3-9091-DF05FDEC7062}" srcOrd="1" destOrd="0" parTransId="{C4A8FD4E-5A63-4541-9BAF-F1CA3E1822B8}" sibTransId="{9C8DBD5C-D724-4BAE-B10B-1D90A7A040B4}"/>
    <dgm:cxn modelId="{BB45AFB0-AEBB-405A-9132-E7DD6C7C957F}" type="presParOf" srcId="{F2451EB8-3D9C-4311-935D-5B74C395C096}" destId="{DF6E60DC-6F82-4F98-BA0D-99428A1BAEC0}" srcOrd="0" destOrd="0" presId="urn:microsoft.com/office/officeart/2005/8/layout/vList2"/>
    <dgm:cxn modelId="{6314CDDC-A3C0-4B0F-9504-2FC3EB3E8E3B}" type="presParOf" srcId="{F2451EB8-3D9C-4311-935D-5B74C395C096}" destId="{9F301823-867B-4EE0-B7D5-491F64AB12CA}" srcOrd="1" destOrd="0" presId="urn:microsoft.com/office/officeart/2005/8/layout/vList2"/>
    <dgm:cxn modelId="{DD72C032-8222-49ED-8BCA-2C33588F1326}" type="presParOf" srcId="{F2451EB8-3D9C-4311-935D-5B74C395C096}" destId="{7A5C77F2-C199-4A80-ACEA-4B5F756C7D54}" srcOrd="2" destOrd="0" presId="urn:microsoft.com/office/officeart/2005/8/layout/vList2"/>
    <dgm:cxn modelId="{2A031FE6-9E71-41AE-8982-525289F028DD}" type="presParOf" srcId="{F2451EB8-3D9C-4311-935D-5B74C395C096}" destId="{873817B6-5E77-451B-966B-12AF8FF49016}" srcOrd="3" destOrd="0" presId="urn:microsoft.com/office/officeart/2005/8/layout/vList2"/>
    <dgm:cxn modelId="{6AAC926C-0D4F-4CB1-9FA6-6F2D76B05631}" type="presParOf" srcId="{F2451EB8-3D9C-4311-935D-5B74C395C096}" destId="{504A60D5-F2F6-4532-B070-C191245AA054}" srcOrd="4" destOrd="0" presId="urn:microsoft.com/office/officeart/2005/8/layout/vList2"/>
    <dgm:cxn modelId="{3DB7BB60-8467-409A-902D-1348ACA1D801}" type="presParOf" srcId="{F2451EB8-3D9C-4311-935D-5B74C395C096}" destId="{7720E4D9-DF53-4E37-81E6-AC7DF60FE02B}" srcOrd="5" destOrd="0" presId="urn:microsoft.com/office/officeart/2005/8/layout/vList2"/>
    <dgm:cxn modelId="{0D07DBF5-D8D1-48D5-AAEF-D13D348EE0B6}" type="presParOf" srcId="{F2451EB8-3D9C-4311-935D-5B74C395C096}" destId="{255071B5-43E2-448E-A133-43953A051B9D}" srcOrd="6" destOrd="0" presId="urn:microsoft.com/office/officeart/2005/8/layout/vList2"/>
    <dgm:cxn modelId="{C46B0135-B8EA-42E2-829A-89291A3527AB}" type="presParOf" srcId="{F2451EB8-3D9C-4311-935D-5B74C395C096}" destId="{611FA7A9-7796-4AC1-84AC-FE4ABA41E2F5}" srcOrd="7" destOrd="0" presId="urn:microsoft.com/office/officeart/2005/8/layout/vList2"/>
    <dgm:cxn modelId="{8DEDB6D5-B7E6-458E-8669-9A7A4EB8F1C5}" type="presParOf" srcId="{F2451EB8-3D9C-4311-935D-5B74C395C096}" destId="{F7388EB0-EF46-413B-BC49-2A00E0075741}" srcOrd="8" destOrd="0" presId="urn:microsoft.com/office/officeart/2005/8/layout/vList2"/>
    <dgm:cxn modelId="{A0AA7174-CBF6-4C34-9025-6763958844BF}" type="presParOf" srcId="{F2451EB8-3D9C-4311-935D-5B74C395C096}" destId="{BE103583-BC44-489A-BCE7-4F6B17BF1759}" srcOrd="9" destOrd="0" presId="urn:microsoft.com/office/officeart/2005/8/layout/vList2"/>
    <dgm:cxn modelId="{776EC2C5-256E-4CCC-9E6C-05DD1032A2F6}" type="presParOf" srcId="{F2451EB8-3D9C-4311-935D-5B74C395C096}" destId="{3B111478-F34C-44C8-9A11-4B88EE64C362}" srcOrd="10" destOrd="0" presId="urn:microsoft.com/office/officeart/2005/8/layout/vList2"/>
    <dgm:cxn modelId="{0EBA0BA7-E448-43BB-9CAA-B95584BEF31F}" type="presParOf" srcId="{F2451EB8-3D9C-4311-935D-5B74C395C096}" destId="{FA1D5651-4049-4307-AD80-8572114320C6}" srcOrd="11" destOrd="0" presId="urn:microsoft.com/office/officeart/2005/8/layout/vList2"/>
    <dgm:cxn modelId="{1CD04B76-6A69-41B5-93B6-B2F4C7256387}" type="presParOf" srcId="{F2451EB8-3D9C-4311-935D-5B74C395C096}" destId="{5409AE4E-8A94-4676-BE93-26A199097B4F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6B98B3F-0A58-472E-9E0F-4A83851D1412}" type="doc">
      <dgm:prSet loTypeId="urn:microsoft.com/office/officeart/2011/layout/CircleProcess" loCatId="process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EE35FE7E-B89C-454C-BBDF-36251E2C27E6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Recognize and resource the entire spectrum of emotional wellbeing</a:t>
          </a:r>
        </a:p>
      </dgm:t>
    </dgm:pt>
    <dgm:pt modelId="{AB8D0215-33C0-4768-8AFB-B61BE7C67692}" type="parTrans" cxnId="{0EE5CFAF-3191-4FC8-8447-41422AFD47EB}">
      <dgm:prSet/>
      <dgm:spPr/>
      <dgm:t>
        <a:bodyPr/>
        <a:lstStyle/>
        <a:p>
          <a:endParaRPr lang="en-US"/>
        </a:p>
      </dgm:t>
    </dgm:pt>
    <dgm:pt modelId="{F50AF3B1-40C7-441C-AE1A-BC4E208E2D4D}" type="sibTrans" cxnId="{0EE5CFAF-3191-4FC8-8447-41422AFD47EB}">
      <dgm:prSet/>
      <dgm:spPr/>
      <dgm:t>
        <a:bodyPr/>
        <a:lstStyle/>
        <a:p>
          <a:endParaRPr lang="en-US"/>
        </a:p>
      </dgm:t>
    </dgm:pt>
    <dgm:pt modelId="{9ADDBF63-F143-425D-9477-E4FB09B58A86}">
      <dgm:prSet phldrT="[Text]" custT="1"/>
      <dgm:spPr/>
      <dgm:t>
        <a:bodyPr/>
        <a:lstStyle/>
        <a:p>
          <a:r>
            <a:rPr lang="en-US" sz="1200" dirty="0">
              <a:solidFill>
                <a:schemeClr val="bg1"/>
              </a:solidFill>
            </a:rPr>
            <a:t>Managing stress—autonomous education</a:t>
          </a:r>
        </a:p>
        <a:p>
          <a:r>
            <a:rPr lang="en-US" sz="1200" dirty="0">
              <a:solidFill>
                <a:schemeClr val="bg1"/>
              </a:solidFill>
            </a:rPr>
            <a:t>Building resilience—workshops </a:t>
          </a:r>
        </a:p>
        <a:p>
          <a:r>
            <a:rPr lang="en-US" sz="1200" dirty="0">
              <a:solidFill>
                <a:schemeClr val="bg1"/>
              </a:solidFill>
            </a:rPr>
            <a:t>Short term counselling—EAP </a:t>
          </a:r>
        </a:p>
        <a:p>
          <a:r>
            <a:rPr lang="en-US" sz="1200" dirty="0">
              <a:solidFill>
                <a:schemeClr val="bg1"/>
              </a:solidFill>
            </a:rPr>
            <a:t>Long term cognitive therapy—access to psychologists</a:t>
          </a:r>
        </a:p>
        <a:p>
          <a:r>
            <a:rPr lang="en-US" sz="1200" dirty="0">
              <a:solidFill>
                <a:schemeClr val="bg1"/>
              </a:solidFill>
            </a:rPr>
            <a:t>Medication management—coverage of psychiatrists</a:t>
          </a:r>
        </a:p>
      </dgm:t>
    </dgm:pt>
    <dgm:pt modelId="{41374EA9-3E84-414E-AEE9-A2286C5092F6}" type="parTrans" cxnId="{380B1024-D972-4346-93A5-67893108CC49}">
      <dgm:prSet/>
      <dgm:spPr/>
      <dgm:t>
        <a:bodyPr/>
        <a:lstStyle/>
        <a:p>
          <a:endParaRPr lang="en-US"/>
        </a:p>
      </dgm:t>
    </dgm:pt>
    <dgm:pt modelId="{9243D9CA-7444-4596-878B-86DFFFB1971B}" type="sibTrans" cxnId="{380B1024-D972-4346-93A5-67893108CC49}">
      <dgm:prSet/>
      <dgm:spPr/>
      <dgm:t>
        <a:bodyPr/>
        <a:lstStyle/>
        <a:p>
          <a:endParaRPr lang="en-US"/>
        </a:p>
      </dgm:t>
    </dgm:pt>
    <dgm:pt modelId="{71F1D8EC-F486-4BC8-B9E1-1D94AE116864}" type="pres">
      <dgm:prSet presAssocID="{A6B98B3F-0A58-472E-9E0F-4A83851D1412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E9C3EF8D-145D-4818-933C-56F6DE6DBF24}" type="pres">
      <dgm:prSet presAssocID="{9ADDBF63-F143-425D-9477-E4FB09B58A86}" presName="Accent2" presStyleCnt="0"/>
      <dgm:spPr/>
    </dgm:pt>
    <dgm:pt modelId="{BE8C958E-5C69-4867-974F-B693B21CFFC0}" type="pres">
      <dgm:prSet presAssocID="{9ADDBF63-F143-425D-9477-E4FB09B58A86}" presName="Accent" presStyleLbl="node1" presStyleIdx="0" presStyleCnt="2"/>
      <dgm:spPr/>
    </dgm:pt>
    <dgm:pt modelId="{F4CF39DA-0068-4773-A9E6-07A5865BB110}" type="pres">
      <dgm:prSet presAssocID="{9ADDBF63-F143-425D-9477-E4FB09B58A86}" presName="ParentBackground2" presStyleCnt="0"/>
      <dgm:spPr/>
    </dgm:pt>
    <dgm:pt modelId="{C0C299F5-513C-458B-8D0F-8440A97E1285}" type="pres">
      <dgm:prSet presAssocID="{9ADDBF63-F143-425D-9477-E4FB09B58A86}" presName="ParentBackground" presStyleLbl="fgAcc1" presStyleIdx="0" presStyleCnt="2"/>
      <dgm:spPr/>
    </dgm:pt>
    <dgm:pt modelId="{29304076-C3B8-48C8-9B65-797C576AF633}" type="pres">
      <dgm:prSet presAssocID="{9ADDBF63-F143-425D-9477-E4FB09B58A86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0C8BA160-CB43-47F4-898D-7CD017D82DF4}" type="pres">
      <dgm:prSet presAssocID="{EE35FE7E-B89C-454C-BBDF-36251E2C27E6}" presName="Accent1" presStyleCnt="0"/>
      <dgm:spPr/>
    </dgm:pt>
    <dgm:pt modelId="{48D8C500-853B-469F-8FB8-6DB680831E2B}" type="pres">
      <dgm:prSet presAssocID="{EE35FE7E-B89C-454C-BBDF-36251E2C27E6}" presName="Accent" presStyleLbl="node1" presStyleIdx="1" presStyleCnt="2"/>
      <dgm:spPr/>
    </dgm:pt>
    <dgm:pt modelId="{1B905031-0627-4BF3-8DFC-CE0AEE2BFF5F}" type="pres">
      <dgm:prSet presAssocID="{EE35FE7E-B89C-454C-BBDF-36251E2C27E6}" presName="ParentBackground1" presStyleCnt="0"/>
      <dgm:spPr/>
    </dgm:pt>
    <dgm:pt modelId="{9D36F5E8-151D-4D49-9B77-1D8DD0757299}" type="pres">
      <dgm:prSet presAssocID="{EE35FE7E-B89C-454C-BBDF-36251E2C27E6}" presName="ParentBackground" presStyleLbl="fgAcc1" presStyleIdx="1" presStyleCnt="2"/>
      <dgm:spPr/>
    </dgm:pt>
    <dgm:pt modelId="{4DC5AA17-5004-4AB3-BB4E-B81D2D77A2FD}" type="pres">
      <dgm:prSet presAssocID="{EE35FE7E-B89C-454C-BBDF-36251E2C27E6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660B890D-02C2-4976-A033-7A0DF6D1259A}" type="presOf" srcId="{9ADDBF63-F143-425D-9477-E4FB09B58A86}" destId="{29304076-C3B8-48C8-9B65-797C576AF633}" srcOrd="1" destOrd="0" presId="urn:microsoft.com/office/officeart/2011/layout/CircleProcess"/>
    <dgm:cxn modelId="{7342881C-60B2-403B-AF98-E923AA7A132A}" type="presOf" srcId="{EE35FE7E-B89C-454C-BBDF-36251E2C27E6}" destId="{4DC5AA17-5004-4AB3-BB4E-B81D2D77A2FD}" srcOrd="1" destOrd="0" presId="urn:microsoft.com/office/officeart/2011/layout/CircleProcess"/>
    <dgm:cxn modelId="{380B1024-D972-4346-93A5-67893108CC49}" srcId="{A6B98B3F-0A58-472E-9E0F-4A83851D1412}" destId="{9ADDBF63-F143-425D-9477-E4FB09B58A86}" srcOrd="1" destOrd="0" parTransId="{41374EA9-3E84-414E-AEE9-A2286C5092F6}" sibTransId="{9243D9CA-7444-4596-878B-86DFFFB1971B}"/>
    <dgm:cxn modelId="{14CD0E45-4A45-40BE-B4D9-810645BE63E3}" type="presOf" srcId="{9ADDBF63-F143-425D-9477-E4FB09B58A86}" destId="{C0C299F5-513C-458B-8D0F-8440A97E1285}" srcOrd="0" destOrd="0" presId="urn:microsoft.com/office/officeart/2011/layout/CircleProcess"/>
    <dgm:cxn modelId="{0EE5CFAF-3191-4FC8-8447-41422AFD47EB}" srcId="{A6B98B3F-0A58-472E-9E0F-4A83851D1412}" destId="{EE35FE7E-B89C-454C-BBDF-36251E2C27E6}" srcOrd="0" destOrd="0" parTransId="{AB8D0215-33C0-4768-8AFB-B61BE7C67692}" sibTransId="{F50AF3B1-40C7-441C-AE1A-BC4E208E2D4D}"/>
    <dgm:cxn modelId="{89E905B2-45F3-4D61-9CAC-60465601C0AE}" type="presOf" srcId="{EE35FE7E-B89C-454C-BBDF-36251E2C27E6}" destId="{9D36F5E8-151D-4D49-9B77-1D8DD0757299}" srcOrd="0" destOrd="0" presId="urn:microsoft.com/office/officeart/2011/layout/CircleProcess"/>
    <dgm:cxn modelId="{8CF6C4CB-7006-4BCC-BF41-9B1269086A03}" type="presOf" srcId="{A6B98B3F-0A58-472E-9E0F-4A83851D1412}" destId="{71F1D8EC-F486-4BC8-B9E1-1D94AE116864}" srcOrd="0" destOrd="0" presId="urn:microsoft.com/office/officeart/2011/layout/CircleProcess"/>
    <dgm:cxn modelId="{C9A3B01B-52EC-4CEA-9342-BA1073C746E8}" type="presParOf" srcId="{71F1D8EC-F486-4BC8-B9E1-1D94AE116864}" destId="{E9C3EF8D-145D-4818-933C-56F6DE6DBF24}" srcOrd="0" destOrd="0" presId="urn:microsoft.com/office/officeart/2011/layout/CircleProcess"/>
    <dgm:cxn modelId="{A3C18FB9-7F52-4222-BD57-2205053C1486}" type="presParOf" srcId="{E9C3EF8D-145D-4818-933C-56F6DE6DBF24}" destId="{BE8C958E-5C69-4867-974F-B693B21CFFC0}" srcOrd="0" destOrd="0" presId="urn:microsoft.com/office/officeart/2011/layout/CircleProcess"/>
    <dgm:cxn modelId="{82CB124E-ACE3-45B0-BA9E-CF74EC76CC79}" type="presParOf" srcId="{71F1D8EC-F486-4BC8-B9E1-1D94AE116864}" destId="{F4CF39DA-0068-4773-A9E6-07A5865BB110}" srcOrd="1" destOrd="0" presId="urn:microsoft.com/office/officeart/2011/layout/CircleProcess"/>
    <dgm:cxn modelId="{989339BF-C98D-4F37-8C7E-52C2AF822CF4}" type="presParOf" srcId="{F4CF39DA-0068-4773-A9E6-07A5865BB110}" destId="{C0C299F5-513C-458B-8D0F-8440A97E1285}" srcOrd="0" destOrd="0" presId="urn:microsoft.com/office/officeart/2011/layout/CircleProcess"/>
    <dgm:cxn modelId="{38388A01-02FD-45BC-9F40-D714DC2D2A0F}" type="presParOf" srcId="{71F1D8EC-F486-4BC8-B9E1-1D94AE116864}" destId="{29304076-C3B8-48C8-9B65-797C576AF633}" srcOrd="2" destOrd="0" presId="urn:microsoft.com/office/officeart/2011/layout/CircleProcess"/>
    <dgm:cxn modelId="{8A897D1E-5D04-47CA-B660-BD9B0D5DB3EE}" type="presParOf" srcId="{71F1D8EC-F486-4BC8-B9E1-1D94AE116864}" destId="{0C8BA160-CB43-47F4-898D-7CD017D82DF4}" srcOrd="3" destOrd="0" presId="urn:microsoft.com/office/officeart/2011/layout/CircleProcess"/>
    <dgm:cxn modelId="{7E31BE9C-437A-44A3-B213-B2A04CB51006}" type="presParOf" srcId="{0C8BA160-CB43-47F4-898D-7CD017D82DF4}" destId="{48D8C500-853B-469F-8FB8-6DB680831E2B}" srcOrd="0" destOrd="0" presId="urn:microsoft.com/office/officeart/2011/layout/CircleProcess"/>
    <dgm:cxn modelId="{D31B2502-2A4F-42DD-B2BD-36B38C58A122}" type="presParOf" srcId="{71F1D8EC-F486-4BC8-B9E1-1D94AE116864}" destId="{1B905031-0627-4BF3-8DFC-CE0AEE2BFF5F}" srcOrd="4" destOrd="0" presId="urn:microsoft.com/office/officeart/2011/layout/CircleProcess"/>
    <dgm:cxn modelId="{2D7E8F05-4E83-49BE-9DEB-C79CAA31271C}" type="presParOf" srcId="{1B905031-0627-4BF3-8DFC-CE0AEE2BFF5F}" destId="{9D36F5E8-151D-4D49-9B77-1D8DD0757299}" srcOrd="0" destOrd="0" presId="urn:microsoft.com/office/officeart/2011/layout/CircleProcess"/>
    <dgm:cxn modelId="{6AAAFD05-AF88-4F11-B6D9-92D1ADB5BCEF}" type="presParOf" srcId="{71F1D8EC-F486-4BC8-B9E1-1D94AE116864}" destId="{4DC5AA17-5004-4AB3-BB4E-B81D2D77A2FD}" srcOrd="5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6B98B3F-0A58-472E-9E0F-4A83851D1412}" type="doc">
      <dgm:prSet loTypeId="urn:microsoft.com/office/officeart/2011/layout/CircleProcess" loCatId="process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EE35FE7E-B89C-454C-BBDF-36251E2C27E6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Transparency of financial goals, budget, and approaches</a:t>
          </a:r>
        </a:p>
      </dgm:t>
    </dgm:pt>
    <dgm:pt modelId="{AB8D0215-33C0-4768-8AFB-B61BE7C67692}" type="parTrans" cxnId="{0EE5CFAF-3191-4FC8-8447-41422AFD47EB}">
      <dgm:prSet/>
      <dgm:spPr/>
      <dgm:t>
        <a:bodyPr/>
        <a:lstStyle/>
        <a:p>
          <a:endParaRPr lang="en-US"/>
        </a:p>
      </dgm:t>
    </dgm:pt>
    <dgm:pt modelId="{F50AF3B1-40C7-441C-AE1A-BC4E208E2D4D}" type="sibTrans" cxnId="{0EE5CFAF-3191-4FC8-8447-41422AFD47EB}">
      <dgm:prSet/>
      <dgm:spPr/>
      <dgm:t>
        <a:bodyPr/>
        <a:lstStyle/>
        <a:p>
          <a:endParaRPr lang="en-US"/>
        </a:p>
      </dgm:t>
    </dgm:pt>
    <dgm:pt modelId="{9ADDBF63-F143-425D-9477-E4FB09B58A86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Share quarterly trends and status</a:t>
          </a:r>
        </a:p>
      </dgm:t>
    </dgm:pt>
    <dgm:pt modelId="{41374EA9-3E84-414E-AEE9-A2286C5092F6}" type="parTrans" cxnId="{380B1024-D972-4346-93A5-67893108CC49}">
      <dgm:prSet/>
      <dgm:spPr/>
      <dgm:t>
        <a:bodyPr/>
        <a:lstStyle/>
        <a:p>
          <a:endParaRPr lang="en-US"/>
        </a:p>
      </dgm:t>
    </dgm:pt>
    <dgm:pt modelId="{9243D9CA-7444-4596-878B-86DFFFB1971B}" type="sibTrans" cxnId="{380B1024-D972-4346-93A5-67893108CC49}">
      <dgm:prSet/>
      <dgm:spPr/>
      <dgm:t>
        <a:bodyPr/>
        <a:lstStyle/>
        <a:p>
          <a:endParaRPr lang="en-US"/>
        </a:p>
      </dgm:t>
    </dgm:pt>
    <dgm:pt modelId="{71F1D8EC-F486-4BC8-B9E1-1D94AE116864}" type="pres">
      <dgm:prSet presAssocID="{A6B98B3F-0A58-472E-9E0F-4A83851D1412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E9C3EF8D-145D-4818-933C-56F6DE6DBF24}" type="pres">
      <dgm:prSet presAssocID="{9ADDBF63-F143-425D-9477-E4FB09B58A86}" presName="Accent2" presStyleCnt="0"/>
      <dgm:spPr/>
    </dgm:pt>
    <dgm:pt modelId="{BE8C958E-5C69-4867-974F-B693B21CFFC0}" type="pres">
      <dgm:prSet presAssocID="{9ADDBF63-F143-425D-9477-E4FB09B58A86}" presName="Accent" presStyleLbl="node1" presStyleIdx="0" presStyleCnt="2"/>
      <dgm:spPr/>
    </dgm:pt>
    <dgm:pt modelId="{F4CF39DA-0068-4773-A9E6-07A5865BB110}" type="pres">
      <dgm:prSet presAssocID="{9ADDBF63-F143-425D-9477-E4FB09B58A86}" presName="ParentBackground2" presStyleCnt="0"/>
      <dgm:spPr/>
    </dgm:pt>
    <dgm:pt modelId="{C0C299F5-513C-458B-8D0F-8440A97E1285}" type="pres">
      <dgm:prSet presAssocID="{9ADDBF63-F143-425D-9477-E4FB09B58A86}" presName="ParentBackground" presStyleLbl="fgAcc1" presStyleIdx="0" presStyleCnt="2"/>
      <dgm:spPr/>
    </dgm:pt>
    <dgm:pt modelId="{29304076-C3B8-48C8-9B65-797C576AF633}" type="pres">
      <dgm:prSet presAssocID="{9ADDBF63-F143-425D-9477-E4FB09B58A86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0C8BA160-CB43-47F4-898D-7CD017D82DF4}" type="pres">
      <dgm:prSet presAssocID="{EE35FE7E-B89C-454C-BBDF-36251E2C27E6}" presName="Accent1" presStyleCnt="0"/>
      <dgm:spPr/>
    </dgm:pt>
    <dgm:pt modelId="{48D8C500-853B-469F-8FB8-6DB680831E2B}" type="pres">
      <dgm:prSet presAssocID="{EE35FE7E-B89C-454C-BBDF-36251E2C27E6}" presName="Accent" presStyleLbl="node1" presStyleIdx="1" presStyleCnt="2"/>
      <dgm:spPr/>
    </dgm:pt>
    <dgm:pt modelId="{1B905031-0627-4BF3-8DFC-CE0AEE2BFF5F}" type="pres">
      <dgm:prSet presAssocID="{EE35FE7E-B89C-454C-BBDF-36251E2C27E6}" presName="ParentBackground1" presStyleCnt="0"/>
      <dgm:spPr/>
    </dgm:pt>
    <dgm:pt modelId="{9D36F5E8-151D-4D49-9B77-1D8DD0757299}" type="pres">
      <dgm:prSet presAssocID="{EE35FE7E-B89C-454C-BBDF-36251E2C27E6}" presName="ParentBackground" presStyleLbl="fgAcc1" presStyleIdx="1" presStyleCnt="2"/>
      <dgm:spPr/>
    </dgm:pt>
    <dgm:pt modelId="{4DC5AA17-5004-4AB3-BB4E-B81D2D77A2FD}" type="pres">
      <dgm:prSet presAssocID="{EE35FE7E-B89C-454C-BBDF-36251E2C27E6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660B890D-02C2-4976-A033-7A0DF6D1259A}" type="presOf" srcId="{9ADDBF63-F143-425D-9477-E4FB09B58A86}" destId="{29304076-C3B8-48C8-9B65-797C576AF633}" srcOrd="1" destOrd="0" presId="urn:microsoft.com/office/officeart/2011/layout/CircleProcess"/>
    <dgm:cxn modelId="{7342881C-60B2-403B-AF98-E923AA7A132A}" type="presOf" srcId="{EE35FE7E-B89C-454C-BBDF-36251E2C27E6}" destId="{4DC5AA17-5004-4AB3-BB4E-B81D2D77A2FD}" srcOrd="1" destOrd="0" presId="urn:microsoft.com/office/officeart/2011/layout/CircleProcess"/>
    <dgm:cxn modelId="{380B1024-D972-4346-93A5-67893108CC49}" srcId="{A6B98B3F-0A58-472E-9E0F-4A83851D1412}" destId="{9ADDBF63-F143-425D-9477-E4FB09B58A86}" srcOrd="1" destOrd="0" parTransId="{41374EA9-3E84-414E-AEE9-A2286C5092F6}" sibTransId="{9243D9CA-7444-4596-878B-86DFFFB1971B}"/>
    <dgm:cxn modelId="{14CD0E45-4A45-40BE-B4D9-810645BE63E3}" type="presOf" srcId="{9ADDBF63-F143-425D-9477-E4FB09B58A86}" destId="{C0C299F5-513C-458B-8D0F-8440A97E1285}" srcOrd="0" destOrd="0" presId="urn:microsoft.com/office/officeart/2011/layout/CircleProcess"/>
    <dgm:cxn modelId="{0EE5CFAF-3191-4FC8-8447-41422AFD47EB}" srcId="{A6B98B3F-0A58-472E-9E0F-4A83851D1412}" destId="{EE35FE7E-B89C-454C-BBDF-36251E2C27E6}" srcOrd="0" destOrd="0" parTransId="{AB8D0215-33C0-4768-8AFB-B61BE7C67692}" sibTransId="{F50AF3B1-40C7-441C-AE1A-BC4E208E2D4D}"/>
    <dgm:cxn modelId="{89E905B2-45F3-4D61-9CAC-60465601C0AE}" type="presOf" srcId="{EE35FE7E-B89C-454C-BBDF-36251E2C27E6}" destId="{9D36F5E8-151D-4D49-9B77-1D8DD0757299}" srcOrd="0" destOrd="0" presId="urn:microsoft.com/office/officeart/2011/layout/CircleProcess"/>
    <dgm:cxn modelId="{8CF6C4CB-7006-4BCC-BF41-9B1269086A03}" type="presOf" srcId="{A6B98B3F-0A58-472E-9E0F-4A83851D1412}" destId="{71F1D8EC-F486-4BC8-B9E1-1D94AE116864}" srcOrd="0" destOrd="0" presId="urn:microsoft.com/office/officeart/2011/layout/CircleProcess"/>
    <dgm:cxn modelId="{C9A3B01B-52EC-4CEA-9342-BA1073C746E8}" type="presParOf" srcId="{71F1D8EC-F486-4BC8-B9E1-1D94AE116864}" destId="{E9C3EF8D-145D-4818-933C-56F6DE6DBF24}" srcOrd="0" destOrd="0" presId="urn:microsoft.com/office/officeart/2011/layout/CircleProcess"/>
    <dgm:cxn modelId="{A3C18FB9-7F52-4222-BD57-2205053C1486}" type="presParOf" srcId="{E9C3EF8D-145D-4818-933C-56F6DE6DBF24}" destId="{BE8C958E-5C69-4867-974F-B693B21CFFC0}" srcOrd="0" destOrd="0" presId="urn:microsoft.com/office/officeart/2011/layout/CircleProcess"/>
    <dgm:cxn modelId="{82CB124E-ACE3-45B0-BA9E-CF74EC76CC79}" type="presParOf" srcId="{71F1D8EC-F486-4BC8-B9E1-1D94AE116864}" destId="{F4CF39DA-0068-4773-A9E6-07A5865BB110}" srcOrd="1" destOrd="0" presId="urn:microsoft.com/office/officeart/2011/layout/CircleProcess"/>
    <dgm:cxn modelId="{989339BF-C98D-4F37-8C7E-52C2AF822CF4}" type="presParOf" srcId="{F4CF39DA-0068-4773-A9E6-07A5865BB110}" destId="{C0C299F5-513C-458B-8D0F-8440A97E1285}" srcOrd="0" destOrd="0" presId="urn:microsoft.com/office/officeart/2011/layout/CircleProcess"/>
    <dgm:cxn modelId="{38388A01-02FD-45BC-9F40-D714DC2D2A0F}" type="presParOf" srcId="{71F1D8EC-F486-4BC8-B9E1-1D94AE116864}" destId="{29304076-C3B8-48C8-9B65-797C576AF633}" srcOrd="2" destOrd="0" presId="urn:microsoft.com/office/officeart/2011/layout/CircleProcess"/>
    <dgm:cxn modelId="{8A897D1E-5D04-47CA-B660-BD9B0D5DB3EE}" type="presParOf" srcId="{71F1D8EC-F486-4BC8-B9E1-1D94AE116864}" destId="{0C8BA160-CB43-47F4-898D-7CD017D82DF4}" srcOrd="3" destOrd="0" presId="urn:microsoft.com/office/officeart/2011/layout/CircleProcess"/>
    <dgm:cxn modelId="{7E31BE9C-437A-44A3-B213-B2A04CB51006}" type="presParOf" srcId="{0C8BA160-CB43-47F4-898D-7CD017D82DF4}" destId="{48D8C500-853B-469F-8FB8-6DB680831E2B}" srcOrd="0" destOrd="0" presId="urn:microsoft.com/office/officeart/2011/layout/CircleProcess"/>
    <dgm:cxn modelId="{D31B2502-2A4F-42DD-B2BD-36B38C58A122}" type="presParOf" srcId="{71F1D8EC-F486-4BC8-B9E1-1D94AE116864}" destId="{1B905031-0627-4BF3-8DFC-CE0AEE2BFF5F}" srcOrd="4" destOrd="0" presId="urn:microsoft.com/office/officeart/2011/layout/CircleProcess"/>
    <dgm:cxn modelId="{2D7E8F05-4E83-49BE-9DEB-C79CAA31271C}" type="presParOf" srcId="{1B905031-0627-4BF3-8DFC-CE0AEE2BFF5F}" destId="{9D36F5E8-151D-4D49-9B77-1D8DD0757299}" srcOrd="0" destOrd="0" presId="urn:microsoft.com/office/officeart/2011/layout/CircleProcess"/>
    <dgm:cxn modelId="{6AAAFD05-AF88-4F11-B6D9-92D1ADB5BCEF}" type="presParOf" srcId="{71F1D8EC-F486-4BC8-B9E1-1D94AE116864}" destId="{4DC5AA17-5004-4AB3-BB4E-B81D2D77A2FD}" srcOrd="5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6B98B3F-0A58-472E-9E0F-4A83851D1412}" type="doc">
      <dgm:prSet loTypeId="urn:microsoft.com/office/officeart/2011/layout/CircleProcess" loCatId="process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EE35FE7E-B89C-454C-BBDF-36251E2C27E6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Create connections and networks among the workforce</a:t>
          </a:r>
        </a:p>
      </dgm:t>
    </dgm:pt>
    <dgm:pt modelId="{AB8D0215-33C0-4768-8AFB-B61BE7C67692}" type="parTrans" cxnId="{0EE5CFAF-3191-4FC8-8447-41422AFD47EB}">
      <dgm:prSet/>
      <dgm:spPr/>
      <dgm:t>
        <a:bodyPr/>
        <a:lstStyle/>
        <a:p>
          <a:endParaRPr lang="en-US"/>
        </a:p>
      </dgm:t>
    </dgm:pt>
    <dgm:pt modelId="{F50AF3B1-40C7-441C-AE1A-BC4E208E2D4D}" type="sibTrans" cxnId="{0EE5CFAF-3191-4FC8-8447-41422AFD47EB}">
      <dgm:prSet/>
      <dgm:spPr/>
      <dgm:t>
        <a:bodyPr/>
        <a:lstStyle/>
        <a:p>
          <a:endParaRPr lang="en-US"/>
        </a:p>
      </dgm:t>
    </dgm:pt>
    <dgm:pt modelId="{9ADDBF63-F143-425D-9477-E4FB09B58A86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Establish Employee Resource Groups</a:t>
          </a:r>
        </a:p>
      </dgm:t>
    </dgm:pt>
    <dgm:pt modelId="{41374EA9-3E84-414E-AEE9-A2286C5092F6}" type="parTrans" cxnId="{380B1024-D972-4346-93A5-67893108CC49}">
      <dgm:prSet/>
      <dgm:spPr/>
      <dgm:t>
        <a:bodyPr/>
        <a:lstStyle/>
        <a:p>
          <a:endParaRPr lang="en-US"/>
        </a:p>
      </dgm:t>
    </dgm:pt>
    <dgm:pt modelId="{9243D9CA-7444-4596-878B-86DFFFB1971B}" type="sibTrans" cxnId="{380B1024-D972-4346-93A5-67893108CC49}">
      <dgm:prSet/>
      <dgm:spPr/>
      <dgm:t>
        <a:bodyPr/>
        <a:lstStyle/>
        <a:p>
          <a:endParaRPr lang="en-US"/>
        </a:p>
      </dgm:t>
    </dgm:pt>
    <dgm:pt modelId="{71F1D8EC-F486-4BC8-B9E1-1D94AE116864}" type="pres">
      <dgm:prSet presAssocID="{A6B98B3F-0A58-472E-9E0F-4A83851D1412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E9C3EF8D-145D-4818-933C-56F6DE6DBF24}" type="pres">
      <dgm:prSet presAssocID="{9ADDBF63-F143-425D-9477-E4FB09B58A86}" presName="Accent2" presStyleCnt="0"/>
      <dgm:spPr/>
    </dgm:pt>
    <dgm:pt modelId="{BE8C958E-5C69-4867-974F-B693B21CFFC0}" type="pres">
      <dgm:prSet presAssocID="{9ADDBF63-F143-425D-9477-E4FB09B58A86}" presName="Accent" presStyleLbl="node1" presStyleIdx="0" presStyleCnt="2"/>
      <dgm:spPr/>
    </dgm:pt>
    <dgm:pt modelId="{F4CF39DA-0068-4773-A9E6-07A5865BB110}" type="pres">
      <dgm:prSet presAssocID="{9ADDBF63-F143-425D-9477-E4FB09B58A86}" presName="ParentBackground2" presStyleCnt="0"/>
      <dgm:spPr/>
    </dgm:pt>
    <dgm:pt modelId="{C0C299F5-513C-458B-8D0F-8440A97E1285}" type="pres">
      <dgm:prSet presAssocID="{9ADDBF63-F143-425D-9477-E4FB09B58A86}" presName="ParentBackground" presStyleLbl="fgAcc1" presStyleIdx="0" presStyleCnt="2"/>
      <dgm:spPr/>
    </dgm:pt>
    <dgm:pt modelId="{29304076-C3B8-48C8-9B65-797C576AF633}" type="pres">
      <dgm:prSet presAssocID="{9ADDBF63-F143-425D-9477-E4FB09B58A86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0C8BA160-CB43-47F4-898D-7CD017D82DF4}" type="pres">
      <dgm:prSet presAssocID="{EE35FE7E-B89C-454C-BBDF-36251E2C27E6}" presName="Accent1" presStyleCnt="0"/>
      <dgm:spPr/>
    </dgm:pt>
    <dgm:pt modelId="{48D8C500-853B-469F-8FB8-6DB680831E2B}" type="pres">
      <dgm:prSet presAssocID="{EE35FE7E-B89C-454C-BBDF-36251E2C27E6}" presName="Accent" presStyleLbl="node1" presStyleIdx="1" presStyleCnt="2"/>
      <dgm:spPr/>
    </dgm:pt>
    <dgm:pt modelId="{1B905031-0627-4BF3-8DFC-CE0AEE2BFF5F}" type="pres">
      <dgm:prSet presAssocID="{EE35FE7E-B89C-454C-BBDF-36251E2C27E6}" presName="ParentBackground1" presStyleCnt="0"/>
      <dgm:spPr/>
    </dgm:pt>
    <dgm:pt modelId="{9D36F5E8-151D-4D49-9B77-1D8DD0757299}" type="pres">
      <dgm:prSet presAssocID="{EE35FE7E-B89C-454C-BBDF-36251E2C27E6}" presName="ParentBackground" presStyleLbl="fgAcc1" presStyleIdx="1" presStyleCnt="2"/>
      <dgm:spPr/>
    </dgm:pt>
    <dgm:pt modelId="{4DC5AA17-5004-4AB3-BB4E-B81D2D77A2FD}" type="pres">
      <dgm:prSet presAssocID="{EE35FE7E-B89C-454C-BBDF-36251E2C27E6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660B890D-02C2-4976-A033-7A0DF6D1259A}" type="presOf" srcId="{9ADDBF63-F143-425D-9477-E4FB09B58A86}" destId="{29304076-C3B8-48C8-9B65-797C576AF633}" srcOrd="1" destOrd="0" presId="urn:microsoft.com/office/officeart/2011/layout/CircleProcess"/>
    <dgm:cxn modelId="{7342881C-60B2-403B-AF98-E923AA7A132A}" type="presOf" srcId="{EE35FE7E-B89C-454C-BBDF-36251E2C27E6}" destId="{4DC5AA17-5004-4AB3-BB4E-B81D2D77A2FD}" srcOrd="1" destOrd="0" presId="urn:microsoft.com/office/officeart/2011/layout/CircleProcess"/>
    <dgm:cxn modelId="{380B1024-D972-4346-93A5-67893108CC49}" srcId="{A6B98B3F-0A58-472E-9E0F-4A83851D1412}" destId="{9ADDBF63-F143-425D-9477-E4FB09B58A86}" srcOrd="1" destOrd="0" parTransId="{41374EA9-3E84-414E-AEE9-A2286C5092F6}" sibTransId="{9243D9CA-7444-4596-878B-86DFFFB1971B}"/>
    <dgm:cxn modelId="{14CD0E45-4A45-40BE-B4D9-810645BE63E3}" type="presOf" srcId="{9ADDBF63-F143-425D-9477-E4FB09B58A86}" destId="{C0C299F5-513C-458B-8D0F-8440A97E1285}" srcOrd="0" destOrd="0" presId="urn:microsoft.com/office/officeart/2011/layout/CircleProcess"/>
    <dgm:cxn modelId="{0EE5CFAF-3191-4FC8-8447-41422AFD47EB}" srcId="{A6B98B3F-0A58-472E-9E0F-4A83851D1412}" destId="{EE35FE7E-B89C-454C-BBDF-36251E2C27E6}" srcOrd="0" destOrd="0" parTransId="{AB8D0215-33C0-4768-8AFB-B61BE7C67692}" sibTransId="{F50AF3B1-40C7-441C-AE1A-BC4E208E2D4D}"/>
    <dgm:cxn modelId="{89E905B2-45F3-4D61-9CAC-60465601C0AE}" type="presOf" srcId="{EE35FE7E-B89C-454C-BBDF-36251E2C27E6}" destId="{9D36F5E8-151D-4D49-9B77-1D8DD0757299}" srcOrd="0" destOrd="0" presId="urn:microsoft.com/office/officeart/2011/layout/CircleProcess"/>
    <dgm:cxn modelId="{8CF6C4CB-7006-4BCC-BF41-9B1269086A03}" type="presOf" srcId="{A6B98B3F-0A58-472E-9E0F-4A83851D1412}" destId="{71F1D8EC-F486-4BC8-B9E1-1D94AE116864}" srcOrd="0" destOrd="0" presId="urn:microsoft.com/office/officeart/2011/layout/CircleProcess"/>
    <dgm:cxn modelId="{C9A3B01B-52EC-4CEA-9342-BA1073C746E8}" type="presParOf" srcId="{71F1D8EC-F486-4BC8-B9E1-1D94AE116864}" destId="{E9C3EF8D-145D-4818-933C-56F6DE6DBF24}" srcOrd="0" destOrd="0" presId="urn:microsoft.com/office/officeart/2011/layout/CircleProcess"/>
    <dgm:cxn modelId="{A3C18FB9-7F52-4222-BD57-2205053C1486}" type="presParOf" srcId="{E9C3EF8D-145D-4818-933C-56F6DE6DBF24}" destId="{BE8C958E-5C69-4867-974F-B693B21CFFC0}" srcOrd="0" destOrd="0" presId="urn:microsoft.com/office/officeart/2011/layout/CircleProcess"/>
    <dgm:cxn modelId="{82CB124E-ACE3-45B0-BA9E-CF74EC76CC79}" type="presParOf" srcId="{71F1D8EC-F486-4BC8-B9E1-1D94AE116864}" destId="{F4CF39DA-0068-4773-A9E6-07A5865BB110}" srcOrd="1" destOrd="0" presId="urn:microsoft.com/office/officeart/2011/layout/CircleProcess"/>
    <dgm:cxn modelId="{989339BF-C98D-4F37-8C7E-52C2AF822CF4}" type="presParOf" srcId="{F4CF39DA-0068-4773-A9E6-07A5865BB110}" destId="{C0C299F5-513C-458B-8D0F-8440A97E1285}" srcOrd="0" destOrd="0" presId="urn:microsoft.com/office/officeart/2011/layout/CircleProcess"/>
    <dgm:cxn modelId="{38388A01-02FD-45BC-9F40-D714DC2D2A0F}" type="presParOf" srcId="{71F1D8EC-F486-4BC8-B9E1-1D94AE116864}" destId="{29304076-C3B8-48C8-9B65-797C576AF633}" srcOrd="2" destOrd="0" presId="urn:microsoft.com/office/officeart/2011/layout/CircleProcess"/>
    <dgm:cxn modelId="{8A897D1E-5D04-47CA-B660-BD9B0D5DB3EE}" type="presParOf" srcId="{71F1D8EC-F486-4BC8-B9E1-1D94AE116864}" destId="{0C8BA160-CB43-47F4-898D-7CD017D82DF4}" srcOrd="3" destOrd="0" presId="urn:microsoft.com/office/officeart/2011/layout/CircleProcess"/>
    <dgm:cxn modelId="{7E31BE9C-437A-44A3-B213-B2A04CB51006}" type="presParOf" srcId="{0C8BA160-CB43-47F4-898D-7CD017D82DF4}" destId="{48D8C500-853B-469F-8FB8-6DB680831E2B}" srcOrd="0" destOrd="0" presId="urn:microsoft.com/office/officeart/2011/layout/CircleProcess"/>
    <dgm:cxn modelId="{D31B2502-2A4F-42DD-B2BD-36B38C58A122}" type="presParOf" srcId="{71F1D8EC-F486-4BC8-B9E1-1D94AE116864}" destId="{1B905031-0627-4BF3-8DFC-CE0AEE2BFF5F}" srcOrd="4" destOrd="0" presId="urn:microsoft.com/office/officeart/2011/layout/CircleProcess"/>
    <dgm:cxn modelId="{2D7E8F05-4E83-49BE-9DEB-C79CAA31271C}" type="presParOf" srcId="{1B905031-0627-4BF3-8DFC-CE0AEE2BFF5F}" destId="{9D36F5E8-151D-4D49-9B77-1D8DD0757299}" srcOrd="0" destOrd="0" presId="urn:microsoft.com/office/officeart/2011/layout/CircleProcess"/>
    <dgm:cxn modelId="{6AAAFD05-AF88-4F11-B6D9-92D1ADB5BCEF}" type="presParOf" srcId="{71F1D8EC-F486-4BC8-B9E1-1D94AE116864}" destId="{4DC5AA17-5004-4AB3-BB4E-B81D2D77A2FD}" srcOrd="5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6B98B3F-0A58-472E-9E0F-4A83851D1412}" type="doc">
      <dgm:prSet loTypeId="urn:microsoft.com/office/officeart/2011/layout/CircleProcess" loCatId="process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EE35FE7E-B89C-454C-BBDF-36251E2C27E6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Provide clarity to all team members about the mission and vision of the organization or the department</a:t>
          </a:r>
        </a:p>
      </dgm:t>
    </dgm:pt>
    <dgm:pt modelId="{AB8D0215-33C0-4768-8AFB-B61BE7C67692}" type="parTrans" cxnId="{0EE5CFAF-3191-4FC8-8447-41422AFD47EB}">
      <dgm:prSet/>
      <dgm:spPr/>
      <dgm:t>
        <a:bodyPr/>
        <a:lstStyle/>
        <a:p>
          <a:endParaRPr lang="en-US"/>
        </a:p>
      </dgm:t>
    </dgm:pt>
    <dgm:pt modelId="{F50AF3B1-40C7-441C-AE1A-BC4E208E2D4D}" type="sibTrans" cxnId="{0EE5CFAF-3191-4FC8-8447-41422AFD47EB}">
      <dgm:prSet/>
      <dgm:spPr/>
      <dgm:t>
        <a:bodyPr/>
        <a:lstStyle/>
        <a:p>
          <a:endParaRPr lang="en-US"/>
        </a:p>
      </dgm:t>
    </dgm:pt>
    <dgm:pt modelId="{9ADDBF63-F143-425D-9477-E4FB09B58A86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Create an intentionality or value algorithm and rubric</a:t>
          </a:r>
        </a:p>
      </dgm:t>
    </dgm:pt>
    <dgm:pt modelId="{41374EA9-3E84-414E-AEE9-A2286C5092F6}" type="parTrans" cxnId="{380B1024-D972-4346-93A5-67893108CC49}">
      <dgm:prSet/>
      <dgm:spPr/>
      <dgm:t>
        <a:bodyPr/>
        <a:lstStyle/>
        <a:p>
          <a:endParaRPr lang="en-US"/>
        </a:p>
      </dgm:t>
    </dgm:pt>
    <dgm:pt modelId="{9243D9CA-7444-4596-878B-86DFFFB1971B}" type="sibTrans" cxnId="{380B1024-D972-4346-93A5-67893108CC49}">
      <dgm:prSet/>
      <dgm:spPr/>
      <dgm:t>
        <a:bodyPr/>
        <a:lstStyle/>
        <a:p>
          <a:endParaRPr lang="en-US"/>
        </a:p>
      </dgm:t>
    </dgm:pt>
    <dgm:pt modelId="{71F1D8EC-F486-4BC8-B9E1-1D94AE116864}" type="pres">
      <dgm:prSet presAssocID="{A6B98B3F-0A58-472E-9E0F-4A83851D1412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E9C3EF8D-145D-4818-933C-56F6DE6DBF24}" type="pres">
      <dgm:prSet presAssocID="{9ADDBF63-F143-425D-9477-E4FB09B58A86}" presName="Accent2" presStyleCnt="0"/>
      <dgm:spPr/>
    </dgm:pt>
    <dgm:pt modelId="{BE8C958E-5C69-4867-974F-B693B21CFFC0}" type="pres">
      <dgm:prSet presAssocID="{9ADDBF63-F143-425D-9477-E4FB09B58A86}" presName="Accent" presStyleLbl="node1" presStyleIdx="0" presStyleCnt="2"/>
      <dgm:spPr/>
    </dgm:pt>
    <dgm:pt modelId="{F4CF39DA-0068-4773-A9E6-07A5865BB110}" type="pres">
      <dgm:prSet presAssocID="{9ADDBF63-F143-425D-9477-E4FB09B58A86}" presName="ParentBackground2" presStyleCnt="0"/>
      <dgm:spPr/>
    </dgm:pt>
    <dgm:pt modelId="{C0C299F5-513C-458B-8D0F-8440A97E1285}" type="pres">
      <dgm:prSet presAssocID="{9ADDBF63-F143-425D-9477-E4FB09B58A86}" presName="ParentBackground" presStyleLbl="fgAcc1" presStyleIdx="0" presStyleCnt="2"/>
      <dgm:spPr/>
    </dgm:pt>
    <dgm:pt modelId="{29304076-C3B8-48C8-9B65-797C576AF633}" type="pres">
      <dgm:prSet presAssocID="{9ADDBF63-F143-425D-9477-E4FB09B58A86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0C8BA160-CB43-47F4-898D-7CD017D82DF4}" type="pres">
      <dgm:prSet presAssocID="{EE35FE7E-B89C-454C-BBDF-36251E2C27E6}" presName="Accent1" presStyleCnt="0"/>
      <dgm:spPr/>
    </dgm:pt>
    <dgm:pt modelId="{48D8C500-853B-469F-8FB8-6DB680831E2B}" type="pres">
      <dgm:prSet presAssocID="{EE35FE7E-B89C-454C-BBDF-36251E2C27E6}" presName="Accent" presStyleLbl="node1" presStyleIdx="1" presStyleCnt="2"/>
      <dgm:spPr/>
    </dgm:pt>
    <dgm:pt modelId="{1B905031-0627-4BF3-8DFC-CE0AEE2BFF5F}" type="pres">
      <dgm:prSet presAssocID="{EE35FE7E-B89C-454C-BBDF-36251E2C27E6}" presName="ParentBackground1" presStyleCnt="0"/>
      <dgm:spPr/>
    </dgm:pt>
    <dgm:pt modelId="{9D36F5E8-151D-4D49-9B77-1D8DD0757299}" type="pres">
      <dgm:prSet presAssocID="{EE35FE7E-B89C-454C-BBDF-36251E2C27E6}" presName="ParentBackground" presStyleLbl="fgAcc1" presStyleIdx="1" presStyleCnt="2"/>
      <dgm:spPr/>
    </dgm:pt>
    <dgm:pt modelId="{4DC5AA17-5004-4AB3-BB4E-B81D2D77A2FD}" type="pres">
      <dgm:prSet presAssocID="{EE35FE7E-B89C-454C-BBDF-36251E2C27E6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660B890D-02C2-4976-A033-7A0DF6D1259A}" type="presOf" srcId="{9ADDBF63-F143-425D-9477-E4FB09B58A86}" destId="{29304076-C3B8-48C8-9B65-797C576AF633}" srcOrd="1" destOrd="0" presId="urn:microsoft.com/office/officeart/2011/layout/CircleProcess"/>
    <dgm:cxn modelId="{7342881C-60B2-403B-AF98-E923AA7A132A}" type="presOf" srcId="{EE35FE7E-B89C-454C-BBDF-36251E2C27E6}" destId="{4DC5AA17-5004-4AB3-BB4E-B81D2D77A2FD}" srcOrd="1" destOrd="0" presId="urn:microsoft.com/office/officeart/2011/layout/CircleProcess"/>
    <dgm:cxn modelId="{380B1024-D972-4346-93A5-67893108CC49}" srcId="{A6B98B3F-0A58-472E-9E0F-4A83851D1412}" destId="{9ADDBF63-F143-425D-9477-E4FB09B58A86}" srcOrd="1" destOrd="0" parTransId="{41374EA9-3E84-414E-AEE9-A2286C5092F6}" sibTransId="{9243D9CA-7444-4596-878B-86DFFFB1971B}"/>
    <dgm:cxn modelId="{14CD0E45-4A45-40BE-B4D9-810645BE63E3}" type="presOf" srcId="{9ADDBF63-F143-425D-9477-E4FB09B58A86}" destId="{C0C299F5-513C-458B-8D0F-8440A97E1285}" srcOrd="0" destOrd="0" presId="urn:microsoft.com/office/officeart/2011/layout/CircleProcess"/>
    <dgm:cxn modelId="{0EE5CFAF-3191-4FC8-8447-41422AFD47EB}" srcId="{A6B98B3F-0A58-472E-9E0F-4A83851D1412}" destId="{EE35FE7E-B89C-454C-BBDF-36251E2C27E6}" srcOrd="0" destOrd="0" parTransId="{AB8D0215-33C0-4768-8AFB-B61BE7C67692}" sibTransId="{F50AF3B1-40C7-441C-AE1A-BC4E208E2D4D}"/>
    <dgm:cxn modelId="{89E905B2-45F3-4D61-9CAC-60465601C0AE}" type="presOf" srcId="{EE35FE7E-B89C-454C-BBDF-36251E2C27E6}" destId="{9D36F5E8-151D-4D49-9B77-1D8DD0757299}" srcOrd="0" destOrd="0" presId="urn:microsoft.com/office/officeart/2011/layout/CircleProcess"/>
    <dgm:cxn modelId="{8CF6C4CB-7006-4BCC-BF41-9B1269086A03}" type="presOf" srcId="{A6B98B3F-0A58-472E-9E0F-4A83851D1412}" destId="{71F1D8EC-F486-4BC8-B9E1-1D94AE116864}" srcOrd="0" destOrd="0" presId="urn:microsoft.com/office/officeart/2011/layout/CircleProcess"/>
    <dgm:cxn modelId="{C9A3B01B-52EC-4CEA-9342-BA1073C746E8}" type="presParOf" srcId="{71F1D8EC-F486-4BC8-B9E1-1D94AE116864}" destId="{E9C3EF8D-145D-4818-933C-56F6DE6DBF24}" srcOrd="0" destOrd="0" presId="urn:microsoft.com/office/officeart/2011/layout/CircleProcess"/>
    <dgm:cxn modelId="{A3C18FB9-7F52-4222-BD57-2205053C1486}" type="presParOf" srcId="{E9C3EF8D-145D-4818-933C-56F6DE6DBF24}" destId="{BE8C958E-5C69-4867-974F-B693B21CFFC0}" srcOrd="0" destOrd="0" presId="urn:microsoft.com/office/officeart/2011/layout/CircleProcess"/>
    <dgm:cxn modelId="{82CB124E-ACE3-45B0-BA9E-CF74EC76CC79}" type="presParOf" srcId="{71F1D8EC-F486-4BC8-B9E1-1D94AE116864}" destId="{F4CF39DA-0068-4773-A9E6-07A5865BB110}" srcOrd="1" destOrd="0" presId="urn:microsoft.com/office/officeart/2011/layout/CircleProcess"/>
    <dgm:cxn modelId="{989339BF-C98D-4F37-8C7E-52C2AF822CF4}" type="presParOf" srcId="{F4CF39DA-0068-4773-A9E6-07A5865BB110}" destId="{C0C299F5-513C-458B-8D0F-8440A97E1285}" srcOrd="0" destOrd="0" presId="urn:microsoft.com/office/officeart/2011/layout/CircleProcess"/>
    <dgm:cxn modelId="{38388A01-02FD-45BC-9F40-D714DC2D2A0F}" type="presParOf" srcId="{71F1D8EC-F486-4BC8-B9E1-1D94AE116864}" destId="{29304076-C3B8-48C8-9B65-797C576AF633}" srcOrd="2" destOrd="0" presId="urn:microsoft.com/office/officeart/2011/layout/CircleProcess"/>
    <dgm:cxn modelId="{8A897D1E-5D04-47CA-B660-BD9B0D5DB3EE}" type="presParOf" srcId="{71F1D8EC-F486-4BC8-B9E1-1D94AE116864}" destId="{0C8BA160-CB43-47F4-898D-7CD017D82DF4}" srcOrd="3" destOrd="0" presId="urn:microsoft.com/office/officeart/2011/layout/CircleProcess"/>
    <dgm:cxn modelId="{7E31BE9C-437A-44A3-B213-B2A04CB51006}" type="presParOf" srcId="{0C8BA160-CB43-47F4-898D-7CD017D82DF4}" destId="{48D8C500-853B-469F-8FB8-6DB680831E2B}" srcOrd="0" destOrd="0" presId="urn:microsoft.com/office/officeart/2011/layout/CircleProcess"/>
    <dgm:cxn modelId="{D31B2502-2A4F-42DD-B2BD-36B38C58A122}" type="presParOf" srcId="{71F1D8EC-F486-4BC8-B9E1-1D94AE116864}" destId="{1B905031-0627-4BF3-8DFC-CE0AEE2BFF5F}" srcOrd="4" destOrd="0" presId="urn:microsoft.com/office/officeart/2011/layout/CircleProcess"/>
    <dgm:cxn modelId="{2D7E8F05-4E83-49BE-9DEB-C79CAA31271C}" type="presParOf" srcId="{1B905031-0627-4BF3-8DFC-CE0AEE2BFF5F}" destId="{9D36F5E8-151D-4D49-9B77-1D8DD0757299}" srcOrd="0" destOrd="0" presId="urn:microsoft.com/office/officeart/2011/layout/CircleProcess"/>
    <dgm:cxn modelId="{6AAAFD05-AF88-4F11-B6D9-92D1ADB5BCEF}" type="presParOf" srcId="{71F1D8EC-F486-4BC8-B9E1-1D94AE116864}" destId="{4DC5AA17-5004-4AB3-BB4E-B81D2D77A2FD}" srcOrd="5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6B98B3F-0A58-472E-9E0F-4A83851D1412}" type="doc">
      <dgm:prSet loTypeId="urn:microsoft.com/office/officeart/2011/layout/CircleProcess" loCatId="process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EE35FE7E-B89C-454C-BBDF-36251E2C27E6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Understand the career goals of the whole team</a:t>
          </a:r>
        </a:p>
      </dgm:t>
    </dgm:pt>
    <dgm:pt modelId="{AB8D0215-33C0-4768-8AFB-B61BE7C67692}" type="parTrans" cxnId="{0EE5CFAF-3191-4FC8-8447-41422AFD47EB}">
      <dgm:prSet/>
      <dgm:spPr/>
      <dgm:t>
        <a:bodyPr/>
        <a:lstStyle/>
        <a:p>
          <a:endParaRPr lang="en-US"/>
        </a:p>
      </dgm:t>
    </dgm:pt>
    <dgm:pt modelId="{F50AF3B1-40C7-441C-AE1A-BC4E208E2D4D}" type="sibTrans" cxnId="{0EE5CFAF-3191-4FC8-8447-41422AFD47EB}">
      <dgm:prSet/>
      <dgm:spPr/>
      <dgm:t>
        <a:bodyPr/>
        <a:lstStyle/>
        <a:p>
          <a:endParaRPr lang="en-US"/>
        </a:p>
      </dgm:t>
    </dgm:pt>
    <dgm:pt modelId="{9ADDBF63-F143-425D-9477-E4FB09B58A86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Use the Signature Strengths exercise to increase awareness and probability of success</a:t>
          </a:r>
        </a:p>
      </dgm:t>
    </dgm:pt>
    <dgm:pt modelId="{41374EA9-3E84-414E-AEE9-A2286C5092F6}" type="parTrans" cxnId="{380B1024-D972-4346-93A5-67893108CC49}">
      <dgm:prSet/>
      <dgm:spPr/>
      <dgm:t>
        <a:bodyPr/>
        <a:lstStyle/>
        <a:p>
          <a:endParaRPr lang="en-US"/>
        </a:p>
      </dgm:t>
    </dgm:pt>
    <dgm:pt modelId="{9243D9CA-7444-4596-878B-86DFFFB1971B}" type="sibTrans" cxnId="{380B1024-D972-4346-93A5-67893108CC49}">
      <dgm:prSet/>
      <dgm:spPr/>
      <dgm:t>
        <a:bodyPr/>
        <a:lstStyle/>
        <a:p>
          <a:endParaRPr lang="en-US"/>
        </a:p>
      </dgm:t>
    </dgm:pt>
    <dgm:pt modelId="{71F1D8EC-F486-4BC8-B9E1-1D94AE116864}" type="pres">
      <dgm:prSet presAssocID="{A6B98B3F-0A58-472E-9E0F-4A83851D1412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E9C3EF8D-145D-4818-933C-56F6DE6DBF24}" type="pres">
      <dgm:prSet presAssocID="{9ADDBF63-F143-425D-9477-E4FB09B58A86}" presName="Accent2" presStyleCnt="0"/>
      <dgm:spPr/>
    </dgm:pt>
    <dgm:pt modelId="{BE8C958E-5C69-4867-974F-B693B21CFFC0}" type="pres">
      <dgm:prSet presAssocID="{9ADDBF63-F143-425D-9477-E4FB09B58A86}" presName="Accent" presStyleLbl="node1" presStyleIdx="0" presStyleCnt="2"/>
      <dgm:spPr/>
    </dgm:pt>
    <dgm:pt modelId="{F4CF39DA-0068-4773-A9E6-07A5865BB110}" type="pres">
      <dgm:prSet presAssocID="{9ADDBF63-F143-425D-9477-E4FB09B58A86}" presName="ParentBackground2" presStyleCnt="0"/>
      <dgm:spPr/>
    </dgm:pt>
    <dgm:pt modelId="{C0C299F5-513C-458B-8D0F-8440A97E1285}" type="pres">
      <dgm:prSet presAssocID="{9ADDBF63-F143-425D-9477-E4FB09B58A86}" presName="ParentBackground" presStyleLbl="fgAcc1" presStyleIdx="0" presStyleCnt="2"/>
      <dgm:spPr/>
    </dgm:pt>
    <dgm:pt modelId="{29304076-C3B8-48C8-9B65-797C576AF633}" type="pres">
      <dgm:prSet presAssocID="{9ADDBF63-F143-425D-9477-E4FB09B58A86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0C8BA160-CB43-47F4-898D-7CD017D82DF4}" type="pres">
      <dgm:prSet presAssocID="{EE35FE7E-B89C-454C-BBDF-36251E2C27E6}" presName="Accent1" presStyleCnt="0"/>
      <dgm:spPr/>
    </dgm:pt>
    <dgm:pt modelId="{48D8C500-853B-469F-8FB8-6DB680831E2B}" type="pres">
      <dgm:prSet presAssocID="{EE35FE7E-B89C-454C-BBDF-36251E2C27E6}" presName="Accent" presStyleLbl="node1" presStyleIdx="1" presStyleCnt="2"/>
      <dgm:spPr/>
    </dgm:pt>
    <dgm:pt modelId="{1B905031-0627-4BF3-8DFC-CE0AEE2BFF5F}" type="pres">
      <dgm:prSet presAssocID="{EE35FE7E-B89C-454C-BBDF-36251E2C27E6}" presName="ParentBackground1" presStyleCnt="0"/>
      <dgm:spPr/>
    </dgm:pt>
    <dgm:pt modelId="{9D36F5E8-151D-4D49-9B77-1D8DD0757299}" type="pres">
      <dgm:prSet presAssocID="{EE35FE7E-B89C-454C-BBDF-36251E2C27E6}" presName="ParentBackground" presStyleLbl="fgAcc1" presStyleIdx="1" presStyleCnt="2"/>
      <dgm:spPr/>
    </dgm:pt>
    <dgm:pt modelId="{4DC5AA17-5004-4AB3-BB4E-B81D2D77A2FD}" type="pres">
      <dgm:prSet presAssocID="{EE35FE7E-B89C-454C-BBDF-36251E2C27E6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660B890D-02C2-4976-A033-7A0DF6D1259A}" type="presOf" srcId="{9ADDBF63-F143-425D-9477-E4FB09B58A86}" destId="{29304076-C3B8-48C8-9B65-797C576AF633}" srcOrd="1" destOrd="0" presId="urn:microsoft.com/office/officeart/2011/layout/CircleProcess"/>
    <dgm:cxn modelId="{7342881C-60B2-403B-AF98-E923AA7A132A}" type="presOf" srcId="{EE35FE7E-B89C-454C-BBDF-36251E2C27E6}" destId="{4DC5AA17-5004-4AB3-BB4E-B81D2D77A2FD}" srcOrd="1" destOrd="0" presId="urn:microsoft.com/office/officeart/2011/layout/CircleProcess"/>
    <dgm:cxn modelId="{380B1024-D972-4346-93A5-67893108CC49}" srcId="{A6B98B3F-0A58-472E-9E0F-4A83851D1412}" destId="{9ADDBF63-F143-425D-9477-E4FB09B58A86}" srcOrd="1" destOrd="0" parTransId="{41374EA9-3E84-414E-AEE9-A2286C5092F6}" sibTransId="{9243D9CA-7444-4596-878B-86DFFFB1971B}"/>
    <dgm:cxn modelId="{14CD0E45-4A45-40BE-B4D9-810645BE63E3}" type="presOf" srcId="{9ADDBF63-F143-425D-9477-E4FB09B58A86}" destId="{C0C299F5-513C-458B-8D0F-8440A97E1285}" srcOrd="0" destOrd="0" presId="urn:microsoft.com/office/officeart/2011/layout/CircleProcess"/>
    <dgm:cxn modelId="{0EE5CFAF-3191-4FC8-8447-41422AFD47EB}" srcId="{A6B98B3F-0A58-472E-9E0F-4A83851D1412}" destId="{EE35FE7E-B89C-454C-BBDF-36251E2C27E6}" srcOrd="0" destOrd="0" parTransId="{AB8D0215-33C0-4768-8AFB-B61BE7C67692}" sibTransId="{F50AF3B1-40C7-441C-AE1A-BC4E208E2D4D}"/>
    <dgm:cxn modelId="{89E905B2-45F3-4D61-9CAC-60465601C0AE}" type="presOf" srcId="{EE35FE7E-B89C-454C-BBDF-36251E2C27E6}" destId="{9D36F5E8-151D-4D49-9B77-1D8DD0757299}" srcOrd="0" destOrd="0" presId="urn:microsoft.com/office/officeart/2011/layout/CircleProcess"/>
    <dgm:cxn modelId="{8CF6C4CB-7006-4BCC-BF41-9B1269086A03}" type="presOf" srcId="{A6B98B3F-0A58-472E-9E0F-4A83851D1412}" destId="{71F1D8EC-F486-4BC8-B9E1-1D94AE116864}" srcOrd="0" destOrd="0" presId="urn:microsoft.com/office/officeart/2011/layout/CircleProcess"/>
    <dgm:cxn modelId="{C9A3B01B-52EC-4CEA-9342-BA1073C746E8}" type="presParOf" srcId="{71F1D8EC-F486-4BC8-B9E1-1D94AE116864}" destId="{E9C3EF8D-145D-4818-933C-56F6DE6DBF24}" srcOrd="0" destOrd="0" presId="urn:microsoft.com/office/officeart/2011/layout/CircleProcess"/>
    <dgm:cxn modelId="{A3C18FB9-7F52-4222-BD57-2205053C1486}" type="presParOf" srcId="{E9C3EF8D-145D-4818-933C-56F6DE6DBF24}" destId="{BE8C958E-5C69-4867-974F-B693B21CFFC0}" srcOrd="0" destOrd="0" presId="urn:microsoft.com/office/officeart/2011/layout/CircleProcess"/>
    <dgm:cxn modelId="{82CB124E-ACE3-45B0-BA9E-CF74EC76CC79}" type="presParOf" srcId="{71F1D8EC-F486-4BC8-B9E1-1D94AE116864}" destId="{F4CF39DA-0068-4773-A9E6-07A5865BB110}" srcOrd="1" destOrd="0" presId="urn:microsoft.com/office/officeart/2011/layout/CircleProcess"/>
    <dgm:cxn modelId="{989339BF-C98D-4F37-8C7E-52C2AF822CF4}" type="presParOf" srcId="{F4CF39DA-0068-4773-A9E6-07A5865BB110}" destId="{C0C299F5-513C-458B-8D0F-8440A97E1285}" srcOrd="0" destOrd="0" presId="urn:microsoft.com/office/officeart/2011/layout/CircleProcess"/>
    <dgm:cxn modelId="{38388A01-02FD-45BC-9F40-D714DC2D2A0F}" type="presParOf" srcId="{71F1D8EC-F486-4BC8-B9E1-1D94AE116864}" destId="{29304076-C3B8-48C8-9B65-797C576AF633}" srcOrd="2" destOrd="0" presId="urn:microsoft.com/office/officeart/2011/layout/CircleProcess"/>
    <dgm:cxn modelId="{8A897D1E-5D04-47CA-B660-BD9B0D5DB3EE}" type="presParOf" srcId="{71F1D8EC-F486-4BC8-B9E1-1D94AE116864}" destId="{0C8BA160-CB43-47F4-898D-7CD017D82DF4}" srcOrd="3" destOrd="0" presId="urn:microsoft.com/office/officeart/2011/layout/CircleProcess"/>
    <dgm:cxn modelId="{7E31BE9C-437A-44A3-B213-B2A04CB51006}" type="presParOf" srcId="{0C8BA160-CB43-47F4-898D-7CD017D82DF4}" destId="{48D8C500-853B-469F-8FB8-6DB680831E2B}" srcOrd="0" destOrd="0" presId="urn:microsoft.com/office/officeart/2011/layout/CircleProcess"/>
    <dgm:cxn modelId="{D31B2502-2A4F-42DD-B2BD-36B38C58A122}" type="presParOf" srcId="{71F1D8EC-F486-4BC8-B9E1-1D94AE116864}" destId="{1B905031-0627-4BF3-8DFC-CE0AEE2BFF5F}" srcOrd="4" destOrd="0" presId="urn:microsoft.com/office/officeart/2011/layout/CircleProcess"/>
    <dgm:cxn modelId="{2D7E8F05-4E83-49BE-9DEB-C79CAA31271C}" type="presParOf" srcId="{1B905031-0627-4BF3-8DFC-CE0AEE2BFF5F}" destId="{9D36F5E8-151D-4D49-9B77-1D8DD0757299}" srcOrd="0" destOrd="0" presId="urn:microsoft.com/office/officeart/2011/layout/CircleProcess"/>
    <dgm:cxn modelId="{6AAAFD05-AF88-4F11-B6D9-92D1ADB5BCEF}" type="presParOf" srcId="{71F1D8EC-F486-4BC8-B9E1-1D94AE116864}" destId="{4DC5AA17-5004-4AB3-BB4E-B81D2D77A2FD}" srcOrd="5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291127-50F5-499F-A0D5-0364671075AE}">
      <dsp:nvSpPr>
        <dsp:cNvPr id="0" name=""/>
        <dsp:cNvSpPr/>
      </dsp:nvSpPr>
      <dsp:spPr>
        <a:xfrm>
          <a:off x="0" y="1832"/>
          <a:ext cx="4885203" cy="928506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006D39-B607-44B7-B104-11BC672DC226}">
      <dsp:nvSpPr>
        <dsp:cNvPr id="0" name=""/>
        <dsp:cNvSpPr/>
      </dsp:nvSpPr>
      <dsp:spPr>
        <a:xfrm>
          <a:off x="280873" y="210745"/>
          <a:ext cx="510678" cy="51067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394F11-73B2-4CDA-B8CB-597A38A2853C}">
      <dsp:nvSpPr>
        <dsp:cNvPr id="0" name=""/>
        <dsp:cNvSpPr/>
      </dsp:nvSpPr>
      <dsp:spPr>
        <a:xfrm>
          <a:off x="1072424" y="1832"/>
          <a:ext cx="3812778" cy="928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67" tIns="98267" rIns="98267" bIns="98267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Moral imperative</a:t>
          </a:r>
        </a:p>
      </dsp:txBody>
      <dsp:txXfrm>
        <a:off x="1072424" y="1832"/>
        <a:ext cx="3812778" cy="928506"/>
      </dsp:txXfrm>
    </dsp:sp>
    <dsp:sp modelId="{65DD6282-AA15-43EE-A4E5-0F4EA9E1B78F}">
      <dsp:nvSpPr>
        <dsp:cNvPr id="0" name=""/>
        <dsp:cNvSpPr/>
      </dsp:nvSpPr>
      <dsp:spPr>
        <a:xfrm>
          <a:off x="0" y="1162464"/>
          <a:ext cx="4885203" cy="928506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A1EA53-C1A6-4E68-838D-4D0E7049E1C3}">
      <dsp:nvSpPr>
        <dsp:cNvPr id="0" name=""/>
        <dsp:cNvSpPr/>
      </dsp:nvSpPr>
      <dsp:spPr>
        <a:xfrm>
          <a:off x="280873" y="1371378"/>
          <a:ext cx="510678" cy="51067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23F189-75B4-42D7-99AB-0777C1861357}">
      <dsp:nvSpPr>
        <dsp:cNvPr id="0" name=""/>
        <dsp:cNvSpPr/>
      </dsp:nvSpPr>
      <dsp:spPr>
        <a:xfrm>
          <a:off x="1072424" y="1162464"/>
          <a:ext cx="3812778" cy="928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67" tIns="98267" rIns="98267" bIns="98267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Success factor for organization’s mission</a:t>
          </a:r>
        </a:p>
      </dsp:txBody>
      <dsp:txXfrm>
        <a:off x="1072424" y="1162464"/>
        <a:ext cx="3812778" cy="928506"/>
      </dsp:txXfrm>
    </dsp:sp>
    <dsp:sp modelId="{9326BCCB-6125-4991-8D85-7DD7BF0C316E}">
      <dsp:nvSpPr>
        <dsp:cNvPr id="0" name=""/>
        <dsp:cNvSpPr/>
      </dsp:nvSpPr>
      <dsp:spPr>
        <a:xfrm>
          <a:off x="0" y="2323097"/>
          <a:ext cx="4885203" cy="928506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6204EA-B228-467B-A526-EF87EF2E8C4E}">
      <dsp:nvSpPr>
        <dsp:cNvPr id="0" name=""/>
        <dsp:cNvSpPr/>
      </dsp:nvSpPr>
      <dsp:spPr>
        <a:xfrm>
          <a:off x="280873" y="2532011"/>
          <a:ext cx="510678" cy="51067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2D2067-C45A-4266-8C05-CD385ED991CA}">
      <dsp:nvSpPr>
        <dsp:cNvPr id="0" name=""/>
        <dsp:cNvSpPr/>
      </dsp:nvSpPr>
      <dsp:spPr>
        <a:xfrm>
          <a:off x="1072424" y="2323097"/>
          <a:ext cx="3812778" cy="928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67" tIns="98267" rIns="98267" bIns="98267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Proven return and value on investment</a:t>
          </a:r>
        </a:p>
      </dsp:txBody>
      <dsp:txXfrm>
        <a:off x="1072424" y="2323097"/>
        <a:ext cx="3812778" cy="928506"/>
      </dsp:txXfrm>
    </dsp:sp>
    <dsp:sp modelId="{756CEA07-6B94-424F-8E81-ABA7413CCFF9}">
      <dsp:nvSpPr>
        <dsp:cNvPr id="0" name=""/>
        <dsp:cNvSpPr/>
      </dsp:nvSpPr>
      <dsp:spPr>
        <a:xfrm>
          <a:off x="0" y="3483730"/>
          <a:ext cx="4885203" cy="928506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9330DE-C2DC-420E-8106-6D94761775EC}">
      <dsp:nvSpPr>
        <dsp:cNvPr id="0" name=""/>
        <dsp:cNvSpPr/>
      </dsp:nvSpPr>
      <dsp:spPr>
        <a:xfrm>
          <a:off x="280873" y="3692644"/>
          <a:ext cx="510678" cy="51067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8AC6D5-B529-4B3B-95A4-B51992F0C8B7}">
      <dsp:nvSpPr>
        <dsp:cNvPr id="0" name=""/>
        <dsp:cNvSpPr/>
      </dsp:nvSpPr>
      <dsp:spPr>
        <a:xfrm>
          <a:off x="1072424" y="3483730"/>
          <a:ext cx="3812778" cy="928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67" tIns="98267" rIns="98267" bIns="98267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Regulatory or organizational requirements</a:t>
          </a:r>
        </a:p>
      </dsp:txBody>
      <dsp:txXfrm>
        <a:off x="1072424" y="3483730"/>
        <a:ext cx="3812778" cy="92850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8C958E-5C69-4867-974F-B693B21CFFC0}">
      <dsp:nvSpPr>
        <dsp:cNvPr id="0" name=""/>
        <dsp:cNvSpPr/>
      </dsp:nvSpPr>
      <dsp:spPr>
        <a:xfrm>
          <a:off x="3904951" y="1016218"/>
          <a:ext cx="2692474" cy="2692435"/>
        </a:xfrm>
        <a:prstGeom prst="ellipse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C299F5-513C-458B-8D0F-8440A97E1285}">
      <dsp:nvSpPr>
        <dsp:cNvPr id="0" name=""/>
        <dsp:cNvSpPr/>
      </dsp:nvSpPr>
      <dsp:spPr>
        <a:xfrm>
          <a:off x="3994660" y="1105982"/>
          <a:ext cx="2512457" cy="251290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solidFill>
                <a:schemeClr val="bg1"/>
              </a:solidFill>
            </a:rPr>
            <a:t>Allow time to go to prevention appointments—mammograms, dental, colonoscopies, etc. </a:t>
          </a:r>
        </a:p>
      </dsp:txBody>
      <dsp:txXfrm>
        <a:off x="4354095" y="1465036"/>
        <a:ext cx="1794783" cy="1794799"/>
      </dsp:txXfrm>
    </dsp:sp>
    <dsp:sp modelId="{48D8C500-853B-469F-8FB8-6DB680831E2B}">
      <dsp:nvSpPr>
        <dsp:cNvPr id="0" name=""/>
        <dsp:cNvSpPr/>
      </dsp:nvSpPr>
      <dsp:spPr>
        <a:xfrm rot="2700000">
          <a:off x="1123022" y="1015918"/>
          <a:ext cx="2692563" cy="2692563"/>
        </a:xfrm>
        <a:prstGeom prst="teardrop">
          <a:avLst>
            <a:gd name="adj" fmla="val 100000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36F5E8-151D-4D49-9B77-1D8DD0757299}">
      <dsp:nvSpPr>
        <dsp:cNvPr id="0" name=""/>
        <dsp:cNvSpPr/>
      </dsp:nvSpPr>
      <dsp:spPr>
        <a:xfrm>
          <a:off x="1213075" y="1105982"/>
          <a:ext cx="2512457" cy="251290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solidFill>
                <a:schemeClr val="bg1"/>
              </a:solidFill>
            </a:rPr>
            <a:t>Support optimized health and prevention among the workforce</a:t>
          </a:r>
        </a:p>
      </dsp:txBody>
      <dsp:txXfrm>
        <a:off x="1571912" y="1465036"/>
        <a:ext cx="1794783" cy="179479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8C958E-5C69-4867-974F-B693B21CFFC0}">
      <dsp:nvSpPr>
        <dsp:cNvPr id="0" name=""/>
        <dsp:cNvSpPr/>
      </dsp:nvSpPr>
      <dsp:spPr>
        <a:xfrm>
          <a:off x="3726458" y="934265"/>
          <a:ext cx="2475339" cy="2475303"/>
        </a:xfrm>
        <a:prstGeom prst="ellipse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C299F5-513C-458B-8D0F-8440A97E1285}">
      <dsp:nvSpPr>
        <dsp:cNvPr id="0" name=""/>
        <dsp:cNvSpPr/>
      </dsp:nvSpPr>
      <dsp:spPr>
        <a:xfrm>
          <a:off x="3808933" y="1016789"/>
          <a:ext cx="2309840" cy="231025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bg1"/>
              </a:solidFill>
            </a:rPr>
            <a:t>Create hobby groups and blogs</a:t>
          </a:r>
        </a:p>
      </dsp:txBody>
      <dsp:txXfrm>
        <a:off x="4139381" y="1346888"/>
        <a:ext cx="1650042" cy="1650057"/>
      </dsp:txXfrm>
    </dsp:sp>
    <dsp:sp modelId="{48D8C500-853B-469F-8FB8-6DB680831E2B}">
      <dsp:nvSpPr>
        <dsp:cNvPr id="0" name=""/>
        <dsp:cNvSpPr/>
      </dsp:nvSpPr>
      <dsp:spPr>
        <a:xfrm rot="2700000">
          <a:off x="1168878" y="933989"/>
          <a:ext cx="2475421" cy="2475421"/>
        </a:xfrm>
        <a:prstGeom prst="teardrop">
          <a:avLst>
            <a:gd name="adj" fmla="val 100000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36F5E8-151D-4D49-9B77-1D8DD0757299}">
      <dsp:nvSpPr>
        <dsp:cNvPr id="0" name=""/>
        <dsp:cNvSpPr/>
      </dsp:nvSpPr>
      <dsp:spPr>
        <a:xfrm>
          <a:off x="1251669" y="1016789"/>
          <a:ext cx="2309840" cy="231025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bg1"/>
              </a:solidFill>
            </a:rPr>
            <a:t>Incorporate employees' hobbies into the work culture</a:t>
          </a:r>
        </a:p>
      </dsp:txBody>
      <dsp:txXfrm>
        <a:off x="1581567" y="1346888"/>
        <a:ext cx="1650042" cy="165005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8C958E-5C69-4867-974F-B693B21CFFC0}">
      <dsp:nvSpPr>
        <dsp:cNvPr id="0" name=""/>
        <dsp:cNvSpPr/>
      </dsp:nvSpPr>
      <dsp:spPr>
        <a:xfrm>
          <a:off x="3807877" y="950655"/>
          <a:ext cx="2518766" cy="2518730"/>
        </a:xfrm>
        <a:prstGeom prst="ellipse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C299F5-513C-458B-8D0F-8440A97E1285}">
      <dsp:nvSpPr>
        <dsp:cNvPr id="0" name=""/>
        <dsp:cNvSpPr/>
      </dsp:nvSpPr>
      <dsp:spPr>
        <a:xfrm>
          <a:off x="3891798" y="1034628"/>
          <a:ext cx="2350363" cy="235078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1"/>
              </a:solidFill>
            </a:rPr>
            <a:t>Nuisances to </a:t>
          </a:r>
          <a:r>
            <a:rPr lang="en-US" sz="2200" kern="1200" dirty="0" err="1">
              <a:solidFill>
                <a:schemeClr val="bg1"/>
              </a:solidFill>
            </a:rPr>
            <a:t>Newsenses</a:t>
          </a:r>
          <a:endParaRPr lang="en-US" sz="2200" kern="1200" dirty="0">
            <a:solidFill>
              <a:schemeClr val="bg1"/>
            </a:solidFill>
          </a:endParaRPr>
        </a:p>
      </dsp:txBody>
      <dsp:txXfrm>
        <a:off x="4228044" y="1370517"/>
        <a:ext cx="1678990" cy="1679006"/>
      </dsp:txXfrm>
    </dsp:sp>
    <dsp:sp modelId="{48D8C500-853B-469F-8FB8-6DB680831E2B}">
      <dsp:nvSpPr>
        <dsp:cNvPr id="0" name=""/>
        <dsp:cNvSpPr/>
      </dsp:nvSpPr>
      <dsp:spPr>
        <a:xfrm rot="2700000">
          <a:off x="1205427" y="950375"/>
          <a:ext cx="2518849" cy="2518849"/>
        </a:xfrm>
        <a:prstGeom prst="teardrop">
          <a:avLst>
            <a:gd name="adj" fmla="val 100000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36F5E8-151D-4D49-9B77-1D8DD0757299}">
      <dsp:nvSpPr>
        <dsp:cNvPr id="0" name=""/>
        <dsp:cNvSpPr/>
      </dsp:nvSpPr>
      <dsp:spPr>
        <a:xfrm>
          <a:off x="1289670" y="1034628"/>
          <a:ext cx="2350363" cy="235078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1"/>
              </a:solidFill>
            </a:rPr>
            <a:t>Workspaces and workflow are optimized and efficient</a:t>
          </a:r>
        </a:p>
      </dsp:txBody>
      <dsp:txXfrm>
        <a:off x="1625356" y="1370517"/>
        <a:ext cx="1678990" cy="167900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42B0B4-7883-44ED-B8F7-749395587349}">
      <dsp:nvSpPr>
        <dsp:cNvPr id="0" name=""/>
        <dsp:cNvSpPr/>
      </dsp:nvSpPr>
      <dsp:spPr>
        <a:xfrm rot="5400000">
          <a:off x="3262400" y="-1276188"/>
          <a:ext cx="660350" cy="33812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250 Residents-39 Group Homes</a:t>
          </a:r>
        </a:p>
      </dsp:txBody>
      <dsp:txXfrm rot="-5400000">
        <a:off x="1901951" y="116497"/>
        <a:ext cx="3349012" cy="595878"/>
      </dsp:txXfrm>
    </dsp:sp>
    <dsp:sp modelId="{6C1B9A2A-D275-46D5-B67C-C2926A856FA4}">
      <dsp:nvSpPr>
        <dsp:cNvPr id="0" name=""/>
        <dsp:cNvSpPr/>
      </dsp:nvSpPr>
      <dsp:spPr>
        <a:xfrm>
          <a:off x="0" y="1716"/>
          <a:ext cx="1901952" cy="8254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Residential</a:t>
          </a:r>
        </a:p>
      </dsp:txBody>
      <dsp:txXfrm>
        <a:off x="40295" y="42011"/>
        <a:ext cx="1821362" cy="744847"/>
      </dsp:txXfrm>
    </dsp:sp>
    <dsp:sp modelId="{129D0BCD-621C-473F-95CF-76E0B249F6F3}">
      <dsp:nvSpPr>
        <dsp:cNvPr id="0" name=""/>
        <dsp:cNvSpPr/>
      </dsp:nvSpPr>
      <dsp:spPr>
        <a:xfrm rot="5400000">
          <a:off x="3262400" y="-409478"/>
          <a:ext cx="660350" cy="33812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387 Participants – 5 Locations</a:t>
          </a:r>
        </a:p>
      </dsp:txBody>
      <dsp:txXfrm rot="-5400000">
        <a:off x="1901951" y="983207"/>
        <a:ext cx="3349012" cy="595878"/>
      </dsp:txXfrm>
    </dsp:sp>
    <dsp:sp modelId="{C889E4CC-E465-4024-BD0B-E4E64C433536}">
      <dsp:nvSpPr>
        <dsp:cNvPr id="0" name=""/>
        <dsp:cNvSpPr/>
      </dsp:nvSpPr>
      <dsp:spPr>
        <a:xfrm>
          <a:off x="0" y="868426"/>
          <a:ext cx="1901952" cy="8254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Day Programs</a:t>
          </a:r>
        </a:p>
      </dsp:txBody>
      <dsp:txXfrm>
        <a:off x="40295" y="908721"/>
        <a:ext cx="1821362" cy="744847"/>
      </dsp:txXfrm>
    </dsp:sp>
    <dsp:sp modelId="{A45542F5-941F-485E-A0A8-F6A2E845D999}">
      <dsp:nvSpPr>
        <dsp:cNvPr id="0" name=""/>
        <dsp:cNvSpPr/>
      </dsp:nvSpPr>
      <dsp:spPr>
        <a:xfrm rot="5400000">
          <a:off x="3262400" y="457230"/>
          <a:ext cx="660350" cy="33812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28 Survivors</a:t>
          </a:r>
        </a:p>
      </dsp:txBody>
      <dsp:txXfrm rot="-5400000">
        <a:off x="1901951" y="1849915"/>
        <a:ext cx="3349012" cy="595878"/>
      </dsp:txXfrm>
    </dsp:sp>
    <dsp:sp modelId="{EB7FEE55-D7C6-4A78-8729-9014847486C3}">
      <dsp:nvSpPr>
        <dsp:cNvPr id="0" name=""/>
        <dsp:cNvSpPr/>
      </dsp:nvSpPr>
      <dsp:spPr>
        <a:xfrm>
          <a:off x="0" y="1735135"/>
          <a:ext cx="1901952" cy="8254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Head &amp; Spinal Cord Injury</a:t>
          </a:r>
        </a:p>
      </dsp:txBody>
      <dsp:txXfrm>
        <a:off x="40295" y="1775430"/>
        <a:ext cx="1821362" cy="744847"/>
      </dsp:txXfrm>
    </dsp:sp>
    <dsp:sp modelId="{829E4716-52C2-40D1-A166-64CB6144C2BB}">
      <dsp:nvSpPr>
        <dsp:cNvPr id="0" name=""/>
        <dsp:cNvSpPr/>
      </dsp:nvSpPr>
      <dsp:spPr>
        <a:xfrm rot="5400000">
          <a:off x="3262400" y="1323940"/>
          <a:ext cx="660350" cy="33812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167 Families</a:t>
          </a:r>
        </a:p>
      </dsp:txBody>
      <dsp:txXfrm rot="-5400000">
        <a:off x="1901951" y="2716625"/>
        <a:ext cx="3349012" cy="595878"/>
      </dsp:txXfrm>
    </dsp:sp>
    <dsp:sp modelId="{45135F9E-CE9F-4682-B5DB-6F11B47BED67}">
      <dsp:nvSpPr>
        <dsp:cNvPr id="0" name=""/>
        <dsp:cNvSpPr/>
      </dsp:nvSpPr>
      <dsp:spPr>
        <a:xfrm>
          <a:off x="0" y="2601845"/>
          <a:ext cx="1901952" cy="8254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Early Intervention</a:t>
          </a:r>
        </a:p>
      </dsp:txBody>
      <dsp:txXfrm>
        <a:off x="40295" y="2642140"/>
        <a:ext cx="1821362" cy="7448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8EB949-5C23-4478-9C3B-79890D0B70EC}">
      <dsp:nvSpPr>
        <dsp:cNvPr id="0" name=""/>
        <dsp:cNvSpPr/>
      </dsp:nvSpPr>
      <dsp:spPr>
        <a:xfrm>
          <a:off x="2000030" y="-26775"/>
          <a:ext cx="4534338" cy="4534338"/>
        </a:xfrm>
        <a:prstGeom prst="circularArrow">
          <a:avLst>
            <a:gd name="adj1" fmla="val 5544"/>
            <a:gd name="adj2" fmla="val 330680"/>
            <a:gd name="adj3" fmla="val 13760069"/>
            <a:gd name="adj4" fmla="val 17395621"/>
            <a:gd name="adj5" fmla="val 5757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BFE3510-8BC4-40BA-B534-B29D4AC3CC8B}">
      <dsp:nvSpPr>
        <dsp:cNvPr id="0" name=""/>
        <dsp:cNvSpPr/>
      </dsp:nvSpPr>
      <dsp:spPr>
        <a:xfrm>
          <a:off x="3198316" y="2582"/>
          <a:ext cx="2137767" cy="1068883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Chronic stress</a:t>
          </a:r>
        </a:p>
      </dsp:txBody>
      <dsp:txXfrm>
        <a:off x="3250495" y="54761"/>
        <a:ext cx="2033409" cy="964525"/>
      </dsp:txXfrm>
    </dsp:sp>
    <dsp:sp modelId="{5EDE9BD7-6B78-4406-AB3E-902A40DC0712}">
      <dsp:nvSpPr>
        <dsp:cNvPr id="0" name=""/>
        <dsp:cNvSpPr/>
      </dsp:nvSpPr>
      <dsp:spPr>
        <a:xfrm>
          <a:off x="5037297" y="1338681"/>
          <a:ext cx="2137767" cy="1068883"/>
        </a:xfrm>
        <a:prstGeom prst="roundRect">
          <a:avLst/>
        </a:prstGeom>
        <a:gradFill rotWithShape="0">
          <a:gsLst>
            <a:gs pos="0">
              <a:schemeClr val="accent3">
                <a:hueOff val="-1395243"/>
                <a:satOff val="-7643"/>
                <a:lumOff val="2353"/>
                <a:alphaOff val="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3">
                <a:hueOff val="-1395243"/>
                <a:satOff val="-7643"/>
                <a:lumOff val="2353"/>
                <a:alphaOff val="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Burnout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Ineffective</a:t>
          </a:r>
        </a:p>
      </dsp:txBody>
      <dsp:txXfrm>
        <a:off x="5089476" y="1390860"/>
        <a:ext cx="2033409" cy="964525"/>
      </dsp:txXfrm>
    </dsp:sp>
    <dsp:sp modelId="{9AF74758-CD40-42A6-B9D7-C6C7FE39A558}">
      <dsp:nvSpPr>
        <dsp:cNvPr id="0" name=""/>
        <dsp:cNvSpPr/>
      </dsp:nvSpPr>
      <dsp:spPr>
        <a:xfrm>
          <a:off x="4334869" y="3500533"/>
          <a:ext cx="2137767" cy="1068883"/>
        </a:xfrm>
        <a:prstGeom prst="roundRect">
          <a:avLst/>
        </a:prstGeom>
        <a:gradFill rotWithShape="0">
          <a:gsLst>
            <a:gs pos="0">
              <a:schemeClr val="accent3">
                <a:hueOff val="-2790486"/>
                <a:satOff val="-15286"/>
                <a:lumOff val="4706"/>
                <a:alphaOff val="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3">
                <a:hueOff val="-2790486"/>
                <a:satOff val="-15286"/>
                <a:lumOff val="4706"/>
                <a:alphaOff val="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Languishing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Coping</a:t>
          </a:r>
        </a:p>
      </dsp:txBody>
      <dsp:txXfrm>
        <a:off x="4387048" y="3552712"/>
        <a:ext cx="2033409" cy="964525"/>
      </dsp:txXfrm>
    </dsp:sp>
    <dsp:sp modelId="{35C1F066-0218-4391-8112-F3B1E421C3BC}">
      <dsp:nvSpPr>
        <dsp:cNvPr id="0" name=""/>
        <dsp:cNvSpPr/>
      </dsp:nvSpPr>
      <dsp:spPr>
        <a:xfrm>
          <a:off x="2061763" y="3500533"/>
          <a:ext cx="2137767" cy="1068883"/>
        </a:xfrm>
        <a:prstGeom prst="roundRect">
          <a:avLst/>
        </a:prstGeom>
        <a:gradFill rotWithShape="0">
          <a:gsLst>
            <a:gs pos="0">
              <a:schemeClr val="accent3">
                <a:hueOff val="-4185729"/>
                <a:satOff val="-22928"/>
                <a:lumOff val="7059"/>
                <a:alphaOff val="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3">
                <a:hueOff val="-4185729"/>
                <a:satOff val="-22928"/>
                <a:lumOff val="7059"/>
                <a:alphaOff val="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Resilience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Growing</a:t>
          </a:r>
        </a:p>
      </dsp:txBody>
      <dsp:txXfrm>
        <a:off x="2113942" y="3552712"/>
        <a:ext cx="2033409" cy="964525"/>
      </dsp:txXfrm>
    </dsp:sp>
    <dsp:sp modelId="{CA8C0C71-2637-4646-B9C8-0E99304F0B41}">
      <dsp:nvSpPr>
        <dsp:cNvPr id="0" name=""/>
        <dsp:cNvSpPr/>
      </dsp:nvSpPr>
      <dsp:spPr>
        <a:xfrm>
          <a:off x="1359334" y="1338681"/>
          <a:ext cx="2137767" cy="1068883"/>
        </a:xfrm>
        <a:prstGeom prst="roundRect">
          <a:avLst/>
        </a:prstGeom>
        <a:gradFill rotWithShape="0">
          <a:gsLst>
            <a:gs pos="0">
              <a:schemeClr val="accent3">
                <a:hueOff val="-5580972"/>
                <a:satOff val="-30571"/>
                <a:lumOff val="9412"/>
                <a:alphaOff val="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3">
                <a:hueOff val="-5580972"/>
                <a:satOff val="-30571"/>
                <a:lumOff val="9412"/>
                <a:alphaOff val="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Thriving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Flourishing</a:t>
          </a:r>
        </a:p>
      </dsp:txBody>
      <dsp:txXfrm>
        <a:off x="1411513" y="1390860"/>
        <a:ext cx="2033409" cy="9645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D5B0AD-67F5-406B-B31D-6D9867EC26C4}">
      <dsp:nvSpPr>
        <dsp:cNvPr id="0" name=""/>
        <dsp:cNvSpPr/>
      </dsp:nvSpPr>
      <dsp:spPr>
        <a:xfrm>
          <a:off x="0" y="0"/>
          <a:ext cx="7886700" cy="1647348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6E57C1-8E38-42E5-BF0D-10F9920B260A}">
      <dsp:nvSpPr>
        <dsp:cNvPr id="0" name=""/>
        <dsp:cNvSpPr/>
      </dsp:nvSpPr>
      <dsp:spPr>
        <a:xfrm>
          <a:off x="236600" y="219646"/>
          <a:ext cx="2316718" cy="12080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449928-E28E-49C9-9DB0-7335B2509691}">
      <dsp:nvSpPr>
        <dsp:cNvPr id="0" name=""/>
        <dsp:cNvSpPr/>
      </dsp:nvSpPr>
      <dsp:spPr>
        <a:xfrm rot="10800000">
          <a:off x="236600" y="1647348"/>
          <a:ext cx="2316718" cy="2013426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Resilience tools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Healthy lifestyle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Understanding purpose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Work-life balance</a:t>
          </a:r>
        </a:p>
      </dsp:txBody>
      <dsp:txXfrm rot="10800000">
        <a:off x="298520" y="1647348"/>
        <a:ext cx="2192878" cy="1951506"/>
      </dsp:txXfrm>
    </dsp:sp>
    <dsp:sp modelId="{CB5E2002-124F-4ECF-B132-30F60DA810ED}">
      <dsp:nvSpPr>
        <dsp:cNvPr id="0" name=""/>
        <dsp:cNvSpPr/>
      </dsp:nvSpPr>
      <dsp:spPr>
        <a:xfrm>
          <a:off x="2784990" y="219646"/>
          <a:ext cx="2316718" cy="12080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E58408-1F32-4DED-80DB-6509A3160327}">
      <dsp:nvSpPr>
        <dsp:cNvPr id="0" name=""/>
        <dsp:cNvSpPr/>
      </dsp:nvSpPr>
      <dsp:spPr>
        <a:xfrm rot="10800000">
          <a:off x="2784990" y="1647348"/>
          <a:ext cx="2316718" cy="2013426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shade val="80000"/>
            <a:hueOff val="266734"/>
            <a:satOff val="-25391"/>
            <a:lumOff val="1889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Leadership investment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Wellness planning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Workflow efficiencies</a:t>
          </a:r>
        </a:p>
      </dsp:txBody>
      <dsp:txXfrm rot="10800000">
        <a:off x="2846910" y="1647348"/>
        <a:ext cx="2192878" cy="1951506"/>
      </dsp:txXfrm>
    </dsp:sp>
    <dsp:sp modelId="{58744E60-03B1-469C-845C-795FF67ABE4F}">
      <dsp:nvSpPr>
        <dsp:cNvPr id="0" name=""/>
        <dsp:cNvSpPr/>
      </dsp:nvSpPr>
      <dsp:spPr>
        <a:xfrm>
          <a:off x="5333380" y="219646"/>
          <a:ext cx="2316718" cy="12080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t="-8000" b="-8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30206C-7364-452E-960C-542352ADD914}">
      <dsp:nvSpPr>
        <dsp:cNvPr id="0" name=""/>
        <dsp:cNvSpPr/>
      </dsp:nvSpPr>
      <dsp:spPr>
        <a:xfrm rot="10800000">
          <a:off x="5333380" y="1647348"/>
          <a:ext cx="2316718" cy="2013426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shade val="80000"/>
            <a:hueOff val="533469"/>
            <a:satOff val="-50782"/>
            <a:lumOff val="37794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Operational excellence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Generous staffing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Autonomy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Rejuvenation time</a:t>
          </a:r>
        </a:p>
      </dsp:txBody>
      <dsp:txXfrm rot="10800000">
        <a:off x="5395300" y="1647348"/>
        <a:ext cx="2192878" cy="19515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6E60DC-6F82-4F98-BA0D-99428A1BAEC0}">
      <dsp:nvSpPr>
        <dsp:cNvPr id="0" name=""/>
        <dsp:cNvSpPr/>
      </dsp:nvSpPr>
      <dsp:spPr>
        <a:xfrm>
          <a:off x="0" y="61352"/>
          <a:ext cx="5278040" cy="514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Meaning in work</a:t>
          </a:r>
        </a:p>
      </dsp:txBody>
      <dsp:txXfrm>
        <a:off x="25130" y="86482"/>
        <a:ext cx="5227780" cy="464540"/>
      </dsp:txXfrm>
    </dsp:sp>
    <dsp:sp modelId="{7A5C77F2-C199-4A80-ACEA-4B5F756C7D54}">
      <dsp:nvSpPr>
        <dsp:cNvPr id="0" name=""/>
        <dsp:cNvSpPr/>
      </dsp:nvSpPr>
      <dsp:spPr>
        <a:xfrm>
          <a:off x="0" y="639512"/>
          <a:ext cx="5278040" cy="514800"/>
        </a:xfrm>
        <a:prstGeom prst="roundRect">
          <a:avLst/>
        </a:prstGeom>
        <a:solidFill>
          <a:schemeClr val="accent3">
            <a:hueOff val="-930162"/>
            <a:satOff val="-5095"/>
            <a:lumOff val="1569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Job control</a:t>
          </a:r>
        </a:p>
      </dsp:txBody>
      <dsp:txXfrm>
        <a:off x="25130" y="664642"/>
        <a:ext cx="5227780" cy="464540"/>
      </dsp:txXfrm>
    </dsp:sp>
    <dsp:sp modelId="{504A60D5-F2F6-4532-B070-C191245AA054}">
      <dsp:nvSpPr>
        <dsp:cNvPr id="0" name=""/>
        <dsp:cNvSpPr/>
      </dsp:nvSpPr>
      <dsp:spPr>
        <a:xfrm>
          <a:off x="0" y="1217672"/>
          <a:ext cx="5278040" cy="514800"/>
        </a:xfrm>
        <a:prstGeom prst="roundRect">
          <a:avLst/>
        </a:prstGeom>
        <a:solidFill>
          <a:schemeClr val="accent3">
            <a:hueOff val="-1860324"/>
            <a:satOff val="-10190"/>
            <a:lumOff val="313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Balanced workload</a:t>
          </a:r>
        </a:p>
      </dsp:txBody>
      <dsp:txXfrm>
        <a:off x="25130" y="1242802"/>
        <a:ext cx="5227780" cy="464540"/>
      </dsp:txXfrm>
    </dsp:sp>
    <dsp:sp modelId="{255071B5-43E2-448E-A133-43953A051B9D}">
      <dsp:nvSpPr>
        <dsp:cNvPr id="0" name=""/>
        <dsp:cNvSpPr/>
      </dsp:nvSpPr>
      <dsp:spPr>
        <a:xfrm>
          <a:off x="0" y="1795832"/>
          <a:ext cx="5278040" cy="514800"/>
        </a:xfrm>
        <a:prstGeom prst="roundRect">
          <a:avLst/>
        </a:prstGeom>
        <a:solidFill>
          <a:schemeClr val="accent3">
            <a:hueOff val="-2790486"/>
            <a:satOff val="-15286"/>
            <a:lumOff val="470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Optimized teams and roles</a:t>
          </a:r>
        </a:p>
      </dsp:txBody>
      <dsp:txXfrm>
        <a:off x="25130" y="1820962"/>
        <a:ext cx="5227780" cy="464540"/>
      </dsp:txXfrm>
    </dsp:sp>
    <dsp:sp modelId="{F7388EB0-EF46-413B-BC49-2A00E0075741}">
      <dsp:nvSpPr>
        <dsp:cNvPr id="0" name=""/>
        <dsp:cNvSpPr/>
      </dsp:nvSpPr>
      <dsp:spPr>
        <a:xfrm>
          <a:off x="0" y="2373992"/>
          <a:ext cx="5278040" cy="514800"/>
        </a:xfrm>
        <a:prstGeom prst="roundRect">
          <a:avLst/>
        </a:prstGeom>
        <a:solidFill>
          <a:schemeClr val="accent3">
            <a:hueOff val="-3720648"/>
            <a:satOff val="-20381"/>
            <a:lumOff val="627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Adequate resources</a:t>
          </a:r>
        </a:p>
      </dsp:txBody>
      <dsp:txXfrm>
        <a:off x="25130" y="2399122"/>
        <a:ext cx="5227780" cy="464540"/>
      </dsp:txXfrm>
    </dsp:sp>
    <dsp:sp modelId="{3B111478-F34C-44C8-9A11-4B88EE64C362}">
      <dsp:nvSpPr>
        <dsp:cNvPr id="0" name=""/>
        <dsp:cNvSpPr/>
      </dsp:nvSpPr>
      <dsp:spPr>
        <a:xfrm>
          <a:off x="0" y="2952152"/>
          <a:ext cx="5278040" cy="514800"/>
        </a:xfrm>
        <a:prstGeom prst="roundRect">
          <a:avLst/>
        </a:prstGeom>
        <a:solidFill>
          <a:schemeClr val="accent3">
            <a:hueOff val="-4650810"/>
            <a:satOff val="-25476"/>
            <a:lumOff val="7843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Leadership engagement</a:t>
          </a:r>
        </a:p>
      </dsp:txBody>
      <dsp:txXfrm>
        <a:off x="25130" y="2977282"/>
        <a:ext cx="5227780" cy="464540"/>
      </dsp:txXfrm>
    </dsp:sp>
    <dsp:sp modelId="{5409AE4E-8A94-4676-BE93-26A199097B4F}">
      <dsp:nvSpPr>
        <dsp:cNvPr id="0" name=""/>
        <dsp:cNvSpPr/>
      </dsp:nvSpPr>
      <dsp:spPr>
        <a:xfrm>
          <a:off x="0" y="3530312"/>
          <a:ext cx="5278040" cy="514800"/>
        </a:xfrm>
        <a:prstGeom prst="roundRect">
          <a:avLst/>
        </a:prstGeom>
        <a:solidFill>
          <a:schemeClr val="accent3">
            <a:hueOff val="-5580972"/>
            <a:satOff val="-30571"/>
            <a:lumOff val="941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Psychological safety, decreased stigma</a:t>
          </a:r>
        </a:p>
      </dsp:txBody>
      <dsp:txXfrm>
        <a:off x="25130" y="3555442"/>
        <a:ext cx="5227780" cy="4645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8C958E-5C69-4867-974F-B693B21CFFC0}">
      <dsp:nvSpPr>
        <dsp:cNvPr id="0" name=""/>
        <dsp:cNvSpPr/>
      </dsp:nvSpPr>
      <dsp:spPr>
        <a:xfrm>
          <a:off x="4174066" y="1044270"/>
          <a:ext cx="2712573" cy="2712534"/>
        </a:xfrm>
        <a:prstGeom prst="ellipse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C299F5-513C-458B-8D0F-8440A97E1285}">
      <dsp:nvSpPr>
        <dsp:cNvPr id="0" name=""/>
        <dsp:cNvSpPr/>
      </dsp:nvSpPr>
      <dsp:spPr>
        <a:xfrm>
          <a:off x="4264445" y="1134704"/>
          <a:ext cx="2531212" cy="253166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Managing stress—autonomous education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Building resilience—workshops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Short term counselling—EAP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Long term cognitive therapy—access to psychologists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Medication management—coverage of psychiatrists</a:t>
          </a:r>
        </a:p>
      </dsp:txBody>
      <dsp:txXfrm>
        <a:off x="4626563" y="1496439"/>
        <a:ext cx="1808181" cy="1808197"/>
      </dsp:txXfrm>
    </dsp:sp>
    <dsp:sp modelId="{48D8C500-853B-469F-8FB8-6DB680831E2B}">
      <dsp:nvSpPr>
        <dsp:cNvPr id="0" name=""/>
        <dsp:cNvSpPr/>
      </dsp:nvSpPr>
      <dsp:spPr>
        <a:xfrm rot="2700000">
          <a:off x="1371371" y="1043968"/>
          <a:ext cx="2712662" cy="2712662"/>
        </a:xfrm>
        <a:prstGeom prst="teardrop">
          <a:avLst>
            <a:gd name="adj" fmla="val 100000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36F5E8-151D-4D49-9B77-1D8DD0757299}">
      <dsp:nvSpPr>
        <dsp:cNvPr id="0" name=""/>
        <dsp:cNvSpPr/>
      </dsp:nvSpPr>
      <dsp:spPr>
        <a:xfrm>
          <a:off x="1462096" y="1134704"/>
          <a:ext cx="2531212" cy="253166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1"/>
              </a:solidFill>
            </a:rPr>
            <a:t>Recognize and resource the entire spectrum of emotional wellbeing</a:t>
          </a:r>
        </a:p>
      </dsp:txBody>
      <dsp:txXfrm>
        <a:off x="1823611" y="1496439"/>
        <a:ext cx="1808181" cy="180819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8C958E-5C69-4867-974F-B693B21CFFC0}">
      <dsp:nvSpPr>
        <dsp:cNvPr id="0" name=""/>
        <dsp:cNvSpPr/>
      </dsp:nvSpPr>
      <dsp:spPr>
        <a:xfrm>
          <a:off x="3845977" y="950655"/>
          <a:ext cx="2518766" cy="2518730"/>
        </a:xfrm>
        <a:prstGeom prst="ellipse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C299F5-513C-458B-8D0F-8440A97E1285}">
      <dsp:nvSpPr>
        <dsp:cNvPr id="0" name=""/>
        <dsp:cNvSpPr/>
      </dsp:nvSpPr>
      <dsp:spPr>
        <a:xfrm>
          <a:off x="3929898" y="1034628"/>
          <a:ext cx="2350363" cy="235078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bg1"/>
              </a:solidFill>
            </a:rPr>
            <a:t>Share quarterly trends and status</a:t>
          </a:r>
        </a:p>
      </dsp:txBody>
      <dsp:txXfrm>
        <a:off x="4266144" y="1370517"/>
        <a:ext cx="1678990" cy="1679006"/>
      </dsp:txXfrm>
    </dsp:sp>
    <dsp:sp modelId="{48D8C500-853B-469F-8FB8-6DB680831E2B}">
      <dsp:nvSpPr>
        <dsp:cNvPr id="0" name=""/>
        <dsp:cNvSpPr/>
      </dsp:nvSpPr>
      <dsp:spPr>
        <a:xfrm rot="2700000">
          <a:off x="1243527" y="950375"/>
          <a:ext cx="2518849" cy="2518849"/>
        </a:xfrm>
        <a:prstGeom prst="teardrop">
          <a:avLst>
            <a:gd name="adj" fmla="val 100000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36F5E8-151D-4D49-9B77-1D8DD0757299}">
      <dsp:nvSpPr>
        <dsp:cNvPr id="0" name=""/>
        <dsp:cNvSpPr/>
      </dsp:nvSpPr>
      <dsp:spPr>
        <a:xfrm>
          <a:off x="1327770" y="1034628"/>
          <a:ext cx="2350363" cy="235078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bg1"/>
              </a:solidFill>
            </a:rPr>
            <a:t>Transparency of financial goals, budget, and approaches</a:t>
          </a:r>
        </a:p>
      </dsp:txBody>
      <dsp:txXfrm>
        <a:off x="1663456" y="1370517"/>
        <a:ext cx="1678990" cy="16790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8C958E-5C69-4867-974F-B693B21CFFC0}">
      <dsp:nvSpPr>
        <dsp:cNvPr id="0" name=""/>
        <dsp:cNvSpPr/>
      </dsp:nvSpPr>
      <dsp:spPr>
        <a:xfrm>
          <a:off x="3884077" y="950655"/>
          <a:ext cx="2518766" cy="2518730"/>
        </a:xfrm>
        <a:prstGeom prst="ellipse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C299F5-513C-458B-8D0F-8440A97E1285}">
      <dsp:nvSpPr>
        <dsp:cNvPr id="0" name=""/>
        <dsp:cNvSpPr/>
      </dsp:nvSpPr>
      <dsp:spPr>
        <a:xfrm>
          <a:off x="3967998" y="1034628"/>
          <a:ext cx="2350363" cy="235078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bg1"/>
              </a:solidFill>
            </a:rPr>
            <a:t>Establish Employee Resource Groups</a:t>
          </a:r>
        </a:p>
      </dsp:txBody>
      <dsp:txXfrm>
        <a:off x="4304244" y="1370517"/>
        <a:ext cx="1678990" cy="1679006"/>
      </dsp:txXfrm>
    </dsp:sp>
    <dsp:sp modelId="{48D8C500-853B-469F-8FB8-6DB680831E2B}">
      <dsp:nvSpPr>
        <dsp:cNvPr id="0" name=""/>
        <dsp:cNvSpPr/>
      </dsp:nvSpPr>
      <dsp:spPr>
        <a:xfrm rot="2700000">
          <a:off x="1281627" y="950375"/>
          <a:ext cx="2518849" cy="2518849"/>
        </a:xfrm>
        <a:prstGeom prst="teardrop">
          <a:avLst>
            <a:gd name="adj" fmla="val 100000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36F5E8-151D-4D49-9B77-1D8DD0757299}">
      <dsp:nvSpPr>
        <dsp:cNvPr id="0" name=""/>
        <dsp:cNvSpPr/>
      </dsp:nvSpPr>
      <dsp:spPr>
        <a:xfrm>
          <a:off x="1365870" y="1034628"/>
          <a:ext cx="2350363" cy="235078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bg1"/>
              </a:solidFill>
            </a:rPr>
            <a:t>Create connections and networks among the workforce</a:t>
          </a:r>
        </a:p>
      </dsp:txBody>
      <dsp:txXfrm>
        <a:off x="1701556" y="1370517"/>
        <a:ext cx="1678990" cy="167900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8C958E-5C69-4867-974F-B693B21CFFC0}">
      <dsp:nvSpPr>
        <dsp:cNvPr id="0" name=""/>
        <dsp:cNvSpPr/>
      </dsp:nvSpPr>
      <dsp:spPr>
        <a:xfrm>
          <a:off x="3851195" y="967046"/>
          <a:ext cx="2562193" cy="2562156"/>
        </a:xfrm>
        <a:prstGeom prst="ellipse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C299F5-513C-458B-8D0F-8440A97E1285}">
      <dsp:nvSpPr>
        <dsp:cNvPr id="0" name=""/>
        <dsp:cNvSpPr/>
      </dsp:nvSpPr>
      <dsp:spPr>
        <a:xfrm>
          <a:off x="3936564" y="1052466"/>
          <a:ext cx="2390887" cy="239131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Create an intentionality or value algorithm and rubric</a:t>
          </a:r>
        </a:p>
      </dsp:txBody>
      <dsp:txXfrm>
        <a:off x="4278607" y="1394147"/>
        <a:ext cx="1707939" cy="1707954"/>
      </dsp:txXfrm>
    </dsp:sp>
    <dsp:sp modelId="{48D8C500-853B-469F-8FB8-6DB680831E2B}">
      <dsp:nvSpPr>
        <dsp:cNvPr id="0" name=""/>
        <dsp:cNvSpPr/>
      </dsp:nvSpPr>
      <dsp:spPr>
        <a:xfrm rot="2700000">
          <a:off x="1203876" y="966761"/>
          <a:ext cx="2562277" cy="2562277"/>
        </a:xfrm>
        <a:prstGeom prst="teardrop">
          <a:avLst>
            <a:gd name="adj" fmla="val 100000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36F5E8-151D-4D49-9B77-1D8DD0757299}">
      <dsp:nvSpPr>
        <dsp:cNvPr id="0" name=""/>
        <dsp:cNvSpPr/>
      </dsp:nvSpPr>
      <dsp:spPr>
        <a:xfrm>
          <a:off x="1289571" y="1052466"/>
          <a:ext cx="2390887" cy="239131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Provide clarity to all team members about the mission and vision of the organization or the department</a:t>
          </a:r>
        </a:p>
      </dsp:txBody>
      <dsp:txXfrm>
        <a:off x="1631045" y="1394147"/>
        <a:ext cx="1707939" cy="170795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8C958E-5C69-4867-974F-B693B21CFFC0}">
      <dsp:nvSpPr>
        <dsp:cNvPr id="0" name=""/>
        <dsp:cNvSpPr/>
      </dsp:nvSpPr>
      <dsp:spPr>
        <a:xfrm>
          <a:off x="3780214" y="983437"/>
          <a:ext cx="2605620" cy="2605582"/>
        </a:xfrm>
        <a:prstGeom prst="ellipse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C299F5-513C-458B-8D0F-8440A97E1285}">
      <dsp:nvSpPr>
        <dsp:cNvPr id="0" name=""/>
        <dsp:cNvSpPr/>
      </dsp:nvSpPr>
      <dsp:spPr>
        <a:xfrm>
          <a:off x="3867029" y="1070305"/>
          <a:ext cx="2431410" cy="243184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Use the Signature Strengths exercise to increase awareness and probability of success</a:t>
          </a:r>
        </a:p>
      </dsp:txBody>
      <dsp:txXfrm>
        <a:off x="4214870" y="1417777"/>
        <a:ext cx="1736887" cy="1736902"/>
      </dsp:txXfrm>
    </dsp:sp>
    <dsp:sp modelId="{48D8C500-853B-469F-8FB8-6DB680831E2B}">
      <dsp:nvSpPr>
        <dsp:cNvPr id="0" name=""/>
        <dsp:cNvSpPr/>
      </dsp:nvSpPr>
      <dsp:spPr>
        <a:xfrm rot="2700000">
          <a:off x="1088024" y="983146"/>
          <a:ext cx="2605706" cy="2605706"/>
        </a:xfrm>
        <a:prstGeom prst="teardrop">
          <a:avLst>
            <a:gd name="adj" fmla="val 100000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36F5E8-151D-4D49-9B77-1D8DD0757299}">
      <dsp:nvSpPr>
        <dsp:cNvPr id="0" name=""/>
        <dsp:cNvSpPr/>
      </dsp:nvSpPr>
      <dsp:spPr>
        <a:xfrm>
          <a:off x="1175172" y="1070305"/>
          <a:ext cx="2431410" cy="243184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Understand the career goals of the whole team</a:t>
          </a:r>
        </a:p>
      </dsp:txBody>
      <dsp:txXfrm>
        <a:off x="1522434" y="1417777"/>
        <a:ext cx="1736887" cy="17369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bxIT6ehvrQ&amp;feature=youtu.be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3FA4E6-628D-49B9-980E-E8FD58E0F8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301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1.  Eight wellness dimensions:  physical,</a:t>
            </a:r>
            <a:r>
              <a:rPr lang="en-US" baseline="0" dirty="0"/>
              <a:t> emotional, intellectual, spiritual, social, environmental, career, and financial.  Resilience comes from all eight dimensions being healthy and optimized.</a:t>
            </a:r>
          </a:p>
          <a:p>
            <a:endParaRPr lang="en-US" baseline="0" dirty="0"/>
          </a:p>
          <a:p>
            <a:pPr marL="228600" indent="-228600">
              <a:buAutoNum type="arabicPeriod" startAt="2"/>
            </a:pPr>
            <a:r>
              <a:rPr lang="en-US" baseline="0" dirty="0"/>
              <a:t>Resilience comes from stockpiling the rejuvenating effects of fleeting positive emotions. Dr. Barbara Fredrickson (psych at UNC-CH, author of Positivity) discovered the 10 positive emotions: serenity, love, joy, gratitude, hope, interest, pride, amusement, inspiration, and awe.  Folks with 1:1 ration of p:n emotions were more likely to be divorced, burnout, unsuccessful by individual’s standards.  High achievers who were also “happy” and content were at least 3:1.  Folks with ratio higher than 11:1 were maladaptive.  </a:t>
            </a:r>
          </a:p>
          <a:p>
            <a:pPr marL="228600" indent="-228600">
              <a:buAutoNum type="arabicPeriod" startAt="2"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Increasing positive emotions—frequency is more important than magnitude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0BB08E-CC3D-4265-88A5-85B95090F2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309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we can be, what we can look like…HOPE</a:t>
            </a:r>
          </a:p>
          <a:p>
            <a:endParaRPr lang="en-US" dirty="0"/>
          </a:p>
          <a:p>
            <a:r>
              <a:rPr lang="en-US" dirty="0"/>
              <a:t>Leadership are people, too, struggling with their own issues.  Let’s have some fun with a recipe exchange—connection without sharing food/risk; builds resilience and increases positive emotions</a:t>
            </a:r>
          </a:p>
          <a:p>
            <a:endParaRPr lang="en-US" dirty="0"/>
          </a:p>
          <a:p>
            <a:r>
              <a:rPr lang="en-US" sz="1200" dirty="0"/>
              <a:t>Prework—NAM summary doc</a:t>
            </a:r>
            <a:br>
              <a:rPr lang="en-US" sz="1200" dirty="0"/>
            </a:br>
            <a:r>
              <a:rPr lang="en-US" sz="1200" dirty="0"/>
              <a:t>NEJM article </a:t>
            </a:r>
            <a:r>
              <a:rPr lang="en-US" sz="1200" dirty="0" err="1"/>
              <a:t>Shanafelt</a:t>
            </a:r>
            <a:br>
              <a:rPr lang="en-US" sz="1200" dirty="0"/>
            </a:br>
            <a:r>
              <a:rPr lang="en-US" sz="1200" dirty="0"/>
              <a:t>recipe</a:t>
            </a:r>
            <a:br>
              <a:rPr lang="en-US" sz="1200" dirty="0"/>
            </a:br>
            <a:br>
              <a:rPr lang="en-US" sz="1200" dirty="0"/>
            </a:br>
            <a:r>
              <a:rPr lang="en-US" sz="1200" dirty="0"/>
              <a:t>video? </a:t>
            </a:r>
            <a:r>
              <a:rPr lang="en-US" sz="1200" dirty="0">
                <a:hlinkClick r:id="rId3"/>
              </a:rPr>
              <a:t>https://www.youtube.com/watch?v=obxIT6ehvrQ&amp;feature=youtu.be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560A1-A254-4B49-A8A5-AB50F092D0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536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9497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DE348E-C6F6-4D31-B0C0-BA1229AC82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639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Moral imperative—people matter, their well-being matters most</a:t>
            </a:r>
          </a:p>
          <a:p>
            <a:r>
              <a:rPr lang="en-US"/>
              <a:t>Achieves mission of providing compassionate and high-quality patient care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560A1-A254-4B49-A8A5-AB50F092D0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102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560A1-A254-4B49-A8A5-AB50F092D0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451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DC9DD1-9AE5-48C0-AEA0-56D40EA06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755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CARE, you are at risk of burnout!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9D094-4E48-9C41-8ACB-39BCAA58F6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06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560A1-A254-4B49-A8A5-AB50F092D0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486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Lower cognitive capacity, concentration, effort, empathy, and professionalism (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Dike Drummond, MD.  Stop Physician Burnout, 2014.)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474747"/>
                </a:solidFill>
                <a:effectLst/>
                <a:latin typeface="Google Sans"/>
              </a:rPr>
              <a:t>According to the Harvard Business Review, U.S. businesses lose 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between $125 billion to $190 billion annually</a:t>
            </a:r>
            <a:r>
              <a:rPr lang="en-US" b="0" i="0" dirty="0">
                <a:solidFill>
                  <a:srgbClr val="474747"/>
                </a:solidFill>
                <a:effectLst/>
                <a:latin typeface="Google Sans"/>
              </a:rPr>
              <a:t> in healthcare costs due to workplace burnout. Additionally, burnout can lead to a 50% increase in safety incidents and a 37% increase in absenteeism, which further elevates operational costs.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rgbClr val="474747"/>
                </a:solidFill>
                <a:effectLst/>
                <a:latin typeface="Google Sans"/>
                <a:ea typeface="+mn-ea"/>
                <a:cs typeface="+mn-cs"/>
              </a:rPr>
              <a:t>SHRM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rgbClr val="474747"/>
                </a:solidFill>
                <a:effectLst/>
                <a:latin typeface="Google Sans"/>
                <a:ea typeface="+mn-ea"/>
                <a:cs typeface="+mn-cs"/>
              </a:rPr>
              <a:t>Headspace survey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rgbClr val="474747"/>
                </a:solidFill>
                <a:effectLst/>
                <a:latin typeface="Google Sans"/>
                <a:ea typeface="+mn-ea"/>
                <a:cs typeface="+mn-cs"/>
              </a:rPr>
              <a:t>NIH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9D094-4E48-9C41-8ACB-39BCAA58F6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381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Kindness and compassion are a part of our biology.</a:t>
            </a:r>
          </a:p>
          <a:p>
            <a:r>
              <a:rPr lang="en-US" dirty="0"/>
              <a:t>Happiness set point is 50% our genetics.  We will always drift back to our happiness set point. </a:t>
            </a:r>
          </a:p>
          <a:p>
            <a:r>
              <a:rPr lang="en-US" dirty="0"/>
              <a:t>Stress is not the same as burnout.  Stress is caused by specific events that results in a physiologic response—can even be good at times.  Burnout is result of not being resilient of coping with stress well.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DC4FC-01D2-4A75-8E2B-4AD9DDB0AD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071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3FA4E6-628D-49B9-980E-E8FD58E0F8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134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2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1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 descr="organic-02.png"/>
          <p:cNvPicPr preferRelativeResize="0"/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/>
          <p:nvPr/>
        </p:nvSpPr>
        <p:spPr>
          <a:xfrm>
            <a:off x="2022375" y="1022175"/>
            <a:ext cx="5099400" cy="31359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4162050" y="756837"/>
            <a:ext cx="819900" cy="8199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2361000" y="1735750"/>
            <a:ext cx="4335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361075" y="2840050"/>
            <a:ext cx="43350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>
                <a:solidFill>
                  <a:srgbClr val="4D4A56"/>
                </a:solidFill>
              </a:defRPr>
            </a:lvl1pPr>
            <a:lvl2pPr lvl="1" algn="ctr">
              <a:buNone/>
              <a:defRPr>
                <a:solidFill>
                  <a:srgbClr val="4D4A56"/>
                </a:solidFill>
              </a:defRPr>
            </a:lvl2pPr>
            <a:lvl3pPr lvl="2" algn="ctr">
              <a:buNone/>
              <a:defRPr>
                <a:solidFill>
                  <a:srgbClr val="4D4A56"/>
                </a:solidFill>
              </a:defRPr>
            </a:lvl3pPr>
            <a:lvl4pPr lvl="3" algn="ctr">
              <a:buNone/>
              <a:defRPr>
                <a:solidFill>
                  <a:srgbClr val="4D4A56"/>
                </a:solidFill>
              </a:defRPr>
            </a:lvl4pPr>
            <a:lvl5pPr lvl="4" algn="ctr">
              <a:buNone/>
              <a:defRPr>
                <a:solidFill>
                  <a:srgbClr val="4D4A56"/>
                </a:solidFill>
              </a:defRPr>
            </a:lvl5pPr>
            <a:lvl6pPr lvl="5" algn="ctr">
              <a:buNone/>
              <a:defRPr>
                <a:solidFill>
                  <a:srgbClr val="4D4A56"/>
                </a:solidFill>
              </a:defRPr>
            </a:lvl6pPr>
            <a:lvl7pPr lvl="6" algn="ctr">
              <a:buNone/>
              <a:defRPr>
                <a:solidFill>
                  <a:srgbClr val="4D4A56"/>
                </a:solidFill>
              </a:defRPr>
            </a:lvl7pPr>
            <a:lvl8pPr lvl="7" algn="ctr">
              <a:buNone/>
              <a:defRPr>
                <a:solidFill>
                  <a:srgbClr val="4D4A56"/>
                </a:solidFill>
              </a:defRPr>
            </a:lvl8pPr>
            <a:lvl9pPr lvl="8" algn="ctr">
              <a:buNone/>
              <a:defRPr>
                <a:solidFill>
                  <a:srgbClr val="4D4A56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9CB138F-5A14-49FF-BF8B-4696FF65210D}" type="datetimeFigureOut">
              <a:rPr lang="en-US"/>
              <a:t>2/13/2025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D2DB14D-9FE4-4290-8DFB-6D7A976C3B2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50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3320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79997"/>
            <a:ext cx="3886200" cy="27367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79997"/>
            <a:ext cx="3886200" cy="27367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9020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867733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854761"/>
            <a:ext cx="3868340" cy="617934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472695"/>
            <a:ext cx="3868340" cy="2763441"/>
          </a:xfrm>
        </p:spPr>
        <p:txBody>
          <a:bodyPr/>
          <a:lstStyle>
            <a:lvl1pPr>
              <a:defRPr sz="2100">
                <a:solidFill>
                  <a:srgbClr val="84BD00"/>
                </a:solidFill>
              </a:defRPr>
            </a:lvl1pPr>
            <a:lvl2pPr>
              <a:defRPr sz="1800">
                <a:solidFill>
                  <a:srgbClr val="84BD00"/>
                </a:solidFill>
              </a:defRPr>
            </a:lvl2pPr>
            <a:lvl3pPr>
              <a:defRPr sz="1500">
                <a:solidFill>
                  <a:srgbClr val="84BD00"/>
                </a:solidFill>
              </a:defRPr>
            </a:lvl3pPr>
            <a:lvl4pPr>
              <a:defRPr sz="1350">
                <a:solidFill>
                  <a:srgbClr val="84BD00"/>
                </a:solidFill>
              </a:defRPr>
            </a:lvl4pPr>
            <a:lvl5pPr>
              <a:defRPr>
                <a:solidFill>
                  <a:srgbClr val="84BD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854761"/>
            <a:ext cx="3887391" cy="617934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472695"/>
            <a:ext cx="3887391" cy="2763441"/>
          </a:xfrm>
        </p:spPr>
        <p:txBody>
          <a:bodyPr/>
          <a:lstStyle>
            <a:lvl1pPr>
              <a:defRPr sz="2100">
                <a:solidFill>
                  <a:srgbClr val="84BD00"/>
                </a:solidFill>
              </a:defRPr>
            </a:lvl1pPr>
            <a:lvl2pPr>
              <a:defRPr>
                <a:solidFill>
                  <a:srgbClr val="84BD00"/>
                </a:solidFill>
              </a:defRPr>
            </a:lvl2pPr>
            <a:lvl3pPr>
              <a:defRPr>
                <a:solidFill>
                  <a:srgbClr val="84BD00"/>
                </a:solidFill>
              </a:defRPr>
            </a:lvl3pPr>
            <a:lvl4pPr>
              <a:defRPr>
                <a:solidFill>
                  <a:srgbClr val="84BD00"/>
                </a:solidFill>
              </a:defRPr>
            </a:lvl4pPr>
            <a:lvl5pPr>
              <a:defRPr>
                <a:solidFill>
                  <a:srgbClr val="84BD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4835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661055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058724"/>
            <a:ext cx="4629150" cy="3572194"/>
          </a:xfrm>
        </p:spPr>
        <p:txBody>
          <a:bodyPr/>
          <a:lstStyle>
            <a:lvl1pPr>
              <a:defRPr sz="2100">
                <a:solidFill>
                  <a:srgbClr val="84BD00"/>
                </a:solidFill>
              </a:defRPr>
            </a:lvl1pPr>
            <a:lvl2pPr>
              <a:defRPr sz="1800">
                <a:solidFill>
                  <a:srgbClr val="84BD00"/>
                </a:solidFill>
              </a:defRPr>
            </a:lvl2pPr>
            <a:lvl3pPr>
              <a:defRPr sz="1500">
                <a:solidFill>
                  <a:srgbClr val="84BD00"/>
                </a:solidFill>
              </a:defRPr>
            </a:lvl3pPr>
            <a:lvl4pPr>
              <a:defRPr sz="1350">
                <a:solidFill>
                  <a:srgbClr val="84BD00"/>
                </a:solidFill>
              </a:defRPr>
            </a:lvl4pPr>
            <a:lvl5pPr>
              <a:defRPr sz="1200">
                <a:solidFill>
                  <a:srgbClr val="84BD00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861205"/>
            <a:ext cx="2949178" cy="2769713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0166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668125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1065794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868275"/>
            <a:ext cx="2949178" cy="2858691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8808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63375" y="452887"/>
            <a:ext cx="4382218" cy="1714500"/>
          </a:xfrm>
        </p:spPr>
        <p:txBody>
          <a:bodyPr/>
          <a:lstStyle>
            <a:lvl1pPr algn="l"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63375" y="2264434"/>
            <a:ext cx="4382218" cy="562874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3D38DE4-1F2B-4C0D-ADEE-21C620B866B0}" type="datetimeFigureOut">
              <a:rPr lang="en-US"/>
              <a:pPr>
                <a:defRPr/>
              </a:pPr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6D40DEFE-E6EC-4511-987E-2546E88373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058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3D021C3-2519-4F06-A446-B38230B5787B}" type="datetimeFigureOut">
              <a:rPr lang="en-US"/>
              <a:pPr>
                <a:defRPr/>
              </a:pPr>
              <a:t>2/13/2025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5A5F5263-F606-441B-B3C1-4AB5A2399E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391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F_all_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4" y="350044"/>
            <a:ext cx="1374775" cy="78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1" y="802482"/>
            <a:ext cx="1692275" cy="34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5276" y="1689497"/>
            <a:ext cx="8697913" cy="1228725"/>
          </a:xfrm>
        </p:spPr>
        <p:txBody>
          <a:bodyPr/>
          <a:lstStyle>
            <a:lvl1pPr>
              <a:lnSpc>
                <a:spcPct val="80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8138" y="2906316"/>
            <a:ext cx="4572000" cy="351234"/>
          </a:xfrm>
        </p:spPr>
        <p:txBody>
          <a:bodyPr/>
          <a:lstStyle>
            <a:lvl1pPr>
              <a:spcBef>
                <a:spcPts val="0"/>
              </a:spcBef>
              <a:defRPr sz="900" cap="all" baseline="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56617" y="3243834"/>
            <a:ext cx="1901825" cy="414338"/>
          </a:xfrm>
        </p:spPr>
        <p:txBody>
          <a:bodyPr/>
          <a:lstStyle>
            <a:lvl1pPr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23782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EBD47-7D41-4C8C-8C8A-87B9A3962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r>
              <a:rPr lang="en-US"/>
              <a:t>| PRESENTATION TITLE HERE | ©2011 YMCA of the USA</a:t>
            </a:r>
          </a:p>
        </p:txBody>
      </p:sp>
    </p:spTree>
    <p:extLst>
      <p:ext uri="{BB962C8B-B14F-4D97-AF65-F5344CB8AC3E}">
        <p14:creationId xmlns:p14="http://schemas.microsoft.com/office/powerpoint/2010/main" val="1226546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dk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 descr="organic-04.png"/>
          <p:cNvPicPr preferRelativeResize="0"/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/>
          <p:nvPr/>
        </p:nvSpPr>
        <p:spPr>
          <a:xfrm>
            <a:off x="880525" y="1098363"/>
            <a:ext cx="7383000" cy="31359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/>
          <p:nvPr/>
        </p:nvSpPr>
        <p:spPr>
          <a:xfrm>
            <a:off x="4162050" y="833037"/>
            <a:ext cx="819900" cy="8199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493850" y="1933200"/>
            <a:ext cx="61563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4D4A56"/>
              </a:buClr>
              <a:buSzPts val="2400"/>
              <a:buFont typeface="Playfair Display"/>
              <a:buChar char="▹"/>
              <a:defRPr sz="2400" b="1" i="1">
                <a:solidFill>
                  <a:srgbClr val="4D4A5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A56"/>
              </a:buClr>
              <a:buSzPts val="2400"/>
              <a:buFont typeface="Playfair Display"/>
              <a:buChar char="▸"/>
              <a:defRPr b="1" i="1">
                <a:solidFill>
                  <a:srgbClr val="4D4A5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lvl="2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A56"/>
              </a:buClr>
              <a:buSzPts val="2400"/>
              <a:buFont typeface="Playfair Display"/>
              <a:buChar char="◦"/>
              <a:defRPr b="1" i="1">
                <a:solidFill>
                  <a:srgbClr val="4D4A5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lvl="3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A56"/>
              </a:buClr>
              <a:buSzPts val="2400"/>
              <a:buFont typeface="Playfair Display"/>
              <a:buChar char="●"/>
              <a:defRPr sz="2400" b="1" i="1">
                <a:solidFill>
                  <a:srgbClr val="4D4A5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lvl="4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A56"/>
              </a:buClr>
              <a:buSzPts val="2400"/>
              <a:buFont typeface="Playfair Display"/>
              <a:buChar char="○"/>
              <a:defRPr sz="2400" b="1" i="1">
                <a:solidFill>
                  <a:srgbClr val="4D4A5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lvl="5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A56"/>
              </a:buClr>
              <a:buSzPts val="2400"/>
              <a:buFont typeface="Playfair Display"/>
              <a:buChar char="■"/>
              <a:defRPr sz="2400" b="1" i="1">
                <a:solidFill>
                  <a:srgbClr val="4D4A5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lvl="6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A56"/>
              </a:buClr>
              <a:buSzPts val="2400"/>
              <a:buFont typeface="Playfair Display"/>
              <a:buChar char="●"/>
              <a:defRPr sz="2400" b="1" i="1">
                <a:solidFill>
                  <a:srgbClr val="4D4A5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lvl="7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A56"/>
              </a:buClr>
              <a:buSzPts val="2400"/>
              <a:buFont typeface="Playfair Display"/>
              <a:buChar char="○"/>
              <a:defRPr sz="2400" b="1" i="1">
                <a:solidFill>
                  <a:srgbClr val="4D4A5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lvl="8" indent="-381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A56"/>
              </a:buClr>
              <a:buSzPts val="2400"/>
              <a:buFont typeface="Playfair Display"/>
              <a:buChar char="■"/>
              <a:defRPr sz="2400" b="1" i="1">
                <a:solidFill>
                  <a:srgbClr val="4D4A5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/>
          <p:nvPr/>
        </p:nvSpPr>
        <p:spPr>
          <a:xfrm>
            <a:off x="3593400" y="82491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rPr>
              <a:t>“</a:t>
            </a:r>
            <a:endParaRPr sz="6000" b="1">
              <a:solidFill>
                <a:schemeClr val="dk1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 or Agenda">
    <p:bg>
      <p:bgPr>
        <a:solidFill>
          <a:srgbClr val="01A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" y="240030"/>
            <a:ext cx="8366760" cy="630936"/>
          </a:xfrm>
        </p:spPr>
        <p:txBody>
          <a:bodyPr/>
          <a:lstStyle>
            <a:lvl1pPr algn="l">
              <a:defRPr sz="195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4014" y="1304925"/>
            <a:ext cx="8339137" cy="3281363"/>
          </a:xfrm>
        </p:spPr>
        <p:txBody>
          <a:bodyPr/>
          <a:lstStyle>
            <a:lvl1pPr marL="342900" indent="-342900">
              <a:spcBef>
                <a:spcPts val="396"/>
              </a:spcBef>
              <a:buFont typeface="+mj-lt"/>
              <a:buAutoNum type="arabicPeriod"/>
              <a:defRPr sz="1650" b="1" cap="all" baseline="0">
                <a:solidFill>
                  <a:schemeClr val="bg1"/>
                </a:solidFill>
              </a:defRPr>
            </a:lvl1pPr>
            <a:lvl2pPr marL="555498" indent="-212598">
              <a:spcBef>
                <a:spcPts val="396"/>
              </a:spcBef>
              <a:buSzPct val="100000"/>
              <a:buFont typeface="Verdana" pitchFamily="34" charset="0"/>
              <a:buChar char="–"/>
              <a:defRPr sz="1650" baseline="0">
                <a:solidFill>
                  <a:schemeClr val="bg1"/>
                </a:solidFill>
              </a:defRPr>
            </a:lvl2pPr>
            <a:lvl3pPr marL="857250">
              <a:spcBef>
                <a:spcPts val="396"/>
              </a:spcBef>
              <a:buFont typeface="Arial" pitchFamily="34" charset="0"/>
              <a:buChar char="•"/>
              <a:defRPr sz="1650" baseline="0">
                <a:solidFill>
                  <a:schemeClr val="bg1"/>
                </a:solidFill>
              </a:defRPr>
            </a:lvl3pPr>
            <a:lvl4pPr>
              <a:spcBef>
                <a:spcPts val="396"/>
              </a:spcBef>
              <a:defRPr sz="1650" baseline="0">
                <a:solidFill>
                  <a:schemeClr val="bg1"/>
                </a:solidFill>
              </a:defRPr>
            </a:lvl4pPr>
            <a:lvl5pPr>
              <a:spcBef>
                <a:spcPts val="396"/>
              </a:spcBef>
              <a:defRPr sz="16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BDAB349-3667-49C9-9F9B-4DC9940C32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chemeClr val="bg2"/>
                </a:solidFill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r>
              <a:rPr lang="en-US"/>
              <a:t>| PRESENTATION TITLE HERE | ©2011 YMCA of the USA</a:t>
            </a:r>
          </a:p>
        </p:txBody>
      </p:sp>
    </p:spTree>
    <p:extLst>
      <p:ext uri="{BB962C8B-B14F-4D97-AF65-F5344CB8AC3E}">
        <p14:creationId xmlns:p14="http://schemas.microsoft.com/office/powerpoint/2010/main" val="14564814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rgbClr val="01A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8" y="281178"/>
            <a:ext cx="8732520" cy="1227582"/>
          </a:xfrm>
        </p:spPr>
        <p:txBody>
          <a:bodyPr/>
          <a:lstStyle>
            <a:lvl1pPr algn="l">
              <a:lnSpc>
                <a:spcPct val="80000"/>
              </a:lnSpc>
              <a:defRPr sz="48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1302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ith Name">
    <p:bg>
      <p:bgPr>
        <a:solidFill>
          <a:srgbClr val="01A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350044"/>
            <a:ext cx="1376362" cy="78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8" y="2067116"/>
            <a:ext cx="8732520" cy="711803"/>
          </a:xfrm>
        </p:spPr>
        <p:txBody>
          <a:bodyPr/>
          <a:lstStyle>
            <a:lvl1pPr algn="l">
              <a:lnSpc>
                <a:spcPct val="80000"/>
              </a:lnSpc>
              <a:defRPr sz="48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6225" y="3350419"/>
            <a:ext cx="7048500" cy="1443038"/>
          </a:xfrm>
        </p:spPr>
        <p:txBody>
          <a:bodyPr/>
          <a:lstStyle>
            <a:lvl1pPr>
              <a:spcBef>
                <a:spcPts val="150"/>
              </a:spcBef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029906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4014" y="1304925"/>
            <a:ext cx="4092575" cy="32813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8988" y="1304925"/>
            <a:ext cx="4094162" cy="32813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A9DD8-B5B8-45BF-B751-AE7B6043C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r>
              <a:rPr lang="en-US"/>
              <a:t>| PRESENTATION TITLE HERE | ©2011 YMCA of the USA</a:t>
            </a:r>
          </a:p>
        </p:txBody>
      </p:sp>
    </p:spTree>
    <p:extLst>
      <p:ext uri="{BB962C8B-B14F-4D97-AF65-F5344CB8AC3E}">
        <p14:creationId xmlns:p14="http://schemas.microsoft.com/office/powerpoint/2010/main" val="7795940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8EC4F-1626-4135-8EDD-5B4EF05A84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r>
              <a:rPr lang="en-US"/>
              <a:t>| PRESENTATION TITLE HERE | ©2011 YMCA of the USA</a:t>
            </a:r>
          </a:p>
        </p:txBody>
      </p:sp>
    </p:spTree>
    <p:extLst>
      <p:ext uri="{BB962C8B-B14F-4D97-AF65-F5344CB8AC3E}">
        <p14:creationId xmlns:p14="http://schemas.microsoft.com/office/powerpoint/2010/main" val="1349910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E29F2-2124-40A7-9370-38AC51F2A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r>
              <a:rPr lang="en-US"/>
              <a:t>| PRESENTATION TITLE HERE | ©2011 YMCA of the USA</a:t>
            </a:r>
          </a:p>
        </p:txBody>
      </p:sp>
    </p:spTree>
    <p:extLst>
      <p:ext uri="{BB962C8B-B14F-4D97-AF65-F5344CB8AC3E}">
        <p14:creationId xmlns:p14="http://schemas.microsoft.com/office/powerpoint/2010/main" val="30567003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56991-A4C7-4D9B-B0CA-17664F8314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r>
              <a:rPr lang="en-US"/>
              <a:t>| PRESENTATION TITLE HERE | ©2011 YMCA of the USA</a:t>
            </a:r>
          </a:p>
        </p:txBody>
      </p:sp>
    </p:spTree>
    <p:extLst>
      <p:ext uri="{BB962C8B-B14F-4D97-AF65-F5344CB8AC3E}">
        <p14:creationId xmlns:p14="http://schemas.microsoft.com/office/powerpoint/2010/main" val="3491154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C2551-B5D1-4998-BDE3-627E5FBCE1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r>
              <a:rPr lang="en-US"/>
              <a:t>| PRESENTATION TITLE HERE | ©2011 YMCA of the USA</a:t>
            </a:r>
          </a:p>
        </p:txBody>
      </p:sp>
    </p:spTree>
    <p:extLst>
      <p:ext uri="{BB962C8B-B14F-4D97-AF65-F5344CB8AC3E}">
        <p14:creationId xmlns:p14="http://schemas.microsoft.com/office/powerpoint/2010/main" val="9986530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BC829-48A4-4EFD-87DB-0616E93FF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r>
              <a:rPr lang="en-US"/>
              <a:t>| PRESENTATION TITLE HERE | ©2011 YMCA of the USA</a:t>
            </a:r>
          </a:p>
        </p:txBody>
      </p:sp>
    </p:spTree>
    <p:extLst>
      <p:ext uri="{BB962C8B-B14F-4D97-AF65-F5344CB8AC3E}">
        <p14:creationId xmlns:p14="http://schemas.microsoft.com/office/powerpoint/2010/main" val="14728351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F26FF-A929-452C-A618-3EEE81BE39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r>
              <a:rPr lang="en-US"/>
              <a:t>| PRESENTATION TITLE HERE | ©2011 YMCA of the USA</a:t>
            </a:r>
          </a:p>
        </p:txBody>
      </p:sp>
    </p:spTree>
    <p:extLst>
      <p:ext uri="{BB962C8B-B14F-4D97-AF65-F5344CB8AC3E}">
        <p14:creationId xmlns:p14="http://schemas.microsoft.com/office/powerpoint/2010/main" val="4077236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solidFill>
          <a:schemeClr val="dk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7" descr="organic-02.png"/>
          <p:cNvPicPr preferRelativeResize="0"/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7"/>
          <p:cNvSpPr/>
          <p:nvPr/>
        </p:nvSpPr>
        <p:spPr>
          <a:xfrm>
            <a:off x="2066125" y="715358"/>
            <a:ext cx="6596700" cy="3910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7"/>
          <p:cNvSpPr/>
          <p:nvPr/>
        </p:nvSpPr>
        <p:spPr>
          <a:xfrm>
            <a:off x="404975" y="441142"/>
            <a:ext cx="1980300" cy="1980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534610" y="541179"/>
            <a:ext cx="16134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2757725" y="1123950"/>
            <a:ext cx="2700600" cy="30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▸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5620903" y="1123950"/>
            <a:ext cx="2700600" cy="30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▸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1" y="246460"/>
            <a:ext cx="2092325" cy="43398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8614" y="246460"/>
            <a:ext cx="6129337" cy="43398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49392-59BB-4024-ADA1-A33B534F62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r>
              <a:rPr lang="en-US"/>
              <a:t>| PRESENTATION TITLE HERE | ©2011 YMCA of the USA</a:t>
            </a:r>
          </a:p>
        </p:txBody>
      </p:sp>
    </p:spTree>
    <p:extLst>
      <p:ext uri="{BB962C8B-B14F-4D97-AF65-F5344CB8AC3E}">
        <p14:creationId xmlns:p14="http://schemas.microsoft.com/office/powerpoint/2010/main" val="13436801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F_You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4" y="350044"/>
            <a:ext cx="1374775" cy="78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1" y="802482"/>
            <a:ext cx="1692275" cy="34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5276" y="1689497"/>
            <a:ext cx="8697913" cy="1228725"/>
          </a:xfrm>
        </p:spPr>
        <p:txBody>
          <a:bodyPr/>
          <a:lstStyle>
            <a:lvl1pPr>
              <a:lnSpc>
                <a:spcPct val="80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8138" y="2906316"/>
            <a:ext cx="4572000" cy="351234"/>
          </a:xfrm>
        </p:spPr>
        <p:txBody>
          <a:bodyPr/>
          <a:lstStyle>
            <a:lvl1pPr>
              <a:spcBef>
                <a:spcPts val="0"/>
              </a:spcBef>
              <a:defRPr sz="900" cap="all" baseline="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56617" y="3243834"/>
            <a:ext cx="1901825" cy="414338"/>
          </a:xfrm>
        </p:spPr>
        <p:txBody>
          <a:bodyPr/>
          <a:lstStyle>
            <a:lvl1pPr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04014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F_Healt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4" y="350044"/>
            <a:ext cx="1374775" cy="78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1" y="802482"/>
            <a:ext cx="1692275" cy="34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5276" y="1689497"/>
            <a:ext cx="8697913" cy="1228725"/>
          </a:xfrm>
        </p:spPr>
        <p:txBody>
          <a:bodyPr/>
          <a:lstStyle>
            <a:lvl1pPr>
              <a:lnSpc>
                <a:spcPct val="80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8138" y="2906316"/>
            <a:ext cx="4572000" cy="351234"/>
          </a:xfrm>
        </p:spPr>
        <p:txBody>
          <a:bodyPr/>
          <a:lstStyle>
            <a:lvl1pPr>
              <a:spcBef>
                <a:spcPts val="0"/>
              </a:spcBef>
              <a:defRPr sz="900" cap="all" baseline="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56617" y="3243834"/>
            <a:ext cx="1901825" cy="414338"/>
          </a:xfrm>
        </p:spPr>
        <p:txBody>
          <a:bodyPr/>
          <a:lstStyle>
            <a:lvl1pPr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85449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F_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4" y="350044"/>
            <a:ext cx="1374775" cy="78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1" y="802482"/>
            <a:ext cx="1692275" cy="34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5276" y="1689497"/>
            <a:ext cx="8697913" cy="1228725"/>
          </a:xfrm>
        </p:spPr>
        <p:txBody>
          <a:bodyPr/>
          <a:lstStyle>
            <a:lvl1pPr>
              <a:lnSpc>
                <a:spcPct val="80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8138" y="2906316"/>
            <a:ext cx="4572000" cy="351234"/>
          </a:xfrm>
        </p:spPr>
        <p:txBody>
          <a:bodyPr/>
          <a:lstStyle>
            <a:lvl1pPr>
              <a:spcBef>
                <a:spcPts val="0"/>
              </a:spcBef>
              <a:defRPr sz="900" cap="all" baseline="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56617" y="3243834"/>
            <a:ext cx="1901825" cy="414338"/>
          </a:xfrm>
        </p:spPr>
        <p:txBody>
          <a:bodyPr/>
          <a:lstStyle>
            <a:lvl1pPr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25733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, grass, building, bus&#10;&#10;Description automatically generated">
            <a:extLst>
              <a:ext uri="{FF2B5EF4-FFF2-40B4-BE49-F238E27FC236}">
                <a16:creationId xmlns:a16="http://schemas.microsoft.com/office/drawing/2014/main" id="{58672D4C-44FB-C041-A565-EFCE0B8DD1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7" b="-18992"/>
          <a:stretch/>
        </p:blipFill>
        <p:spPr>
          <a:xfrm>
            <a:off x="-77848" y="-1856"/>
            <a:ext cx="9227145" cy="616295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4BCB0BE-26A4-A741-A91B-9F0B859D8C19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3608133" y="-300418"/>
            <a:ext cx="1918606" cy="9145191"/>
          </a:xfrm>
          <a:prstGeom prst="rect">
            <a:avLst/>
          </a:prstGeom>
          <a:solidFill>
            <a:srgbClr val="00498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6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76526C-8381-A14F-90D5-72A4550E0C70}"/>
              </a:ext>
            </a:extLst>
          </p:cNvPr>
          <p:cNvSpPr/>
          <p:nvPr userDrawn="1"/>
        </p:nvSpPr>
        <p:spPr>
          <a:xfrm>
            <a:off x="-5162" y="3280458"/>
            <a:ext cx="9145191" cy="108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F2EA980-523D-5540-B74D-21C73CE89BBD}"/>
              </a:ext>
            </a:extLst>
          </p:cNvPr>
          <p:cNvSpPr/>
          <p:nvPr userDrawn="1"/>
        </p:nvSpPr>
        <p:spPr>
          <a:xfrm>
            <a:off x="4141306" y="2901133"/>
            <a:ext cx="868208" cy="868208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6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1299E0B-13BF-B14F-8C0C-1433DD2A16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7217" y="3060788"/>
            <a:ext cx="532951" cy="532951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94D50F05-D799-AA40-A915-A9A28DBC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055386"/>
            <a:ext cx="9140030" cy="857250"/>
          </a:xfrm>
          <a:prstGeom prst="rect">
            <a:avLst/>
          </a:prstGeom>
        </p:spPr>
        <p:txBody>
          <a:bodyPr vert="horz" lIns="217728" tIns="108864" rIns="217728" bIns="108864" rtlCol="0" anchor="ctr">
            <a:normAutofit/>
          </a:bodyPr>
          <a:lstStyle>
            <a:lvl1pPr algn="ctr">
              <a:lnSpc>
                <a:spcPct val="80000"/>
              </a:lnSpc>
              <a:defRPr/>
            </a:lvl1pPr>
          </a:lstStyle>
          <a:p>
            <a:pPr algn="ctr">
              <a:lnSpc>
                <a:spcPct val="80000"/>
              </a:lnSpc>
            </a:pPr>
            <a: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HERE</a:t>
            </a:r>
            <a:b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Title Here</a:t>
            </a:r>
          </a:p>
        </p:txBody>
      </p:sp>
    </p:spTree>
    <p:extLst>
      <p:ext uri="{BB962C8B-B14F-4D97-AF65-F5344CB8AC3E}">
        <p14:creationId xmlns:p14="http://schemas.microsoft.com/office/powerpoint/2010/main" val="1940844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 Custom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7">
            <a:extLst>
              <a:ext uri="{FF2B5EF4-FFF2-40B4-BE49-F238E27FC236}">
                <a16:creationId xmlns:a16="http://schemas.microsoft.com/office/drawing/2014/main" id="{1166F8D2-7765-8D48-AC84-2838C24A4C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4168"/>
            <a:ext cx="9145191" cy="5258012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BCB0BE-26A4-A741-A91B-9F0B859D8C19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3608133" y="-278055"/>
            <a:ext cx="1918606" cy="9145191"/>
          </a:xfrm>
          <a:prstGeom prst="rect">
            <a:avLst/>
          </a:prstGeom>
          <a:solidFill>
            <a:srgbClr val="00498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6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76526C-8381-A14F-90D5-72A4550E0C70}"/>
              </a:ext>
            </a:extLst>
          </p:cNvPr>
          <p:cNvSpPr/>
          <p:nvPr userDrawn="1"/>
        </p:nvSpPr>
        <p:spPr>
          <a:xfrm>
            <a:off x="-5162" y="3280458"/>
            <a:ext cx="9145191" cy="108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F2EA980-523D-5540-B74D-21C73CE89BBD}"/>
              </a:ext>
            </a:extLst>
          </p:cNvPr>
          <p:cNvSpPr/>
          <p:nvPr userDrawn="1"/>
        </p:nvSpPr>
        <p:spPr>
          <a:xfrm>
            <a:off x="4141306" y="2901133"/>
            <a:ext cx="868208" cy="868208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6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1299E0B-13BF-B14F-8C0C-1433DD2A16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7217" y="3060788"/>
            <a:ext cx="532951" cy="532951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76BDBD6-632F-5D4C-AD5E-5FF978CB0C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055386"/>
            <a:ext cx="9140030" cy="857250"/>
          </a:xfrm>
          <a:prstGeom prst="rect">
            <a:avLst/>
          </a:prstGeom>
        </p:spPr>
        <p:txBody>
          <a:bodyPr vert="horz" lIns="217728" tIns="108864" rIns="217728" bIns="108864" rtlCol="0" anchor="ctr">
            <a:normAutofit/>
          </a:bodyPr>
          <a:lstStyle>
            <a:lvl1pPr algn="ctr">
              <a:lnSpc>
                <a:spcPct val="80000"/>
              </a:lnSpc>
              <a:defRPr/>
            </a:lvl1pPr>
          </a:lstStyle>
          <a:p>
            <a:pPr algn="ctr">
              <a:lnSpc>
                <a:spcPct val="80000"/>
              </a:lnSpc>
            </a:pPr>
            <a: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HERE</a:t>
            </a:r>
            <a:b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Title Here</a:t>
            </a:r>
          </a:p>
        </p:txBody>
      </p:sp>
    </p:spTree>
    <p:extLst>
      <p:ext uri="{BB962C8B-B14F-4D97-AF65-F5344CB8AC3E}">
        <p14:creationId xmlns:p14="http://schemas.microsoft.com/office/powerpoint/2010/main" val="21437247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CL Custom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7">
            <a:extLst>
              <a:ext uri="{FF2B5EF4-FFF2-40B4-BE49-F238E27FC236}">
                <a16:creationId xmlns:a16="http://schemas.microsoft.com/office/drawing/2014/main" id="{95CB7637-9FDF-424D-8E6D-772E35214C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4168"/>
            <a:ext cx="9145191" cy="5146781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D42C78-7027-C042-8D98-032C29730410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3661831" y="-335588"/>
            <a:ext cx="1811210" cy="9145191"/>
          </a:xfrm>
          <a:prstGeom prst="rect">
            <a:avLst/>
          </a:prstGeom>
          <a:solidFill>
            <a:srgbClr val="82B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6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15930C-BC4F-4A42-8FE7-3544E780EC3A}"/>
              </a:ext>
            </a:extLst>
          </p:cNvPr>
          <p:cNvSpPr/>
          <p:nvPr userDrawn="1"/>
        </p:nvSpPr>
        <p:spPr>
          <a:xfrm>
            <a:off x="-5162" y="3280458"/>
            <a:ext cx="9145191" cy="108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63C185-CB69-924B-B835-62EC9AE90C5E}"/>
              </a:ext>
            </a:extLst>
          </p:cNvPr>
          <p:cNvSpPr/>
          <p:nvPr userDrawn="1"/>
        </p:nvSpPr>
        <p:spPr>
          <a:xfrm>
            <a:off x="4141306" y="2901133"/>
            <a:ext cx="868208" cy="868208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544320" rtl="0" eaLnBrk="1" latinLnBrk="0" hangingPunct="1">
              <a:defRPr sz="21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4320" algn="l" defTabSz="544320" rtl="0" eaLnBrk="1" latinLnBrk="0" hangingPunct="1">
              <a:defRPr sz="21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88639" algn="l" defTabSz="544320" rtl="0" eaLnBrk="1" latinLnBrk="0" hangingPunct="1">
              <a:defRPr sz="21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32959" algn="l" defTabSz="544320" rtl="0" eaLnBrk="1" latinLnBrk="0" hangingPunct="1">
              <a:defRPr sz="21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77278" algn="l" defTabSz="544320" rtl="0" eaLnBrk="1" latinLnBrk="0" hangingPunct="1">
              <a:defRPr sz="21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21598" algn="l" defTabSz="544320" rtl="0" eaLnBrk="1" latinLnBrk="0" hangingPunct="1">
              <a:defRPr sz="21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65917" algn="l" defTabSz="544320" rtl="0" eaLnBrk="1" latinLnBrk="0" hangingPunct="1">
              <a:defRPr sz="21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10236" algn="l" defTabSz="544320" rtl="0" eaLnBrk="1" latinLnBrk="0" hangingPunct="1">
              <a:defRPr sz="21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54556" algn="l" defTabSz="544320" rtl="0" eaLnBrk="1" latinLnBrk="0" hangingPunct="1">
              <a:defRPr sz="21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6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9FA167A-CEFC-774F-B5A9-C2EE896CC22D}"/>
              </a:ext>
            </a:extLst>
          </p:cNvPr>
          <p:cNvPicPr>
            <a:picLocks noGrp="1"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51943" y="3096512"/>
            <a:ext cx="447260" cy="447260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077E46D-432F-E64C-B960-F087B12DF7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055386"/>
            <a:ext cx="9140030" cy="857250"/>
          </a:xfrm>
          <a:prstGeom prst="rect">
            <a:avLst/>
          </a:prstGeom>
        </p:spPr>
        <p:txBody>
          <a:bodyPr vert="horz" lIns="217728" tIns="108864" rIns="217728" bIns="108864" rtlCol="0" anchor="ctr">
            <a:normAutofit/>
          </a:bodyPr>
          <a:lstStyle>
            <a:lvl1pPr algn="ctr">
              <a:lnSpc>
                <a:spcPct val="80000"/>
              </a:lnSpc>
              <a:defRPr/>
            </a:lvl1pPr>
          </a:lstStyle>
          <a:p>
            <a:pPr algn="ctr">
              <a:lnSpc>
                <a:spcPct val="80000"/>
              </a:lnSpc>
            </a:pPr>
            <a: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 LAUNCH</a:t>
            </a:r>
            <a:b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Title Here</a:t>
            </a:r>
          </a:p>
        </p:txBody>
      </p:sp>
    </p:spTree>
    <p:extLst>
      <p:ext uri="{BB962C8B-B14F-4D97-AF65-F5344CB8AC3E}">
        <p14:creationId xmlns:p14="http://schemas.microsoft.com/office/powerpoint/2010/main" val="33894461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CAI Custom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7">
            <a:extLst>
              <a:ext uri="{FF2B5EF4-FFF2-40B4-BE49-F238E27FC236}">
                <a16:creationId xmlns:a16="http://schemas.microsoft.com/office/drawing/2014/main" id="{D49DD118-B059-7D4A-8D65-371804ECCD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4168"/>
            <a:ext cx="9145191" cy="5258012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B78846-09AC-FC48-B066-C5EAFF5E8BF8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3608133" y="-278055"/>
            <a:ext cx="1918606" cy="9145191"/>
          </a:xfrm>
          <a:prstGeom prst="rect">
            <a:avLst/>
          </a:prstGeom>
          <a:solidFill>
            <a:srgbClr val="00498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6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A0F6DC-1CCA-9E4B-84E7-76246B2C7A91}"/>
              </a:ext>
            </a:extLst>
          </p:cNvPr>
          <p:cNvSpPr/>
          <p:nvPr userDrawn="1"/>
        </p:nvSpPr>
        <p:spPr>
          <a:xfrm>
            <a:off x="-5162" y="3280458"/>
            <a:ext cx="9145191" cy="108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863F7AD-6624-CA4D-9F65-B208544EAAB3}"/>
              </a:ext>
            </a:extLst>
          </p:cNvPr>
          <p:cNvSpPr/>
          <p:nvPr userDrawn="1"/>
        </p:nvSpPr>
        <p:spPr>
          <a:xfrm>
            <a:off x="4141306" y="2901133"/>
            <a:ext cx="868208" cy="868208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6"/>
          </a:p>
        </p:txBody>
      </p:sp>
      <p:pic>
        <p:nvPicPr>
          <p:cNvPr id="14" name="Picture Placeholder 4">
            <a:extLst>
              <a:ext uri="{FF2B5EF4-FFF2-40B4-BE49-F238E27FC236}">
                <a16:creationId xmlns:a16="http://schemas.microsoft.com/office/drawing/2014/main" id="{9CF90443-1F2B-E74B-ABC0-402A420C66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51943" y="3096512"/>
            <a:ext cx="447260" cy="44726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BDA877B-FD96-8A41-9C3D-E56FD236D5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055386"/>
            <a:ext cx="9140030" cy="857250"/>
          </a:xfrm>
          <a:prstGeom prst="rect">
            <a:avLst/>
          </a:prstGeom>
        </p:spPr>
        <p:txBody>
          <a:bodyPr vert="horz" lIns="217728" tIns="108864" rIns="217728" bIns="108864" rtlCol="0" anchor="ctr">
            <a:normAutofit/>
          </a:bodyPr>
          <a:lstStyle>
            <a:lvl1pPr marL="0" marR="0" indent="0" algn="ctr" defTabSz="40824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ctr" defTabSz="40824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 ACADEMIC INNOVATIONS</a:t>
            </a:r>
            <a:b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Title Here</a:t>
            </a:r>
          </a:p>
        </p:txBody>
      </p:sp>
    </p:spTree>
    <p:extLst>
      <p:ext uri="{BB962C8B-B14F-4D97-AF65-F5344CB8AC3E}">
        <p14:creationId xmlns:p14="http://schemas.microsoft.com/office/powerpoint/2010/main" val="10901261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CII Custom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7">
            <a:extLst>
              <a:ext uri="{FF2B5EF4-FFF2-40B4-BE49-F238E27FC236}">
                <a16:creationId xmlns:a16="http://schemas.microsoft.com/office/drawing/2014/main" id="{365AAA55-FDE3-AD4F-B73D-8DE430DAD0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4168"/>
            <a:ext cx="9145191" cy="5258012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51B52D-720C-434C-B474-D84B28BA54D0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3608133" y="-278055"/>
            <a:ext cx="1918606" cy="9145191"/>
          </a:xfrm>
          <a:prstGeom prst="rect">
            <a:avLst/>
          </a:prstGeom>
          <a:solidFill>
            <a:srgbClr val="FF5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6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968800-0B61-114E-9983-51CB4355269B}"/>
              </a:ext>
            </a:extLst>
          </p:cNvPr>
          <p:cNvSpPr/>
          <p:nvPr userDrawn="1"/>
        </p:nvSpPr>
        <p:spPr>
          <a:xfrm>
            <a:off x="-5162" y="3280458"/>
            <a:ext cx="9145191" cy="108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BD36C16-D4DD-AB45-9189-C1C260447010}"/>
              </a:ext>
            </a:extLst>
          </p:cNvPr>
          <p:cNvSpPr/>
          <p:nvPr userDrawn="1"/>
        </p:nvSpPr>
        <p:spPr>
          <a:xfrm>
            <a:off x="4141306" y="2901133"/>
            <a:ext cx="868208" cy="868208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6"/>
          </a:p>
        </p:txBody>
      </p:sp>
      <p:pic>
        <p:nvPicPr>
          <p:cNvPr id="17" name="Picture Placeholder 4">
            <a:extLst>
              <a:ext uri="{FF2B5EF4-FFF2-40B4-BE49-F238E27FC236}">
                <a16:creationId xmlns:a16="http://schemas.microsoft.com/office/drawing/2014/main" id="{5085156F-A64E-8941-B494-2F7DAEF12D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1943" y="3096512"/>
            <a:ext cx="447260" cy="44726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65A9351-4A4B-2C47-A9BF-C3224860E4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055386"/>
            <a:ext cx="9140030" cy="857250"/>
          </a:xfrm>
          <a:prstGeom prst="rect">
            <a:avLst/>
          </a:prstGeom>
        </p:spPr>
        <p:txBody>
          <a:bodyPr vert="horz" lIns="217728" tIns="108864" rIns="217728" bIns="108864" rtlCol="0" anchor="ctr">
            <a:normAutofit/>
          </a:bodyPr>
          <a:lstStyle>
            <a:lvl1pPr marL="0" marR="0" indent="0" algn="ctr" defTabSz="40824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ctr" defTabSz="40824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 INDUSTRY INNOVATIONS</a:t>
            </a:r>
            <a:b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Title Here</a:t>
            </a:r>
          </a:p>
        </p:txBody>
      </p:sp>
    </p:spTree>
    <p:extLst>
      <p:ext uri="{BB962C8B-B14F-4D97-AF65-F5344CB8AC3E}">
        <p14:creationId xmlns:p14="http://schemas.microsoft.com/office/powerpoint/2010/main" val="7878972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CF Custom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7">
            <a:extLst>
              <a:ext uri="{FF2B5EF4-FFF2-40B4-BE49-F238E27FC236}">
                <a16:creationId xmlns:a16="http://schemas.microsoft.com/office/drawing/2014/main" id="{88935E67-BE8B-F349-83AB-4D8DC5685DD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4168"/>
            <a:ext cx="9145191" cy="5258012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9AD018-EA9E-5F4F-AFA4-ECB5EFBBC4DD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3608131" y="-278498"/>
            <a:ext cx="1918606" cy="9145191"/>
          </a:xfrm>
          <a:prstGeom prst="rect">
            <a:avLst/>
          </a:prstGeom>
          <a:solidFill>
            <a:srgbClr val="1BAAA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6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B2C321-0B74-8142-8285-B77EC1A361BD}"/>
              </a:ext>
            </a:extLst>
          </p:cNvPr>
          <p:cNvSpPr/>
          <p:nvPr userDrawn="1"/>
        </p:nvSpPr>
        <p:spPr>
          <a:xfrm>
            <a:off x="-5162" y="3280458"/>
            <a:ext cx="9145191" cy="108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DC66C04-BE01-4247-8F64-1A8861E2E8C1}"/>
              </a:ext>
            </a:extLst>
          </p:cNvPr>
          <p:cNvSpPr/>
          <p:nvPr userDrawn="1"/>
        </p:nvSpPr>
        <p:spPr>
          <a:xfrm>
            <a:off x="4141306" y="2901133"/>
            <a:ext cx="868208" cy="868208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6"/>
          </a:p>
        </p:txBody>
      </p:sp>
      <p:pic>
        <p:nvPicPr>
          <p:cNvPr id="14" name="Picture Placeholder 4">
            <a:extLst>
              <a:ext uri="{FF2B5EF4-FFF2-40B4-BE49-F238E27FC236}">
                <a16:creationId xmlns:a16="http://schemas.microsoft.com/office/drawing/2014/main" id="{19853FF5-D948-CA45-AFBD-D545A5A90E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51943" y="3106914"/>
            <a:ext cx="447260" cy="426457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7996C5C4-373B-2049-AA53-55337D0B5E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055386"/>
            <a:ext cx="9140030" cy="857250"/>
          </a:xfrm>
          <a:prstGeom prst="rect">
            <a:avLst/>
          </a:prstGeom>
        </p:spPr>
        <p:txBody>
          <a:bodyPr vert="horz" lIns="217728" tIns="108864" rIns="217728" bIns="108864" rtlCol="0" anchor="ctr">
            <a:normAutofit/>
          </a:bodyPr>
          <a:lstStyle>
            <a:lvl1pPr algn="ctr">
              <a:lnSpc>
                <a:spcPct val="80000"/>
              </a:lnSpc>
              <a:defRPr/>
            </a:lvl1pPr>
          </a:lstStyle>
          <a:p>
            <a:pPr algn="ctr">
              <a:lnSpc>
                <a:spcPct val="80000"/>
              </a:lnSpc>
            </a:pPr>
            <a: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 FACILITIES</a:t>
            </a:r>
            <a:b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Title Here</a:t>
            </a:r>
          </a:p>
        </p:txBody>
      </p:sp>
    </p:spTree>
    <p:extLst>
      <p:ext uri="{BB962C8B-B14F-4D97-AF65-F5344CB8AC3E}">
        <p14:creationId xmlns:p14="http://schemas.microsoft.com/office/powerpoint/2010/main" val="3054459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bg>
      <p:bgPr>
        <a:solidFill>
          <a:schemeClr val="dk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8" descr="organic-03.png"/>
          <p:cNvPicPr preferRelativeResize="0"/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8"/>
          <p:cNvSpPr/>
          <p:nvPr/>
        </p:nvSpPr>
        <p:spPr>
          <a:xfrm>
            <a:off x="2066125" y="715358"/>
            <a:ext cx="6596700" cy="3910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8"/>
          <p:cNvSpPr/>
          <p:nvPr/>
        </p:nvSpPr>
        <p:spPr>
          <a:xfrm>
            <a:off x="404975" y="441142"/>
            <a:ext cx="1980300" cy="1980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381000" y="530127"/>
            <a:ext cx="17781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1"/>
          </p:nvPr>
        </p:nvSpPr>
        <p:spPr>
          <a:xfrm>
            <a:off x="2652481" y="1054700"/>
            <a:ext cx="1855500" cy="32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▹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◦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2"/>
          </p:nvPr>
        </p:nvSpPr>
        <p:spPr>
          <a:xfrm>
            <a:off x="4603343" y="1054700"/>
            <a:ext cx="1855500" cy="32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▹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◦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3"/>
          </p:nvPr>
        </p:nvSpPr>
        <p:spPr>
          <a:xfrm>
            <a:off x="6554205" y="1054700"/>
            <a:ext cx="1855500" cy="32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▹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◦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ID-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cake, animal, gear, decorated&#10;&#10;Description automatically generated">
            <a:extLst>
              <a:ext uri="{FF2B5EF4-FFF2-40B4-BE49-F238E27FC236}">
                <a16:creationId xmlns:a16="http://schemas.microsoft.com/office/drawing/2014/main" id="{E39BB382-F5E3-034A-897B-D2F10AD1F2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9742"/>
          <a:stretch/>
        </p:blipFill>
        <p:spPr>
          <a:xfrm>
            <a:off x="-5162" y="1"/>
            <a:ext cx="9145191" cy="489068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E0DB348-E861-A54F-A50B-1DACD47DEB52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3608132" y="-271586"/>
            <a:ext cx="1918606" cy="9145191"/>
          </a:xfrm>
          <a:prstGeom prst="rect">
            <a:avLst/>
          </a:prstGeom>
          <a:solidFill>
            <a:srgbClr val="FF5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6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DC9C12-1234-504D-9290-DB805FBB4F5B}"/>
              </a:ext>
            </a:extLst>
          </p:cNvPr>
          <p:cNvSpPr/>
          <p:nvPr userDrawn="1"/>
        </p:nvSpPr>
        <p:spPr>
          <a:xfrm>
            <a:off x="-5162" y="3280458"/>
            <a:ext cx="9145191" cy="108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5EC8126-CA32-5340-B652-63BA172521DB}"/>
              </a:ext>
            </a:extLst>
          </p:cNvPr>
          <p:cNvSpPr/>
          <p:nvPr userDrawn="1"/>
        </p:nvSpPr>
        <p:spPr>
          <a:xfrm>
            <a:off x="4141306" y="2901133"/>
            <a:ext cx="868208" cy="868208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6"/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E3303434-62FD-4343-93A5-6E9CF91F27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2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4246" y="3011853"/>
            <a:ext cx="630174" cy="630174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E76CFD45-39DE-6A4E-B60B-35B3296C9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055386"/>
            <a:ext cx="9140030" cy="857250"/>
          </a:xfrm>
          <a:prstGeom prst="rect">
            <a:avLst/>
          </a:prstGeom>
        </p:spPr>
        <p:txBody>
          <a:bodyPr vert="horz" lIns="217728" tIns="108864" rIns="217728" bIns="108864" rtlCol="0" anchor="ctr">
            <a:normAutofit/>
          </a:bodyPr>
          <a:lstStyle>
            <a:lvl1pPr algn="ctr">
              <a:lnSpc>
                <a:spcPct val="80000"/>
              </a:lnSpc>
              <a:defRPr/>
            </a:lvl1pPr>
          </a:lstStyle>
          <a:p>
            <a:pPr algn="ctr">
              <a:lnSpc>
                <a:spcPct val="80000"/>
              </a:lnSpc>
            </a:pPr>
            <a: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 LAUNCH &amp; COVID-19</a:t>
            </a:r>
            <a:b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Title Here</a:t>
            </a:r>
          </a:p>
        </p:txBody>
      </p:sp>
    </p:spTree>
    <p:extLst>
      <p:ext uri="{BB962C8B-B14F-4D97-AF65-F5344CB8AC3E}">
        <p14:creationId xmlns:p14="http://schemas.microsoft.com/office/powerpoint/2010/main" val="17016497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862105C-F4B2-2D4E-A956-F2F927BE87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3210" y="31098"/>
            <a:ext cx="6057877" cy="2374228"/>
          </a:xfrm>
          <a:prstGeom prst="rect">
            <a:avLst/>
          </a:prstGeom>
        </p:spPr>
      </p:pic>
      <p:pic>
        <p:nvPicPr>
          <p:cNvPr id="8" name="Picture 7" descr="A picture containing graphics, drawing&#10;&#10;Description automatically generated">
            <a:extLst>
              <a:ext uri="{FF2B5EF4-FFF2-40B4-BE49-F238E27FC236}">
                <a16:creationId xmlns:a16="http://schemas.microsoft.com/office/drawing/2014/main" id="{D5F24B4B-C97A-1C4D-957A-6ADAB4DDD9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288" t="-5288" r="-5288" b="-5288"/>
          <a:stretch/>
        </p:blipFill>
        <p:spPr>
          <a:xfrm>
            <a:off x="4811870" y="4196092"/>
            <a:ext cx="443394" cy="443394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7A3EA8F7-7401-C549-A295-079D59A8645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073" y="2509058"/>
            <a:ext cx="399072" cy="3990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0F93E-80AA-0844-8125-A1BCCD9B2BAB}"/>
              </a:ext>
            </a:extLst>
          </p:cNvPr>
          <p:cNvSpPr txBox="1"/>
          <p:nvPr userDrawn="1"/>
        </p:nvSpPr>
        <p:spPr>
          <a:xfrm>
            <a:off x="2299645" y="2244837"/>
            <a:ext cx="1600200" cy="17415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250000"/>
              </a:lnSpc>
              <a:spcAft>
                <a:spcPts val="900"/>
              </a:spcAft>
            </a:pPr>
            <a:r>
              <a:rPr lang="en-US" sz="1800" err="1">
                <a:latin typeface="Roboto" panose="02000000000000000000" pitchFamily="2" charset="0"/>
                <a:ea typeface="Roboto" panose="02000000000000000000" pitchFamily="2" charset="0"/>
                <a:cs typeface="Roboto Light"/>
              </a:rPr>
              <a:t>SCRA.org</a:t>
            </a:r>
            <a:endParaRPr lang="en-US" sz="1800">
              <a:latin typeface="Roboto" panose="02000000000000000000" pitchFamily="2" charset="0"/>
              <a:ea typeface="Roboto" panose="02000000000000000000" pitchFamily="2" charset="0"/>
              <a:cs typeface="Roboto Light"/>
            </a:endParaRPr>
          </a:p>
          <a:p>
            <a:pPr>
              <a:lnSpc>
                <a:spcPct val="250000"/>
              </a:lnSpc>
              <a:spcAft>
                <a:spcPts val="900"/>
              </a:spcAft>
            </a:pPr>
            <a:r>
              <a:rPr lang="en-US" sz="1800" err="1">
                <a:latin typeface="Roboto" panose="02000000000000000000" pitchFamily="2" charset="0"/>
                <a:ea typeface="Roboto" panose="02000000000000000000" pitchFamily="2" charset="0"/>
                <a:cs typeface="Roboto Light"/>
              </a:rPr>
              <a:t>info@scra.org</a:t>
            </a:r>
            <a:endParaRPr lang="en-US" sz="1800">
              <a:latin typeface="Roboto" panose="02000000000000000000" pitchFamily="2" charset="0"/>
              <a:ea typeface="Roboto" panose="02000000000000000000" pitchFamily="2" charset="0"/>
              <a:cs typeface="Roboto Light"/>
            </a:endParaRPr>
          </a:p>
        </p:txBody>
      </p:sp>
      <p:sp>
        <p:nvSpPr>
          <p:cNvPr id="15" name="AutoShape 2" descr="Image result for website icon">
            <a:extLst>
              <a:ext uri="{FF2B5EF4-FFF2-40B4-BE49-F238E27FC236}">
                <a16:creationId xmlns:a16="http://schemas.microsoft.com/office/drawing/2014/main" id="{3B8F6103-928F-5041-835D-EFE9A2AE1DE3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-113705" y="60126"/>
            <a:ext cx="114300" cy="11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806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6D639A-E50B-7446-9D1A-D82EA35F51D3}"/>
              </a:ext>
            </a:extLst>
          </p:cNvPr>
          <p:cNvSpPr txBox="1"/>
          <p:nvPr userDrawn="1"/>
        </p:nvSpPr>
        <p:spPr>
          <a:xfrm>
            <a:off x="5292784" y="2317041"/>
            <a:ext cx="3051116" cy="2304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1500">
                <a:latin typeface="Roboto Light"/>
                <a:cs typeface="Roboto Light"/>
              </a:rPr>
              <a:t>@</a:t>
            </a:r>
            <a:r>
              <a:rPr lang="en-US" sz="1500" err="1">
                <a:latin typeface="Roboto Light"/>
                <a:cs typeface="Roboto Light"/>
              </a:rPr>
              <a:t>SCRAInnovation</a:t>
            </a:r>
            <a:endParaRPr lang="en-US" sz="1500">
              <a:latin typeface="Roboto Light"/>
              <a:cs typeface="Roboto Light"/>
            </a:endParaRPr>
          </a:p>
          <a:p>
            <a:pPr>
              <a:lnSpc>
                <a:spcPct val="250000"/>
              </a:lnSpc>
            </a:pPr>
            <a:r>
              <a:rPr lang="en-US" sz="1500">
                <a:latin typeface="Roboto Light"/>
                <a:cs typeface="Roboto Light"/>
              </a:rPr>
              <a:t>@SCRA</a:t>
            </a:r>
          </a:p>
          <a:p>
            <a:pPr>
              <a:lnSpc>
                <a:spcPct val="250000"/>
              </a:lnSpc>
            </a:pPr>
            <a:r>
              <a:rPr lang="en-US" sz="1500">
                <a:latin typeface="Roboto Light"/>
                <a:cs typeface="Roboto Light"/>
              </a:rPr>
              <a:t>@</a:t>
            </a:r>
            <a:r>
              <a:rPr lang="en-US" sz="1500" err="1">
                <a:latin typeface="Roboto Light"/>
                <a:cs typeface="Roboto Light"/>
              </a:rPr>
              <a:t>SCRAInnovation</a:t>
            </a:r>
            <a:endParaRPr lang="en-US" sz="1500">
              <a:latin typeface="Roboto Light"/>
              <a:cs typeface="Roboto Light"/>
            </a:endParaRPr>
          </a:p>
          <a:p>
            <a:pPr>
              <a:lnSpc>
                <a:spcPct val="250000"/>
              </a:lnSpc>
            </a:pPr>
            <a:r>
              <a:rPr lang="en-US" sz="1500">
                <a:latin typeface="Roboto Light"/>
                <a:cs typeface="Roboto Light"/>
              </a:rPr>
              <a:t>@</a:t>
            </a:r>
            <a:r>
              <a:rPr lang="en-US" sz="1500" err="1">
                <a:latin typeface="Roboto Light"/>
                <a:cs typeface="Roboto Light"/>
              </a:rPr>
              <a:t>southcarolinaresearchauthority</a:t>
            </a:r>
            <a:endParaRPr lang="en-US" sz="1500">
              <a:latin typeface="Roboto Light"/>
              <a:cs typeface="Roboto Light"/>
            </a:endParaRPr>
          </a:p>
        </p:txBody>
      </p:sp>
      <p:pic>
        <p:nvPicPr>
          <p:cNvPr id="18" name="Picture 17" descr="A picture containing plant&#10;&#10;Description automatically generated">
            <a:extLst>
              <a:ext uri="{FF2B5EF4-FFF2-40B4-BE49-F238E27FC236}">
                <a16:creationId xmlns:a16="http://schemas.microsoft.com/office/drawing/2014/main" id="{0E1B4D72-C337-A542-A8F5-44CA36AFC7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25" b="-3225"/>
          <a:stretch/>
        </p:blipFill>
        <p:spPr>
          <a:xfrm>
            <a:off x="4901257" y="3724043"/>
            <a:ext cx="354008" cy="376847"/>
          </a:xfrm>
          <a:prstGeom prst="rect">
            <a:avLst/>
          </a:prstGeom>
        </p:spPr>
      </p:pic>
      <p:pic>
        <p:nvPicPr>
          <p:cNvPr id="19" name="Picture 18" descr="A picture containing graphics, drawing&#10;&#10;Description automatically generated">
            <a:extLst>
              <a:ext uri="{FF2B5EF4-FFF2-40B4-BE49-F238E27FC236}">
                <a16:creationId xmlns:a16="http://schemas.microsoft.com/office/drawing/2014/main" id="{F1A9E5A8-B1B0-9542-A391-BFCDE7A516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1" r="-1" b="-1"/>
          <a:stretch/>
        </p:blipFill>
        <p:spPr>
          <a:xfrm>
            <a:off x="4873042" y="3115596"/>
            <a:ext cx="400982" cy="40098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9491344-225D-ED44-BA14-219B6E3833F4}"/>
              </a:ext>
            </a:extLst>
          </p:cNvPr>
          <p:cNvSpPr/>
          <p:nvPr userDrawn="1"/>
        </p:nvSpPr>
        <p:spPr>
          <a:xfrm>
            <a:off x="1575690" y="4191658"/>
            <a:ext cx="251062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sz="2100">
                <a:latin typeface="Calibri" panose="020F0502020204030204" pitchFamily="34" charset="0"/>
                <a:cs typeface="Calibri" panose="020F0502020204030204" pitchFamily="34" charset="0"/>
              </a:rPr>
              <a:t>#</a:t>
            </a:r>
            <a:r>
              <a:rPr lang="en-US" sz="2100" err="1">
                <a:latin typeface="Calibri" panose="020F0502020204030204" pitchFamily="34" charset="0"/>
                <a:cs typeface="Calibri" panose="020F0502020204030204" pitchFamily="34" charset="0"/>
              </a:rPr>
              <a:t>fuelingSCinnovation</a:t>
            </a:r>
            <a:endParaRPr lang="en-US"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 descr="A sign on a pole&#10;&#10;Description automatically generated">
            <a:extLst>
              <a:ext uri="{FF2B5EF4-FFF2-40B4-BE49-F238E27FC236}">
                <a16:creationId xmlns:a16="http://schemas.microsoft.com/office/drawing/2014/main" id="{80AAF775-C27B-9D49-B8F7-83DFEC69B20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2346" y="3268485"/>
            <a:ext cx="487697" cy="456197"/>
          </a:xfrm>
          <a:prstGeom prst="rect">
            <a:avLst/>
          </a:prstGeom>
        </p:spPr>
      </p:pic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E2B1197B-40B9-6543-A529-BEB35EBF03A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2346" y="2479728"/>
            <a:ext cx="487697" cy="48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691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14750"/>
            <a:ext cx="64008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rgbClr val="79797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E0D4E4-BCCD-3D47-A574-B09EA1F437FE}"/>
              </a:ext>
            </a:extLst>
          </p:cNvPr>
          <p:cNvSpPr/>
          <p:nvPr userDrawn="1"/>
        </p:nvSpPr>
        <p:spPr>
          <a:xfrm>
            <a:off x="0" y="4626998"/>
            <a:ext cx="9144000" cy="516503"/>
          </a:xfrm>
          <a:prstGeom prst="rect">
            <a:avLst/>
          </a:prstGeom>
          <a:solidFill>
            <a:srgbClr val="002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>
                <a:solidFill>
                  <a:srgbClr val="1D4F61"/>
                </a:solidFill>
              </a:ln>
              <a:solidFill>
                <a:srgbClr val="767769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5FDD9B-B462-A24D-9832-8C4EA580C8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10632"/>
            <a:ext cx="2286000" cy="63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658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45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rgbClr val="79797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aseline="0">
                <a:solidFill>
                  <a:srgbClr val="79797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baseline="0">
                <a:solidFill>
                  <a:srgbClr val="79797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baseline="0">
                <a:solidFill>
                  <a:srgbClr val="79797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baseline="0">
                <a:solidFill>
                  <a:srgbClr val="79797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67E9FA-E6BA-2846-AE11-9D1E81525756}"/>
              </a:ext>
            </a:extLst>
          </p:cNvPr>
          <p:cNvSpPr/>
          <p:nvPr userDrawn="1"/>
        </p:nvSpPr>
        <p:spPr>
          <a:xfrm>
            <a:off x="0" y="4626998"/>
            <a:ext cx="9144000" cy="516503"/>
          </a:xfrm>
          <a:prstGeom prst="rect">
            <a:avLst/>
          </a:prstGeom>
          <a:solidFill>
            <a:srgbClr val="002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>
                <a:solidFill>
                  <a:srgbClr val="1D4F61"/>
                </a:solidFill>
              </a:ln>
              <a:solidFill>
                <a:srgbClr val="767769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E47BF0-C4E4-8B4D-AB52-DDB06BBC43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10632"/>
            <a:ext cx="2286000" cy="63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933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495800" y="2943225"/>
            <a:ext cx="84138" cy="6310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/>
          </a:p>
        </p:txBody>
      </p:sp>
      <p:sp>
        <p:nvSpPr>
          <p:cNvPr id="5" name="Oval 4"/>
          <p:cNvSpPr/>
          <p:nvPr/>
        </p:nvSpPr>
        <p:spPr>
          <a:xfrm>
            <a:off x="4695825" y="2943225"/>
            <a:ext cx="84138" cy="6310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/>
          </a:p>
        </p:txBody>
      </p:sp>
      <p:sp>
        <p:nvSpPr>
          <p:cNvPr id="6" name="Oval 5"/>
          <p:cNvSpPr/>
          <p:nvPr/>
        </p:nvSpPr>
        <p:spPr>
          <a:xfrm>
            <a:off x="4297364" y="2943225"/>
            <a:ext cx="84137" cy="6310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/>
          </a:p>
        </p:txBody>
      </p:sp>
      <p:sp>
        <p:nvSpPr>
          <p:cNvPr id="7" name="Footer Placeholder 2"/>
          <p:cNvSpPr txBox="1">
            <a:spLocks/>
          </p:cNvSpPr>
          <p:nvPr/>
        </p:nvSpPr>
        <p:spPr>
          <a:xfrm>
            <a:off x="914400" y="4629150"/>
            <a:ext cx="5181600" cy="34290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028701"/>
            <a:ext cx="7772400" cy="1878806"/>
          </a:xfrm>
        </p:spPr>
        <p:txBody>
          <a:bodyPr/>
          <a:lstStyle>
            <a:lvl1pPr algn="ctr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kern="1200" dirty="0" smtClean="0">
                <a:solidFill>
                  <a:srgbClr val="002454"/>
                </a:solidFill>
                <a:effectLst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051573"/>
            <a:ext cx="7772400" cy="848915"/>
          </a:xfrm>
        </p:spPr>
        <p:txBody>
          <a:bodyPr/>
          <a:lstStyle>
            <a:lvl1pPr marL="0" indent="0" algn="ctr">
              <a:buNone/>
              <a:defRPr sz="15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E395E701-E378-BA43-B3FC-6C35294BB207}"/>
              </a:ext>
            </a:extLst>
          </p:cNvPr>
          <p:cNvSpPr txBox="1">
            <a:spLocks/>
          </p:cNvSpPr>
          <p:nvPr userDrawn="1"/>
        </p:nvSpPr>
        <p:spPr>
          <a:xfrm>
            <a:off x="914400" y="4629150"/>
            <a:ext cx="5181600" cy="34290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20AB9A-B9AE-6543-8277-12C3BBA5A4B9}"/>
              </a:ext>
            </a:extLst>
          </p:cNvPr>
          <p:cNvSpPr/>
          <p:nvPr userDrawn="1"/>
        </p:nvSpPr>
        <p:spPr>
          <a:xfrm>
            <a:off x="0" y="4626998"/>
            <a:ext cx="9144000" cy="516503"/>
          </a:xfrm>
          <a:prstGeom prst="rect">
            <a:avLst/>
          </a:prstGeom>
          <a:solidFill>
            <a:srgbClr val="002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>
                <a:solidFill>
                  <a:srgbClr val="1D4F61"/>
                </a:solidFill>
              </a:ln>
              <a:solidFill>
                <a:srgbClr val="767769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7DA297-1F3C-3A44-B7A4-530E65012D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10632"/>
            <a:ext cx="2286000" cy="63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507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45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200150"/>
            <a:ext cx="4041648" cy="3394710"/>
          </a:xfrm>
        </p:spPr>
        <p:txBody>
          <a:bodyPr/>
          <a:lstStyle>
            <a:lvl1pPr>
              <a:defRPr>
                <a:solidFill>
                  <a:srgbClr val="7677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7677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rgbClr val="7677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rgbClr val="7677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solidFill>
                  <a:srgbClr val="7677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A6A003-28EC-A04F-A1F3-40AF22F010C6}"/>
              </a:ext>
            </a:extLst>
          </p:cNvPr>
          <p:cNvSpPr/>
          <p:nvPr userDrawn="1"/>
        </p:nvSpPr>
        <p:spPr>
          <a:xfrm>
            <a:off x="0" y="4626998"/>
            <a:ext cx="9144000" cy="516503"/>
          </a:xfrm>
          <a:prstGeom prst="rect">
            <a:avLst/>
          </a:prstGeom>
          <a:solidFill>
            <a:srgbClr val="002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>
                <a:solidFill>
                  <a:srgbClr val="1D4F61"/>
                </a:solidFill>
              </a:ln>
              <a:solidFill>
                <a:srgbClr val="76776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D72906-6D27-6B4E-A1BA-85465E1048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10632"/>
            <a:ext cx="2286000" cy="63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917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454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4040188" cy="457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1" y="1200150"/>
            <a:ext cx="4041775" cy="457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1659636"/>
            <a:ext cx="4041648" cy="29352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1659637"/>
            <a:ext cx="4041648" cy="29348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1A929A-2174-7744-849B-F9F607861897}"/>
              </a:ext>
            </a:extLst>
          </p:cNvPr>
          <p:cNvSpPr/>
          <p:nvPr userDrawn="1"/>
        </p:nvSpPr>
        <p:spPr>
          <a:xfrm>
            <a:off x="0" y="4626998"/>
            <a:ext cx="9144000" cy="516503"/>
          </a:xfrm>
          <a:prstGeom prst="rect">
            <a:avLst/>
          </a:prstGeom>
          <a:solidFill>
            <a:srgbClr val="002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>
                <a:solidFill>
                  <a:srgbClr val="1D4F61"/>
                </a:solidFill>
              </a:ln>
              <a:solidFill>
                <a:srgbClr val="767769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142DF1-767F-5146-910B-E17CAB65C7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10632"/>
            <a:ext cx="2286000" cy="63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3060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D85369-1305-BC4D-AABD-9B80C1E2597B}"/>
              </a:ext>
            </a:extLst>
          </p:cNvPr>
          <p:cNvSpPr/>
          <p:nvPr userDrawn="1"/>
        </p:nvSpPr>
        <p:spPr>
          <a:xfrm>
            <a:off x="0" y="4626998"/>
            <a:ext cx="9144000" cy="516503"/>
          </a:xfrm>
          <a:prstGeom prst="rect">
            <a:avLst/>
          </a:prstGeom>
          <a:solidFill>
            <a:srgbClr val="002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>
                <a:solidFill>
                  <a:srgbClr val="1D4F61"/>
                </a:solidFill>
              </a:ln>
              <a:solidFill>
                <a:srgbClr val="767769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73444E-87D0-5A40-AFEC-9F78F3A9E5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10632"/>
            <a:ext cx="2286000" cy="63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808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8" y="200025"/>
            <a:ext cx="3008313" cy="157162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2100" b="0" baseline="0">
                <a:solidFill>
                  <a:srgbClr val="002454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8" y="204789"/>
            <a:ext cx="4995863" cy="4389835"/>
          </a:xfrm>
        </p:spPr>
        <p:txBody>
          <a:bodyPr/>
          <a:lstStyle>
            <a:lvl1pPr>
              <a:defRPr sz="2400" baseline="0">
                <a:solidFill>
                  <a:srgbClr val="002454"/>
                </a:solidFill>
              </a:defRPr>
            </a:lvl1pPr>
            <a:lvl2pPr>
              <a:defRPr sz="2100" baseline="0">
                <a:solidFill>
                  <a:srgbClr val="767769"/>
                </a:solidFill>
              </a:defRPr>
            </a:lvl2pPr>
            <a:lvl3pPr>
              <a:defRPr sz="1800" baseline="0">
                <a:solidFill>
                  <a:srgbClr val="767769"/>
                </a:solidFill>
              </a:defRPr>
            </a:lvl3pPr>
            <a:lvl4pPr>
              <a:defRPr sz="1500" baseline="0">
                <a:solidFill>
                  <a:srgbClr val="767769"/>
                </a:solidFill>
              </a:defRPr>
            </a:lvl4pPr>
            <a:lvl5pPr>
              <a:defRPr sz="1500" baseline="0">
                <a:solidFill>
                  <a:srgbClr val="767769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8" y="1828801"/>
            <a:ext cx="3008313" cy="276582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200" baseline="0">
                <a:solidFill>
                  <a:srgbClr val="767769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724840-FD5F-0943-85A5-F0DB2BBA89E4}"/>
              </a:ext>
            </a:extLst>
          </p:cNvPr>
          <p:cNvSpPr/>
          <p:nvPr userDrawn="1"/>
        </p:nvSpPr>
        <p:spPr>
          <a:xfrm>
            <a:off x="0" y="4626998"/>
            <a:ext cx="9144000" cy="516503"/>
          </a:xfrm>
          <a:prstGeom prst="rect">
            <a:avLst/>
          </a:prstGeom>
          <a:solidFill>
            <a:srgbClr val="002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>
                <a:solidFill>
                  <a:srgbClr val="1D4F61"/>
                </a:solidFill>
              </a:ln>
              <a:solidFill>
                <a:srgbClr val="76776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9C8938-EB46-EE48-B4EC-83DADDE84F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10632"/>
            <a:ext cx="2286000" cy="63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141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171450"/>
            <a:ext cx="5711824" cy="671513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2100" b="0" baseline="0">
                <a:solidFill>
                  <a:srgbClr val="00245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7" y="857250"/>
            <a:ext cx="6054724" cy="3405783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2400" baseline="0">
                <a:solidFill>
                  <a:srgbClr val="767769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357688"/>
            <a:ext cx="5711824" cy="377829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EB68BD-0A57-EA42-8556-0742AA0CC98A}"/>
              </a:ext>
            </a:extLst>
          </p:cNvPr>
          <p:cNvSpPr/>
          <p:nvPr userDrawn="1"/>
        </p:nvSpPr>
        <p:spPr>
          <a:xfrm>
            <a:off x="0" y="4626998"/>
            <a:ext cx="9144000" cy="516503"/>
          </a:xfrm>
          <a:prstGeom prst="rect">
            <a:avLst/>
          </a:prstGeom>
          <a:solidFill>
            <a:srgbClr val="002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>
                <a:solidFill>
                  <a:srgbClr val="1D4F61"/>
                </a:solidFill>
              </a:ln>
              <a:solidFill>
                <a:srgbClr val="76776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D91467-D61A-B440-90D1-CF98F67B8A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10632"/>
            <a:ext cx="2286000" cy="63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23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hort Title only">
  <p:cSld name="TITLE_ONLY_1">
    <p:bg>
      <p:bgPr>
        <a:solidFill>
          <a:schemeClr val="dk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0" descr="organic-01.png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0"/>
          <p:cNvSpPr/>
          <p:nvPr/>
        </p:nvSpPr>
        <p:spPr>
          <a:xfrm>
            <a:off x="404975" y="441145"/>
            <a:ext cx="1980300" cy="671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404975" y="441150"/>
            <a:ext cx="1832400" cy="671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725"/>
            <a:ext cx="8229600" cy="828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45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aseline="0">
                <a:solidFill>
                  <a:srgbClr val="767769"/>
                </a:solidFill>
              </a:defRPr>
            </a:lvl1pPr>
            <a:lvl2pPr>
              <a:defRPr baseline="0">
                <a:solidFill>
                  <a:srgbClr val="767769"/>
                </a:solidFill>
              </a:defRPr>
            </a:lvl2pPr>
            <a:lvl3pPr>
              <a:defRPr baseline="0">
                <a:solidFill>
                  <a:srgbClr val="767769"/>
                </a:solidFill>
              </a:defRPr>
            </a:lvl3pPr>
            <a:lvl4pPr>
              <a:defRPr baseline="0">
                <a:solidFill>
                  <a:srgbClr val="767769"/>
                </a:solidFill>
              </a:defRPr>
            </a:lvl4pPr>
            <a:lvl5pPr>
              <a:defRPr baseline="0">
                <a:solidFill>
                  <a:srgbClr val="767769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4633D1-9129-C741-9D4A-6B9E979DEEA1}"/>
              </a:ext>
            </a:extLst>
          </p:cNvPr>
          <p:cNvSpPr/>
          <p:nvPr userDrawn="1"/>
        </p:nvSpPr>
        <p:spPr>
          <a:xfrm>
            <a:off x="0" y="4626998"/>
            <a:ext cx="9144000" cy="516503"/>
          </a:xfrm>
          <a:prstGeom prst="rect">
            <a:avLst/>
          </a:prstGeom>
          <a:solidFill>
            <a:srgbClr val="002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>
                <a:solidFill>
                  <a:srgbClr val="1D4F61"/>
                </a:solidFill>
              </a:ln>
              <a:solidFill>
                <a:srgbClr val="767769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2A0FB8-D94B-4A4E-87EE-9BA15181BA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10632"/>
            <a:ext cx="2286000" cy="63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891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00245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>
            <a:lvl1pPr>
              <a:defRPr baseline="0">
                <a:solidFill>
                  <a:srgbClr val="767769"/>
                </a:solidFill>
              </a:defRPr>
            </a:lvl1pPr>
            <a:lvl2pPr>
              <a:defRPr baseline="0">
                <a:solidFill>
                  <a:srgbClr val="767769"/>
                </a:solidFill>
              </a:defRPr>
            </a:lvl2pPr>
            <a:lvl3pPr>
              <a:defRPr baseline="0">
                <a:solidFill>
                  <a:srgbClr val="767769"/>
                </a:solidFill>
              </a:defRPr>
            </a:lvl3pPr>
            <a:lvl4pPr>
              <a:defRPr baseline="0">
                <a:solidFill>
                  <a:srgbClr val="767769"/>
                </a:solidFill>
              </a:defRPr>
            </a:lvl4pPr>
            <a:lvl5pPr>
              <a:defRPr baseline="0">
                <a:solidFill>
                  <a:srgbClr val="767769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DEE587-1CE5-2E4D-B614-D42D1A9604ED}"/>
              </a:ext>
            </a:extLst>
          </p:cNvPr>
          <p:cNvSpPr/>
          <p:nvPr userDrawn="1"/>
        </p:nvSpPr>
        <p:spPr>
          <a:xfrm>
            <a:off x="0" y="4626998"/>
            <a:ext cx="9144000" cy="516503"/>
          </a:xfrm>
          <a:prstGeom prst="rect">
            <a:avLst/>
          </a:prstGeom>
          <a:solidFill>
            <a:srgbClr val="002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>
                <a:solidFill>
                  <a:srgbClr val="1D4F61"/>
                </a:solidFill>
              </a:ln>
              <a:solidFill>
                <a:srgbClr val="767769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BB5616-6DC2-ED4D-89E0-947B96D0AC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10632"/>
            <a:ext cx="2286000" cy="63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6524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A4FDE70-A2F9-BA48-BB32-D28337F553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881"/>
            <a:ext cx="9144000" cy="457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9FF010-BBA7-3143-97A6-1CEA1BE985CC}"/>
              </a:ext>
            </a:extLst>
          </p:cNvPr>
          <p:cNvSpPr/>
          <p:nvPr userDrawn="1"/>
        </p:nvSpPr>
        <p:spPr>
          <a:xfrm>
            <a:off x="0" y="2867569"/>
            <a:ext cx="9144000" cy="1940948"/>
          </a:xfrm>
          <a:prstGeom prst="rect">
            <a:avLst/>
          </a:prstGeom>
          <a:solidFill>
            <a:srgbClr val="6C783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C6CDC7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2D5A03-9281-7642-B358-72352BE35CDD}"/>
              </a:ext>
            </a:extLst>
          </p:cNvPr>
          <p:cNvSpPr txBox="1"/>
          <p:nvPr userDrawn="1"/>
        </p:nvSpPr>
        <p:spPr>
          <a:xfrm>
            <a:off x="6098214" y="2914651"/>
            <a:ext cx="2458720" cy="2205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kern="700" baseline="0">
                <a:solidFill>
                  <a:schemeClr val="bg1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Website: </a:t>
            </a:r>
          </a:p>
          <a:p>
            <a: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kern="700" baseline="0">
                <a:solidFill>
                  <a:schemeClr val="bg1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scorh.net</a:t>
            </a:r>
          </a:p>
          <a:p>
            <a:pPr marL="0" indent="0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</a:pPr>
            <a:r>
              <a:rPr lang="en-US" sz="1200" b="1" kern="700" baseline="0">
                <a:solidFill>
                  <a:schemeClr val="bg1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Address: </a:t>
            </a:r>
          </a:p>
          <a:p>
            <a: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</a:pPr>
            <a:r>
              <a:rPr lang="en-US" sz="1200" b="0" kern="700" baseline="0">
                <a:solidFill>
                  <a:schemeClr val="bg1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107 Saluda Pointe Drive</a:t>
            </a:r>
            <a:r>
              <a:rPr lang="en-US" sz="1200" b="0" kern="1200" baseline="0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MS PGothic" panose="020B0600070205080204" pitchFamily="34" charset="-128"/>
                <a:cs typeface="+mn-cs"/>
              </a:rPr>
              <a:t> </a:t>
            </a:r>
            <a:r>
              <a:rPr lang="en-US" sz="1200" b="0" kern="700" baseline="0">
                <a:solidFill>
                  <a:schemeClr val="bg1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Lexington, SC 29072</a:t>
            </a:r>
          </a:p>
          <a:p>
            <a: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kern="700" baseline="0">
                <a:solidFill>
                  <a:schemeClr val="bg1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Phone: </a:t>
            </a:r>
          </a:p>
          <a:p>
            <a: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kern="700" baseline="0">
                <a:solidFill>
                  <a:schemeClr val="bg1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803-454-3850</a:t>
            </a:r>
            <a:endParaRPr lang="en-US" sz="1200" b="0">
              <a:solidFill>
                <a:schemeClr val="bg1"/>
              </a:solidFill>
              <a:effectLst/>
            </a:endParaRPr>
          </a:p>
          <a:p>
            <a: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50" kern="700" baseline="0">
                <a:solidFill>
                  <a:srgbClr val="767769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</a:t>
            </a:r>
          </a:p>
          <a:p>
            <a:pPr algn="l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kern="1200" baseline="0">
                <a:solidFill>
                  <a:schemeClr val="bg1"/>
                </a:solidFill>
                <a:effectLst>
                  <a:outerShdw blurRad="50800" dist="50800" dir="5400000" sx="1000" sy="1000" algn="ctr" rotWithShape="0">
                    <a:srgbClr val="000000">
                      <a:alpha val="43000"/>
                    </a:srgbClr>
                  </a:outerShdw>
                </a:effectLst>
                <a:latin typeface="Calibri "/>
                <a:ea typeface="MS PGothic" panose="020B0600070205080204" pitchFamily="34" charset="-128"/>
                <a:cs typeface="+mn-cs"/>
              </a:rPr>
              <a:t>       </a:t>
            </a:r>
          </a:p>
          <a:p>
            <a:pPr algn="l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kern="1200" baseline="0">
                <a:solidFill>
                  <a:schemeClr val="bg1"/>
                </a:solidFill>
                <a:effectLst>
                  <a:outerShdw blurRad="50800" dist="50800" dir="5400000" sx="1000" sy="1000" algn="ctr" rotWithShape="0">
                    <a:srgbClr val="000000">
                      <a:alpha val="43000"/>
                    </a:srgbClr>
                  </a:outerShdw>
                </a:effectLst>
                <a:latin typeface="Calibri "/>
                <a:ea typeface="MS PGothic" panose="020B0600070205080204" pitchFamily="34" charset="-128"/>
                <a:cs typeface="+mn-cs"/>
              </a:rPr>
              <a:t>       </a:t>
            </a:r>
            <a:endParaRPr lang="en-US" sz="900" kern="1200" baseline="0">
              <a:solidFill>
                <a:srgbClr val="1D4E61"/>
              </a:solidFill>
              <a:effectLst>
                <a:outerShdw blurRad="50800" dist="50800" dir="5400000" sx="1000" sy="1000" algn="ctr" rotWithShape="0">
                  <a:srgbClr val="000000">
                    <a:alpha val="43000"/>
                  </a:srgbClr>
                </a:outerShdw>
              </a:effectLst>
              <a:latin typeface="Calibri "/>
              <a:ea typeface="MS PGothic" panose="020B0600070205080204" pitchFamily="34" charset="-128"/>
              <a:cs typeface="+mn-cs"/>
            </a:endParaRPr>
          </a:p>
          <a:p>
            <a:endParaRPr lang="en-US" sz="10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08A409-4BBD-9C4B-AB8B-351B395C3C19}"/>
              </a:ext>
            </a:extLst>
          </p:cNvPr>
          <p:cNvSpPr/>
          <p:nvPr userDrawn="1"/>
        </p:nvSpPr>
        <p:spPr>
          <a:xfrm>
            <a:off x="0" y="4626998"/>
            <a:ext cx="9144000" cy="516503"/>
          </a:xfrm>
          <a:prstGeom prst="rect">
            <a:avLst/>
          </a:prstGeom>
          <a:solidFill>
            <a:srgbClr val="002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>
                <a:solidFill>
                  <a:srgbClr val="1D4F61"/>
                </a:solidFill>
              </a:ln>
              <a:solidFill>
                <a:srgbClr val="76776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4CE572-3DBB-584D-BAFF-81DF6F755BE1}"/>
              </a:ext>
            </a:extLst>
          </p:cNvPr>
          <p:cNvSpPr txBox="1"/>
          <p:nvPr userDrawn="1"/>
        </p:nvSpPr>
        <p:spPr>
          <a:xfrm>
            <a:off x="1638300" y="4748227"/>
            <a:ext cx="5867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kern="1200" baseline="0">
                <a:solidFill>
                  <a:schemeClr val="bg1"/>
                </a:solidFill>
                <a:effectLst>
                  <a:outerShdw blurRad="50800" dist="50800" dir="5400000" sx="1000" sy="1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MS PGothic" panose="020B0600070205080204" pitchFamily="34" charset="-128"/>
                <a:cs typeface="Al Bayan Plain" pitchFamily="2" charset="-78"/>
              </a:rPr>
              <a:t>Text SCRURALHEALTH to 66866</a:t>
            </a:r>
            <a:r>
              <a:rPr lang="en-US" sz="1050" b="1" kern="1200" baseline="0">
                <a:solidFill>
                  <a:schemeClr val="bg1"/>
                </a:solidFill>
                <a:effectLst/>
                <a:latin typeface="+mn-lt"/>
                <a:ea typeface="MS PGothic" panose="020B0600070205080204" pitchFamily="34" charset="-128"/>
                <a:cs typeface="Al Bayan Plain" pitchFamily="2" charset="-78"/>
              </a:rPr>
              <a:t> </a:t>
            </a:r>
            <a:r>
              <a:rPr lang="en-US" sz="1050" b="1">
                <a:solidFill>
                  <a:schemeClr val="bg1"/>
                </a:solidFill>
                <a:latin typeface="+mn-lt"/>
                <a:cs typeface="Al Bayan Plain" pitchFamily="2" charset="-78"/>
              </a:rPr>
              <a:t>to subscribe to our “Rural Focus” newsletter!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11A1B46-6B60-1145-82FF-182D6F6AB6E0}"/>
              </a:ext>
            </a:extLst>
          </p:cNvPr>
          <p:cNvCxnSpPr>
            <a:cxnSpLocks/>
          </p:cNvCxnSpPr>
          <p:nvPr userDrawn="1"/>
        </p:nvCxnSpPr>
        <p:spPr>
          <a:xfrm>
            <a:off x="3352800" y="2996594"/>
            <a:ext cx="0" cy="1485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82C8BC3-890A-DB43-A84B-7E80FFF35EB3}"/>
              </a:ext>
            </a:extLst>
          </p:cNvPr>
          <p:cNvCxnSpPr>
            <a:cxnSpLocks/>
          </p:cNvCxnSpPr>
          <p:nvPr userDrawn="1"/>
        </p:nvCxnSpPr>
        <p:spPr>
          <a:xfrm>
            <a:off x="5734259" y="3019202"/>
            <a:ext cx="0" cy="1485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1BD3D166-9D9E-9848-99A0-5EB99F803F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312" y="2730480"/>
            <a:ext cx="1924856" cy="15557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95BA63-8FDB-0D4F-A640-5F7E6FD6F9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918" y="120989"/>
            <a:ext cx="4138166" cy="84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530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76E0D8-B8B8-4545-9F16-A974652C2B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857500"/>
            <a:ext cx="7886700" cy="1359729"/>
          </a:xfrm>
          <a:prstGeom prst="rect">
            <a:avLst/>
          </a:prstGeom>
          <a:noFill/>
        </p:spPr>
        <p:txBody>
          <a:bodyPr/>
          <a:lstStyle>
            <a:lvl1pPr algn="ctr">
              <a:defRPr sz="2475" b="0">
                <a:solidFill>
                  <a:srgbClr val="767769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/>
              <a:t>Welcome to the South Carolina Office of Rural Health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E54A7B-7345-41B2-8903-5275A33C4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04" b="12282"/>
          <a:stretch/>
        </p:blipFill>
        <p:spPr>
          <a:xfrm>
            <a:off x="0" y="-26491"/>
            <a:ext cx="9144000" cy="11694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FE0754-1C8C-41B8-8BE2-841EC8C7F3C0}"/>
              </a:ext>
            </a:extLst>
          </p:cNvPr>
          <p:cNvSpPr/>
          <p:nvPr userDrawn="1"/>
        </p:nvSpPr>
        <p:spPr>
          <a:xfrm>
            <a:off x="0" y="4627005"/>
            <a:ext cx="9144000" cy="516503"/>
          </a:xfrm>
          <a:prstGeom prst="rect">
            <a:avLst/>
          </a:prstGeom>
          <a:solidFill>
            <a:srgbClr val="002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>
                <a:solidFill>
                  <a:srgbClr val="1D4F61"/>
                </a:solidFill>
              </a:ln>
              <a:solidFill>
                <a:srgbClr val="767769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E2554E-363E-4092-A6F1-79A3B14B22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75" y="1404842"/>
            <a:ext cx="4591050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080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14750"/>
            <a:ext cx="64008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350" baseline="0">
                <a:solidFill>
                  <a:srgbClr val="79797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E0D4E4-BCCD-3D47-A574-B09EA1F437FE}"/>
              </a:ext>
            </a:extLst>
          </p:cNvPr>
          <p:cNvSpPr/>
          <p:nvPr userDrawn="1"/>
        </p:nvSpPr>
        <p:spPr>
          <a:xfrm>
            <a:off x="0" y="4627006"/>
            <a:ext cx="9144000" cy="516503"/>
          </a:xfrm>
          <a:prstGeom prst="rect">
            <a:avLst/>
          </a:prstGeom>
          <a:solidFill>
            <a:srgbClr val="002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>
                <a:solidFill>
                  <a:srgbClr val="1D4F61"/>
                </a:solidFill>
              </a:ln>
              <a:solidFill>
                <a:srgbClr val="76776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87664F-9C7C-435B-97EE-D35B4447FF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684" y="4510640"/>
            <a:ext cx="1714632" cy="63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692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45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rgbClr val="79797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aseline="0">
                <a:solidFill>
                  <a:srgbClr val="79797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baseline="0">
                <a:solidFill>
                  <a:srgbClr val="79797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baseline="0">
                <a:solidFill>
                  <a:srgbClr val="79797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baseline="0">
                <a:solidFill>
                  <a:srgbClr val="79797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67E9FA-E6BA-2846-AE11-9D1E81525756}"/>
              </a:ext>
            </a:extLst>
          </p:cNvPr>
          <p:cNvSpPr/>
          <p:nvPr userDrawn="1"/>
        </p:nvSpPr>
        <p:spPr>
          <a:xfrm>
            <a:off x="0" y="4627006"/>
            <a:ext cx="9144000" cy="516503"/>
          </a:xfrm>
          <a:prstGeom prst="rect">
            <a:avLst/>
          </a:prstGeom>
          <a:solidFill>
            <a:srgbClr val="002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>
                <a:solidFill>
                  <a:srgbClr val="1D4F61"/>
                </a:solidFill>
              </a:ln>
              <a:solidFill>
                <a:srgbClr val="767769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E47BF0-C4E4-8B4D-AB52-DDB06BBC43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684" y="4510640"/>
            <a:ext cx="1714632" cy="63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417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495800" y="2943225"/>
            <a:ext cx="84138" cy="6310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/>
          </a:p>
        </p:txBody>
      </p:sp>
      <p:sp>
        <p:nvSpPr>
          <p:cNvPr id="5" name="Oval 4"/>
          <p:cNvSpPr/>
          <p:nvPr/>
        </p:nvSpPr>
        <p:spPr>
          <a:xfrm>
            <a:off x="4695825" y="2943225"/>
            <a:ext cx="84138" cy="6310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/>
          </a:p>
        </p:txBody>
      </p:sp>
      <p:sp>
        <p:nvSpPr>
          <p:cNvPr id="6" name="Oval 5"/>
          <p:cNvSpPr/>
          <p:nvPr/>
        </p:nvSpPr>
        <p:spPr>
          <a:xfrm>
            <a:off x="4297369" y="2943225"/>
            <a:ext cx="84137" cy="6310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/>
          </a:p>
        </p:txBody>
      </p:sp>
      <p:sp>
        <p:nvSpPr>
          <p:cNvPr id="7" name="Footer Placeholder 2"/>
          <p:cNvSpPr txBox="1">
            <a:spLocks/>
          </p:cNvSpPr>
          <p:nvPr/>
        </p:nvSpPr>
        <p:spPr>
          <a:xfrm>
            <a:off x="914400" y="4629150"/>
            <a:ext cx="5181600" cy="34290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88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028709"/>
            <a:ext cx="7772400" cy="1878806"/>
          </a:xfrm>
        </p:spPr>
        <p:txBody>
          <a:bodyPr/>
          <a:lstStyle>
            <a:lvl1pPr algn="ctr" defTabSz="5143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700" kern="1200" dirty="0" smtClean="0">
                <a:solidFill>
                  <a:srgbClr val="002454"/>
                </a:solidFill>
                <a:effectLst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051581"/>
            <a:ext cx="7772400" cy="848915"/>
          </a:xfrm>
        </p:spPr>
        <p:txBody>
          <a:bodyPr/>
          <a:lstStyle>
            <a:lvl1pPr marL="0" indent="0" algn="ctr">
              <a:buNone/>
              <a:defRPr sz="1125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E395E701-E378-BA43-B3FC-6C35294BB207}"/>
              </a:ext>
            </a:extLst>
          </p:cNvPr>
          <p:cNvSpPr txBox="1">
            <a:spLocks/>
          </p:cNvSpPr>
          <p:nvPr userDrawn="1"/>
        </p:nvSpPr>
        <p:spPr>
          <a:xfrm>
            <a:off x="914400" y="4629150"/>
            <a:ext cx="5181600" cy="34290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88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20AB9A-B9AE-6543-8277-12C3BBA5A4B9}"/>
              </a:ext>
            </a:extLst>
          </p:cNvPr>
          <p:cNvSpPr/>
          <p:nvPr userDrawn="1"/>
        </p:nvSpPr>
        <p:spPr>
          <a:xfrm>
            <a:off x="0" y="4627006"/>
            <a:ext cx="9144000" cy="516503"/>
          </a:xfrm>
          <a:prstGeom prst="rect">
            <a:avLst/>
          </a:prstGeom>
          <a:solidFill>
            <a:srgbClr val="002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>
                <a:solidFill>
                  <a:srgbClr val="1D4F61"/>
                </a:solidFill>
              </a:ln>
              <a:solidFill>
                <a:srgbClr val="767769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7DA297-1F3C-3A44-B7A4-530E65012D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684" y="4510640"/>
            <a:ext cx="1714632" cy="63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843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45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135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200150"/>
            <a:ext cx="4041648" cy="3394710"/>
          </a:xfrm>
        </p:spPr>
        <p:txBody>
          <a:bodyPr/>
          <a:lstStyle>
            <a:lvl1pPr>
              <a:defRPr>
                <a:solidFill>
                  <a:srgbClr val="7677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7677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rgbClr val="7677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rgbClr val="7677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solidFill>
                  <a:srgbClr val="7677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A6A003-28EC-A04F-A1F3-40AF22F010C6}"/>
              </a:ext>
            </a:extLst>
          </p:cNvPr>
          <p:cNvSpPr/>
          <p:nvPr userDrawn="1"/>
        </p:nvSpPr>
        <p:spPr>
          <a:xfrm>
            <a:off x="0" y="4627006"/>
            <a:ext cx="9144000" cy="516503"/>
          </a:xfrm>
          <a:prstGeom prst="rect">
            <a:avLst/>
          </a:prstGeom>
          <a:solidFill>
            <a:srgbClr val="002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>
                <a:solidFill>
                  <a:srgbClr val="1D4F61"/>
                </a:solidFill>
              </a:ln>
              <a:solidFill>
                <a:srgbClr val="76776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D72906-6D27-6B4E-A1BA-85465E1048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684" y="4510640"/>
            <a:ext cx="1714632" cy="63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735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454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4040188" cy="457200"/>
          </a:xfrm>
        </p:spPr>
        <p:txBody>
          <a:bodyPr anchor="b">
            <a:noAutofit/>
          </a:bodyPr>
          <a:lstStyle>
            <a:lvl1pPr marL="0" indent="0" algn="ctr">
              <a:buNone/>
              <a:defRPr sz="1350" b="0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6" y="1200150"/>
            <a:ext cx="4041775" cy="457200"/>
          </a:xfrm>
        </p:spPr>
        <p:txBody>
          <a:bodyPr anchor="b">
            <a:noAutofit/>
          </a:bodyPr>
          <a:lstStyle>
            <a:lvl1pPr marL="0" indent="0" algn="ctr">
              <a:buNone/>
              <a:defRPr sz="1350" b="0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1659636"/>
            <a:ext cx="4041648" cy="29352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1659643"/>
            <a:ext cx="4041648" cy="29348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1A929A-2174-7744-849B-F9F607861897}"/>
              </a:ext>
            </a:extLst>
          </p:cNvPr>
          <p:cNvSpPr/>
          <p:nvPr userDrawn="1"/>
        </p:nvSpPr>
        <p:spPr>
          <a:xfrm>
            <a:off x="0" y="4627006"/>
            <a:ext cx="9144000" cy="516503"/>
          </a:xfrm>
          <a:prstGeom prst="rect">
            <a:avLst/>
          </a:prstGeom>
          <a:solidFill>
            <a:srgbClr val="002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>
                <a:solidFill>
                  <a:srgbClr val="1D4F61"/>
                </a:solidFill>
              </a:ln>
              <a:solidFill>
                <a:srgbClr val="767769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142DF1-767F-5146-910B-E17CAB65C7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684" y="4510640"/>
            <a:ext cx="1714632" cy="63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0733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D85369-1305-BC4D-AABD-9B80C1E2597B}"/>
              </a:ext>
            </a:extLst>
          </p:cNvPr>
          <p:cNvSpPr/>
          <p:nvPr userDrawn="1"/>
        </p:nvSpPr>
        <p:spPr>
          <a:xfrm>
            <a:off x="0" y="4627006"/>
            <a:ext cx="9144000" cy="516503"/>
          </a:xfrm>
          <a:prstGeom prst="rect">
            <a:avLst/>
          </a:prstGeom>
          <a:solidFill>
            <a:srgbClr val="002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>
                <a:solidFill>
                  <a:srgbClr val="1D4F61"/>
                </a:solidFill>
              </a:ln>
              <a:solidFill>
                <a:srgbClr val="767769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73444E-87D0-5A40-AFEC-9F78F3A9E5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684" y="4510640"/>
            <a:ext cx="1714632" cy="63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5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dk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1" descr="organic-04.png"/>
          <p:cNvPicPr preferRelativeResize="0"/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1"/>
          <p:cNvSpPr/>
          <p:nvPr/>
        </p:nvSpPr>
        <p:spPr>
          <a:xfrm>
            <a:off x="595200" y="588531"/>
            <a:ext cx="7953600" cy="3910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1"/>
          <p:cNvSpPr/>
          <p:nvPr/>
        </p:nvSpPr>
        <p:spPr>
          <a:xfrm>
            <a:off x="1794900" y="4199456"/>
            <a:ext cx="5554200" cy="629100"/>
          </a:xfrm>
          <a:prstGeom prst="rect">
            <a:avLst/>
          </a:prstGeom>
          <a:solidFill>
            <a:srgbClr val="ECC1C8"/>
          </a:solidFill>
          <a:ln>
            <a:noFill/>
          </a:ln>
          <a:effectLst>
            <a:outerShdw dist="104775" dir="2700000" algn="bl" rotWithShape="0">
              <a:srgbClr val="20124D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>
            <a:off x="1794900" y="4192781"/>
            <a:ext cx="5554200" cy="6291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9" y="200025"/>
            <a:ext cx="3008313" cy="157162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1575" b="0" baseline="0">
                <a:solidFill>
                  <a:srgbClr val="002454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43" y="204796"/>
            <a:ext cx="4995863" cy="4389835"/>
          </a:xfrm>
        </p:spPr>
        <p:txBody>
          <a:bodyPr/>
          <a:lstStyle>
            <a:lvl1pPr>
              <a:defRPr sz="1800" baseline="0">
                <a:solidFill>
                  <a:srgbClr val="002454"/>
                </a:solidFill>
              </a:defRPr>
            </a:lvl1pPr>
            <a:lvl2pPr>
              <a:defRPr sz="1575" baseline="0">
                <a:solidFill>
                  <a:srgbClr val="767769"/>
                </a:solidFill>
              </a:defRPr>
            </a:lvl2pPr>
            <a:lvl3pPr>
              <a:defRPr sz="1350" baseline="0">
                <a:solidFill>
                  <a:srgbClr val="767769"/>
                </a:solidFill>
              </a:defRPr>
            </a:lvl3pPr>
            <a:lvl4pPr>
              <a:defRPr sz="1125" baseline="0">
                <a:solidFill>
                  <a:srgbClr val="767769"/>
                </a:solidFill>
              </a:defRPr>
            </a:lvl4pPr>
            <a:lvl5pPr>
              <a:defRPr sz="1125" baseline="0">
                <a:solidFill>
                  <a:srgbClr val="767769"/>
                </a:solidFill>
              </a:defRPr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9" y="1828809"/>
            <a:ext cx="3008313" cy="276582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900" baseline="0">
                <a:solidFill>
                  <a:srgbClr val="767769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724840-FD5F-0943-85A5-F0DB2BBA89E4}"/>
              </a:ext>
            </a:extLst>
          </p:cNvPr>
          <p:cNvSpPr/>
          <p:nvPr userDrawn="1"/>
        </p:nvSpPr>
        <p:spPr>
          <a:xfrm>
            <a:off x="0" y="4627006"/>
            <a:ext cx="9144000" cy="516503"/>
          </a:xfrm>
          <a:prstGeom prst="rect">
            <a:avLst/>
          </a:prstGeom>
          <a:solidFill>
            <a:srgbClr val="002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>
                <a:solidFill>
                  <a:srgbClr val="1D4F61"/>
                </a:solidFill>
              </a:ln>
              <a:solidFill>
                <a:srgbClr val="76776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9C8938-EB46-EE48-B4EC-83DADDE84F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684" y="4510640"/>
            <a:ext cx="1714632" cy="63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7448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171450"/>
            <a:ext cx="5711824" cy="671513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1575" b="0" baseline="0">
                <a:solidFill>
                  <a:srgbClr val="00245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7" y="857250"/>
            <a:ext cx="6054724" cy="3405783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800" baseline="0">
                <a:solidFill>
                  <a:srgbClr val="767769"/>
                </a:solidFill>
              </a:defRPr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357688"/>
            <a:ext cx="5711824" cy="377829"/>
          </a:xfrm>
        </p:spPr>
        <p:txBody>
          <a:bodyPr>
            <a:normAutofit/>
          </a:bodyPr>
          <a:lstStyle>
            <a:lvl1pPr marL="0" indent="0" algn="ctr">
              <a:buNone/>
              <a:defRPr sz="900">
                <a:solidFill>
                  <a:schemeClr val="bg2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EB68BD-0A57-EA42-8556-0742AA0CC98A}"/>
              </a:ext>
            </a:extLst>
          </p:cNvPr>
          <p:cNvSpPr/>
          <p:nvPr userDrawn="1"/>
        </p:nvSpPr>
        <p:spPr>
          <a:xfrm>
            <a:off x="0" y="4627006"/>
            <a:ext cx="9144000" cy="516503"/>
          </a:xfrm>
          <a:prstGeom prst="rect">
            <a:avLst/>
          </a:prstGeom>
          <a:solidFill>
            <a:srgbClr val="002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>
                <a:solidFill>
                  <a:srgbClr val="1D4F61"/>
                </a:solidFill>
              </a:ln>
              <a:solidFill>
                <a:srgbClr val="76776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D91467-D61A-B440-90D1-CF98F67B8A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684" y="4510640"/>
            <a:ext cx="1714632" cy="63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10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725"/>
            <a:ext cx="8229600" cy="828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45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aseline="0">
                <a:solidFill>
                  <a:srgbClr val="767769"/>
                </a:solidFill>
              </a:defRPr>
            </a:lvl1pPr>
            <a:lvl2pPr>
              <a:defRPr baseline="0">
                <a:solidFill>
                  <a:srgbClr val="767769"/>
                </a:solidFill>
              </a:defRPr>
            </a:lvl2pPr>
            <a:lvl3pPr>
              <a:defRPr baseline="0">
                <a:solidFill>
                  <a:srgbClr val="767769"/>
                </a:solidFill>
              </a:defRPr>
            </a:lvl3pPr>
            <a:lvl4pPr>
              <a:defRPr baseline="0">
                <a:solidFill>
                  <a:srgbClr val="767769"/>
                </a:solidFill>
              </a:defRPr>
            </a:lvl4pPr>
            <a:lvl5pPr>
              <a:defRPr baseline="0">
                <a:solidFill>
                  <a:srgbClr val="767769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4633D1-9129-C741-9D4A-6B9E979DEEA1}"/>
              </a:ext>
            </a:extLst>
          </p:cNvPr>
          <p:cNvSpPr/>
          <p:nvPr userDrawn="1"/>
        </p:nvSpPr>
        <p:spPr>
          <a:xfrm>
            <a:off x="0" y="4627006"/>
            <a:ext cx="9144000" cy="516503"/>
          </a:xfrm>
          <a:prstGeom prst="rect">
            <a:avLst/>
          </a:prstGeom>
          <a:solidFill>
            <a:srgbClr val="002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>
                <a:solidFill>
                  <a:srgbClr val="1D4F61"/>
                </a:solidFill>
              </a:ln>
              <a:solidFill>
                <a:srgbClr val="767769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2A0FB8-D94B-4A4E-87EE-9BA15181BA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684" y="4510640"/>
            <a:ext cx="1714632" cy="63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887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7"/>
            <a:ext cx="2057400" cy="4388644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00245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7"/>
            <a:ext cx="6019800" cy="4388644"/>
          </a:xfrm>
        </p:spPr>
        <p:txBody>
          <a:bodyPr vert="eaVert"/>
          <a:lstStyle>
            <a:lvl1pPr>
              <a:defRPr baseline="0">
                <a:solidFill>
                  <a:srgbClr val="767769"/>
                </a:solidFill>
              </a:defRPr>
            </a:lvl1pPr>
            <a:lvl2pPr>
              <a:defRPr baseline="0">
                <a:solidFill>
                  <a:srgbClr val="767769"/>
                </a:solidFill>
              </a:defRPr>
            </a:lvl2pPr>
            <a:lvl3pPr>
              <a:defRPr baseline="0">
                <a:solidFill>
                  <a:srgbClr val="767769"/>
                </a:solidFill>
              </a:defRPr>
            </a:lvl3pPr>
            <a:lvl4pPr>
              <a:defRPr baseline="0">
                <a:solidFill>
                  <a:srgbClr val="767769"/>
                </a:solidFill>
              </a:defRPr>
            </a:lvl4pPr>
            <a:lvl5pPr>
              <a:defRPr baseline="0">
                <a:solidFill>
                  <a:srgbClr val="767769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DEE587-1CE5-2E4D-B614-D42D1A9604ED}"/>
              </a:ext>
            </a:extLst>
          </p:cNvPr>
          <p:cNvSpPr/>
          <p:nvPr userDrawn="1"/>
        </p:nvSpPr>
        <p:spPr>
          <a:xfrm>
            <a:off x="0" y="4627006"/>
            <a:ext cx="9144000" cy="516503"/>
          </a:xfrm>
          <a:prstGeom prst="rect">
            <a:avLst/>
          </a:prstGeom>
          <a:solidFill>
            <a:srgbClr val="002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>
                <a:solidFill>
                  <a:srgbClr val="1D4F61"/>
                </a:solidFill>
              </a:ln>
              <a:solidFill>
                <a:srgbClr val="767769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BB5616-6DC2-ED4D-89E0-947B96D0AC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684" y="4510640"/>
            <a:ext cx="1714632" cy="63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154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A4FDE70-A2F9-BA48-BB32-D28337F553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881"/>
            <a:ext cx="9144000" cy="457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9FF010-BBA7-3143-97A6-1CEA1BE985CC}"/>
              </a:ext>
            </a:extLst>
          </p:cNvPr>
          <p:cNvSpPr/>
          <p:nvPr userDrawn="1"/>
        </p:nvSpPr>
        <p:spPr>
          <a:xfrm>
            <a:off x="0" y="2894912"/>
            <a:ext cx="9144000" cy="1940948"/>
          </a:xfrm>
          <a:prstGeom prst="rect">
            <a:avLst/>
          </a:prstGeom>
          <a:solidFill>
            <a:srgbClr val="6C783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C6CDC7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2D5A03-9281-7642-B358-72352BE35CDD}"/>
              </a:ext>
            </a:extLst>
          </p:cNvPr>
          <p:cNvSpPr txBox="1"/>
          <p:nvPr userDrawn="1"/>
        </p:nvSpPr>
        <p:spPr>
          <a:xfrm>
            <a:off x="6098214" y="2914657"/>
            <a:ext cx="2458720" cy="1560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b="1" kern="700" baseline="0">
                <a:solidFill>
                  <a:schemeClr val="bg1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Website: </a:t>
            </a:r>
          </a:p>
          <a:p>
            <a: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b="0" kern="700" baseline="0">
                <a:solidFill>
                  <a:schemeClr val="bg1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scorh.net</a:t>
            </a:r>
          </a:p>
          <a:p>
            <a:pPr marL="0" indent="0" algn="l" rtl="0" eaLnBrk="1" fontAlgn="base" hangingPunct="1">
              <a:lnSpc>
                <a:spcPct val="100000"/>
              </a:lnSpc>
              <a:spcBef>
                <a:spcPts val="338"/>
              </a:spcBef>
              <a:spcAft>
                <a:spcPts val="0"/>
              </a:spcAft>
            </a:pPr>
            <a:r>
              <a:rPr lang="en-US" sz="900" b="1" kern="700" baseline="0">
                <a:solidFill>
                  <a:schemeClr val="bg1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Address: </a:t>
            </a:r>
          </a:p>
          <a:p>
            <a: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338"/>
              </a:spcAft>
            </a:pPr>
            <a:r>
              <a:rPr lang="en-US" sz="900" b="0" kern="700" baseline="0">
                <a:solidFill>
                  <a:schemeClr val="bg1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107 Saluda Pointe Drive</a:t>
            </a:r>
            <a:r>
              <a:rPr lang="en-US" sz="900" b="0" kern="1200" baseline="0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MS PGothic" panose="020B0600070205080204" pitchFamily="34" charset="-128"/>
                <a:cs typeface="+mn-cs"/>
              </a:rPr>
              <a:t> </a:t>
            </a:r>
            <a:r>
              <a:rPr lang="en-US" sz="900" b="0" kern="700" baseline="0">
                <a:solidFill>
                  <a:schemeClr val="bg1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Lexington, SC 29072</a:t>
            </a:r>
          </a:p>
          <a:p>
            <a: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b="1" kern="700" baseline="0">
                <a:solidFill>
                  <a:schemeClr val="bg1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Phone: </a:t>
            </a:r>
          </a:p>
          <a:p>
            <a: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b="0" kern="700" baseline="0">
                <a:solidFill>
                  <a:schemeClr val="bg1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803-454-3850</a:t>
            </a:r>
            <a:endParaRPr lang="en-US" sz="900" b="0">
              <a:solidFill>
                <a:schemeClr val="bg1"/>
              </a:solidFill>
              <a:effectLst/>
            </a:endParaRPr>
          </a:p>
          <a:p>
            <a: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88" kern="700" baseline="0">
                <a:solidFill>
                  <a:srgbClr val="767769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</a:t>
            </a:r>
          </a:p>
          <a:p>
            <a:pPr algn="l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kern="1200" baseline="0">
                <a:solidFill>
                  <a:schemeClr val="bg1"/>
                </a:solidFill>
                <a:effectLst>
                  <a:outerShdw blurRad="50800" dist="50800" dir="5400000" sx="1000" sy="1000" algn="ctr" rotWithShape="0">
                    <a:srgbClr val="000000">
                      <a:alpha val="43000"/>
                    </a:srgbClr>
                  </a:outerShdw>
                </a:effectLst>
                <a:latin typeface="Calibri "/>
                <a:ea typeface="MS PGothic" panose="020B0600070205080204" pitchFamily="34" charset="-128"/>
                <a:cs typeface="+mn-cs"/>
              </a:rPr>
              <a:t>       </a:t>
            </a:r>
          </a:p>
          <a:p>
            <a:pPr algn="l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kern="1200" baseline="0">
                <a:solidFill>
                  <a:schemeClr val="bg1"/>
                </a:solidFill>
                <a:effectLst>
                  <a:outerShdw blurRad="50800" dist="50800" dir="5400000" sx="1000" sy="1000" algn="ctr" rotWithShape="0">
                    <a:srgbClr val="000000">
                      <a:alpha val="43000"/>
                    </a:srgbClr>
                  </a:outerShdw>
                </a:effectLst>
                <a:latin typeface="Calibri "/>
                <a:ea typeface="MS PGothic" panose="020B0600070205080204" pitchFamily="34" charset="-128"/>
                <a:cs typeface="+mn-cs"/>
              </a:rPr>
              <a:t>       </a:t>
            </a:r>
            <a:endParaRPr lang="en-US" sz="675" kern="1200" baseline="0">
              <a:solidFill>
                <a:srgbClr val="1D4E61"/>
              </a:solidFill>
              <a:effectLst>
                <a:outerShdw blurRad="50800" dist="50800" dir="5400000" sx="1000" sy="1000" algn="ctr" rotWithShape="0">
                  <a:srgbClr val="000000">
                    <a:alpha val="43000"/>
                  </a:srgbClr>
                </a:outerShdw>
              </a:effectLst>
              <a:latin typeface="Calibri "/>
              <a:ea typeface="MS PGothic" panose="020B0600070205080204" pitchFamily="34" charset="-128"/>
              <a:cs typeface="+mn-cs"/>
            </a:endParaRPr>
          </a:p>
          <a:p>
            <a:endParaRPr lang="en-US" sz="10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08A409-4BBD-9C4B-AB8B-351B395C3C19}"/>
              </a:ext>
            </a:extLst>
          </p:cNvPr>
          <p:cNvSpPr/>
          <p:nvPr userDrawn="1"/>
        </p:nvSpPr>
        <p:spPr>
          <a:xfrm>
            <a:off x="0" y="4627006"/>
            <a:ext cx="9144000" cy="516503"/>
          </a:xfrm>
          <a:prstGeom prst="rect">
            <a:avLst/>
          </a:prstGeom>
          <a:solidFill>
            <a:srgbClr val="002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>
                <a:solidFill>
                  <a:srgbClr val="1D4F61"/>
                </a:solidFill>
              </a:ln>
              <a:solidFill>
                <a:srgbClr val="76776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4CE572-3DBB-584D-BAFF-81DF6F755BE1}"/>
              </a:ext>
            </a:extLst>
          </p:cNvPr>
          <p:cNvSpPr txBox="1"/>
          <p:nvPr userDrawn="1"/>
        </p:nvSpPr>
        <p:spPr>
          <a:xfrm>
            <a:off x="1638300" y="4748233"/>
            <a:ext cx="5867400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88" b="1" kern="1200" baseline="0">
                <a:solidFill>
                  <a:schemeClr val="bg1"/>
                </a:solidFill>
                <a:effectLst>
                  <a:outerShdw blurRad="50800" dist="50800" dir="5400000" sx="1000" sy="1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MS PGothic" panose="020B0600070205080204" pitchFamily="34" charset="-128"/>
                <a:cs typeface="Al Bayan Plain" pitchFamily="2" charset="-78"/>
              </a:rPr>
              <a:t>Text SCRURALHEALTH to 66866</a:t>
            </a:r>
            <a:r>
              <a:rPr lang="en-US" sz="788" b="1" kern="1200" baseline="0">
                <a:solidFill>
                  <a:schemeClr val="bg1"/>
                </a:solidFill>
                <a:effectLst/>
                <a:latin typeface="+mn-lt"/>
                <a:ea typeface="MS PGothic" panose="020B0600070205080204" pitchFamily="34" charset="-128"/>
                <a:cs typeface="Al Bayan Plain" pitchFamily="2" charset="-78"/>
              </a:rPr>
              <a:t> </a:t>
            </a:r>
            <a:r>
              <a:rPr lang="en-US" sz="788" b="1">
                <a:solidFill>
                  <a:schemeClr val="bg1"/>
                </a:solidFill>
                <a:latin typeface="+mn-lt"/>
                <a:cs typeface="Al Bayan Plain" pitchFamily="2" charset="-78"/>
              </a:rPr>
              <a:t>to subscribe to our “Rural Focus” newsletter!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11A1B46-6B60-1145-82FF-182D6F6AB6E0}"/>
              </a:ext>
            </a:extLst>
          </p:cNvPr>
          <p:cNvCxnSpPr>
            <a:cxnSpLocks/>
          </p:cNvCxnSpPr>
          <p:nvPr userDrawn="1"/>
        </p:nvCxnSpPr>
        <p:spPr>
          <a:xfrm>
            <a:off x="3352800" y="2996594"/>
            <a:ext cx="0" cy="1485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82C8BC3-890A-DB43-A84B-7E80FFF35EB3}"/>
              </a:ext>
            </a:extLst>
          </p:cNvPr>
          <p:cNvCxnSpPr>
            <a:cxnSpLocks/>
          </p:cNvCxnSpPr>
          <p:nvPr userDrawn="1"/>
        </p:nvCxnSpPr>
        <p:spPr>
          <a:xfrm>
            <a:off x="5734259" y="3019202"/>
            <a:ext cx="0" cy="1485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995BA63-8FDB-0D4F-A640-5F7E6FD6F9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5811" y="120996"/>
            <a:ext cx="3092382" cy="8435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EEF786-3D60-4EAA-A15F-7B939F2505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2498996"/>
            <a:ext cx="1443642" cy="155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679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9" y="514350"/>
            <a:ext cx="6000750" cy="2228851"/>
          </a:xfrm>
        </p:spPr>
        <p:txBody>
          <a:bodyPr anchor="b">
            <a:normAutofit/>
          </a:bodyPr>
          <a:lstStyle>
            <a:lvl1pPr algn="l">
              <a:defRPr sz="36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59" y="2882900"/>
            <a:ext cx="4800600" cy="1460500"/>
          </a:xfrm>
        </p:spPr>
        <p:txBody>
          <a:bodyPr anchor="t">
            <a:normAutofit/>
          </a:bodyPr>
          <a:lstStyle>
            <a:lvl1pPr marL="0" indent="0" algn="l">
              <a:buNone/>
              <a:defRPr sz="1575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</p:spPr>
        <p:txBody>
          <a:bodyPr/>
          <a:lstStyle/>
          <a:p>
            <a:fld id="{6F653CA1-CD84-4680-95FB-2474E9BE89F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</p:spPr>
        <p:txBody>
          <a:bodyPr/>
          <a:lstStyle/>
          <a:p>
            <a:fld id="{83D02B34-743D-4A26-A501-D397C6A395A8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171009" y="6350"/>
            <a:ext cx="2857500" cy="28575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581128" y="68659"/>
            <a:ext cx="4560491" cy="45604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426869" y="171450"/>
            <a:ext cx="3714750" cy="37147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501878" y="24209"/>
            <a:ext cx="3639742" cy="363974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884070" y="457201"/>
            <a:ext cx="3257549" cy="325754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05003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 marL="214313" indent="-214313">
              <a:buSzPct val="120000"/>
              <a:buFont typeface="Arial" panose="020B0604020202020204" pitchFamily="34" charset="0"/>
              <a:buChar char="•"/>
              <a:defRPr sz="2000"/>
            </a:lvl1pPr>
            <a:lvl2pPr marL="557213" indent="-214313">
              <a:buSzPct val="120000"/>
              <a:buFont typeface="Arial" panose="020B0604020202020204" pitchFamily="34" charset="0"/>
              <a:buChar char="•"/>
              <a:defRPr/>
            </a:lvl2pPr>
            <a:lvl3pPr marL="900113" indent="-214313">
              <a:buSzPct val="120000"/>
              <a:buFont typeface="Arial" panose="020B0604020202020204" pitchFamily="34" charset="0"/>
              <a:buChar char="•"/>
              <a:defRPr/>
            </a:lvl3pPr>
            <a:lvl4pPr marL="1157288" indent="-128588">
              <a:buSzPct val="120000"/>
              <a:buFont typeface="Arial" panose="020B0604020202020204" pitchFamily="34" charset="0"/>
              <a:buChar char="•"/>
              <a:defRPr/>
            </a:lvl4pPr>
            <a:lvl5pPr marL="1500188" indent="-128588">
              <a:buSzPct val="12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42AFA9-B5C5-1C34-8205-DD708A86B7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75" r="14375"/>
          <a:stretch/>
        </p:blipFill>
        <p:spPr>
          <a:xfrm>
            <a:off x="8382000" y="4341395"/>
            <a:ext cx="762000" cy="802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69827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599" y="582404"/>
            <a:ext cx="6400801" cy="1711200"/>
          </a:xfrm>
        </p:spPr>
        <p:txBody>
          <a:bodyPr anchor="b">
            <a:normAutofit/>
          </a:bodyPr>
          <a:lstStyle>
            <a:lvl1pPr algn="ctr">
              <a:defRPr sz="3200" b="0" cap="none" baseline="0">
                <a:solidFill>
                  <a:srgbClr val="00339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820515"/>
            <a:ext cx="6400800" cy="112395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01252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59" y="514351"/>
            <a:ext cx="3703241" cy="271145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00" y="514351"/>
            <a:ext cx="3700859" cy="271145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</p:spPr>
        <p:txBody>
          <a:bodyPr/>
          <a:lstStyle/>
          <a:p>
            <a:fld id="{6F653CA1-CD84-4680-95FB-2474E9BE89F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</p:spPr>
        <p:txBody>
          <a:bodyPr/>
          <a:lstStyle/>
          <a:p>
            <a:fld id="{83D02B34-743D-4A26-A501-D397C6A39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7929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1" y="514350"/>
            <a:ext cx="3487340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59" y="952897"/>
            <a:ext cx="3703241" cy="227290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299" y="514350"/>
            <a:ext cx="3498851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09" y="946546"/>
            <a:ext cx="3696891" cy="227290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</p:spPr>
        <p:txBody>
          <a:bodyPr/>
          <a:lstStyle/>
          <a:p>
            <a:fld id="{6F653CA1-CD84-4680-95FB-2474E9BE89F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</p:spPr>
        <p:txBody>
          <a:bodyPr/>
          <a:lstStyle/>
          <a:p>
            <a:fld id="{83D02B34-743D-4A26-A501-D397C6A39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911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aves">
  <p:cSld name="BLANK_1">
    <p:bg>
      <p:bgPr>
        <a:solidFill>
          <a:schemeClr val="dk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3" descr="organic-02.png"/>
          <p:cNvPicPr preferRelativeResize="0"/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</p:spPr>
        <p:txBody>
          <a:bodyPr/>
          <a:lstStyle/>
          <a:p>
            <a:fld id="{6F653CA1-CD84-4680-95FB-2474E9BE89F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</p:spPr>
        <p:txBody>
          <a:bodyPr/>
          <a:lstStyle/>
          <a:p>
            <a:fld id="{83D02B34-743D-4A26-A501-D397C6A39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1083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</p:spPr>
        <p:txBody>
          <a:bodyPr/>
          <a:lstStyle/>
          <a:p>
            <a:fld id="{6F653CA1-CD84-4680-95FB-2474E9BE89F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</p:spPr>
        <p:txBody>
          <a:bodyPr/>
          <a:lstStyle/>
          <a:p>
            <a:fld id="{83D02B34-743D-4A26-A501-D397C6A39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1893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514350"/>
            <a:ext cx="2743200" cy="1028700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59" y="514350"/>
            <a:ext cx="4457701" cy="398145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1657350"/>
            <a:ext cx="2743200" cy="156845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</p:spPr>
        <p:txBody>
          <a:bodyPr/>
          <a:lstStyle/>
          <a:p>
            <a:fld id="{6F653CA1-CD84-4680-95FB-2474E9BE89F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</p:spPr>
        <p:txBody>
          <a:bodyPr/>
          <a:lstStyle/>
          <a:p>
            <a:fld id="{83D02B34-743D-4A26-A501-D397C6A39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491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085850"/>
            <a:ext cx="4514850" cy="857250"/>
          </a:xfrm>
        </p:spPr>
        <p:txBody>
          <a:bodyPr anchor="b">
            <a:normAutofit/>
          </a:bodyPr>
          <a:lstStyle>
            <a:lvl1pPr algn="l">
              <a:defRPr sz="21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59" y="685800"/>
            <a:ext cx="2460731" cy="3429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09" y="2082800"/>
            <a:ext cx="4516041" cy="1536700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</p:spPr>
        <p:txBody>
          <a:bodyPr/>
          <a:lstStyle/>
          <a:p>
            <a:fld id="{6F653CA1-CD84-4680-95FB-2474E9BE89F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</p:spPr>
        <p:txBody>
          <a:bodyPr/>
          <a:lstStyle/>
          <a:p>
            <a:fld id="{83D02B34-743D-4A26-A501-D397C6A39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006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0" y="400050"/>
            <a:ext cx="8114109" cy="234315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2882900"/>
            <a:ext cx="6228158" cy="3429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2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</p:spPr>
        <p:txBody>
          <a:bodyPr/>
          <a:lstStyle/>
          <a:p>
            <a:fld id="{6F653CA1-CD84-4680-95FB-2474E9BE89F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</p:spPr>
        <p:txBody>
          <a:bodyPr/>
          <a:lstStyle/>
          <a:p>
            <a:fld id="{83D02B34-743D-4A26-A501-D397C6A39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4813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14350"/>
            <a:ext cx="7543800" cy="2057400"/>
          </a:xfrm>
        </p:spPr>
        <p:txBody>
          <a:bodyPr anchor="ctr">
            <a:normAutofit/>
          </a:bodyPr>
          <a:lstStyle>
            <a:lvl1pPr algn="l">
              <a:defRPr sz="24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086100"/>
            <a:ext cx="6401991" cy="140970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</p:spPr>
        <p:txBody>
          <a:bodyPr/>
          <a:lstStyle/>
          <a:p>
            <a:fld id="{6F653CA1-CD84-4680-95FB-2474E9BE89F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</p:spPr>
        <p:txBody>
          <a:bodyPr/>
          <a:lstStyle/>
          <a:p>
            <a:fld id="{83D02B34-743D-4A26-A501-D397C6A39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430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514350"/>
            <a:ext cx="6858001" cy="20574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2571750"/>
            <a:ext cx="6400800" cy="28575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225801"/>
            <a:ext cx="6400800" cy="1263649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</p:spPr>
        <p:txBody>
          <a:bodyPr/>
          <a:lstStyle/>
          <a:p>
            <a:fld id="{6F653CA1-CD84-4680-95FB-2474E9BE89F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</p:spPr>
        <p:txBody>
          <a:bodyPr/>
          <a:lstStyle/>
          <a:p>
            <a:fld id="{83D02B34-743D-4A26-A501-D397C6A395A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98859" y="6091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4059" y="207645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464293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2571750"/>
            <a:ext cx="6400800" cy="1273050"/>
          </a:xfrm>
        </p:spPr>
        <p:txBody>
          <a:bodyPr anchor="b">
            <a:normAutofit/>
          </a:bodyPr>
          <a:lstStyle>
            <a:lvl1pPr algn="l">
              <a:defRPr sz="24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8" y="3849736"/>
            <a:ext cx="6401993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</p:spPr>
        <p:txBody>
          <a:bodyPr/>
          <a:lstStyle/>
          <a:p>
            <a:fld id="{6F653CA1-CD84-4680-95FB-2474E9BE89F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</p:spPr>
        <p:txBody>
          <a:bodyPr/>
          <a:lstStyle/>
          <a:p>
            <a:fld id="{83D02B34-743D-4A26-A501-D397C6A39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2347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514350"/>
            <a:ext cx="6858000" cy="20574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2946400"/>
            <a:ext cx="6400801" cy="7874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733800"/>
            <a:ext cx="6400801" cy="7620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</p:spPr>
        <p:txBody>
          <a:bodyPr/>
          <a:lstStyle/>
          <a:p>
            <a:fld id="{6F653CA1-CD84-4680-95FB-2474E9BE89F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</p:spPr>
        <p:txBody>
          <a:bodyPr/>
          <a:lstStyle/>
          <a:p>
            <a:fld id="{83D02B34-743D-4A26-A501-D397C6A395A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98859" y="6091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4059" y="207645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3973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14350"/>
            <a:ext cx="7543800" cy="20574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2946401"/>
            <a:ext cx="6400800" cy="62865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575049"/>
            <a:ext cx="6400801" cy="9207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</p:spPr>
        <p:txBody>
          <a:bodyPr/>
          <a:lstStyle/>
          <a:p>
            <a:fld id="{6F653CA1-CD84-4680-95FB-2474E9BE89F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</p:spPr>
        <p:txBody>
          <a:bodyPr/>
          <a:lstStyle/>
          <a:p>
            <a:fld id="{83D02B34-743D-4A26-A501-D397C6A39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87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zigzag">
  <p:cSld name="BLANK_1_1">
    <p:bg>
      <p:bgPr>
        <a:solidFill>
          <a:schemeClr val="dk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4" descr="organic-03.png"/>
          <p:cNvPicPr preferRelativeResize="0"/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</p:spPr>
        <p:txBody>
          <a:bodyPr/>
          <a:lstStyle/>
          <a:p>
            <a:fld id="{6F653CA1-CD84-4680-95FB-2474E9BE89F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</p:spPr>
        <p:txBody>
          <a:bodyPr/>
          <a:lstStyle/>
          <a:p>
            <a:fld id="{83D02B34-743D-4A26-A501-D397C6A39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978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514350"/>
            <a:ext cx="1543050" cy="3429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514350"/>
            <a:ext cx="5867400" cy="398145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</p:spPr>
        <p:txBody>
          <a:bodyPr/>
          <a:lstStyle/>
          <a:p>
            <a:fld id="{6F653CA1-CD84-4680-95FB-2474E9BE89F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</p:spPr>
        <p:txBody>
          <a:bodyPr/>
          <a:lstStyle/>
          <a:p>
            <a:fld id="{83D02B34-743D-4A26-A501-D397C6A39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5284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034300" y="925025"/>
            <a:ext cx="7075500" cy="115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131350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2038025" y="1476000"/>
            <a:ext cx="5067900" cy="304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31800" algn="ctr" rtl="0">
              <a:spcBef>
                <a:spcPts val="600"/>
              </a:spcBef>
              <a:spcAft>
                <a:spcPts val="0"/>
              </a:spcAft>
              <a:buSzPts val="3200"/>
              <a:buChar char="◦"/>
              <a:defRPr sz="3200" i="1"/>
            </a:lvl1pPr>
            <a:lvl2pPr marL="914400" lvl="1" indent="-431800" algn="ctr" rtl="0">
              <a:spcBef>
                <a:spcPts val="0"/>
              </a:spcBef>
              <a:spcAft>
                <a:spcPts val="0"/>
              </a:spcAft>
              <a:buSzPts val="3200"/>
              <a:buChar char="◦"/>
              <a:defRPr sz="3200" i="1"/>
            </a:lvl2pPr>
            <a:lvl3pPr marL="1371600" lvl="2" indent="-431800" algn="ctr" rtl="0">
              <a:spcBef>
                <a:spcPts val="0"/>
              </a:spcBef>
              <a:spcAft>
                <a:spcPts val="0"/>
              </a:spcAft>
              <a:buSzPts val="3200"/>
              <a:buChar char="◦"/>
              <a:defRPr sz="3200" i="1"/>
            </a:lvl3pPr>
            <a:lvl4pPr marL="1828800" lvl="3" indent="-431800" algn="ctr" rtl="0">
              <a:spcBef>
                <a:spcPts val="0"/>
              </a:spcBef>
              <a:spcAft>
                <a:spcPts val="0"/>
              </a:spcAft>
              <a:buSzPts val="3200"/>
              <a:buChar char="◦"/>
              <a:defRPr sz="3200" i="1"/>
            </a:lvl4pPr>
            <a:lvl5pPr marL="2286000" lvl="4" indent="-431800" algn="ctr" rtl="0">
              <a:spcBef>
                <a:spcPts val="0"/>
              </a:spcBef>
              <a:spcAft>
                <a:spcPts val="0"/>
              </a:spcAft>
              <a:buSzPts val="3200"/>
              <a:buChar char="◦"/>
              <a:defRPr sz="3200" i="1"/>
            </a:lvl5pPr>
            <a:lvl6pPr marL="2743200" lvl="5" indent="-431800" algn="ctr" rtl="0">
              <a:spcBef>
                <a:spcPts val="0"/>
              </a:spcBef>
              <a:spcAft>
                <a:spcPts val="0"/>
              </a:spcAft>
              <a:buSzPts val="3200"/>
              <a:buChar char="◦"/>
              <a:defRPr sz="3200" i="1"/>
            </a:lvl6pPr>
            <a:lvl7pPr marL="3200400" lvl="6" indent="-431800" algn="ctr" rtl="0">
              <a:spcBef>
                <a:spcPts val="0"/>
              </a:spcBef>
              <a:spcAft>
                <a:spcPts val="0"/>
              </a:spcAft>
              <a:buSzPts val="3200"/>
              <a:buChar char="◦"/>
              <a:defRPr sz="3200" i="1"/>
            </a:lvl7pPr>
            <a:lvl8pPr marL="3657600" lvl="7" indent="-431800" algn="ctr" rtl="0">
              <a:spcBef>
                <a:spcPts val="0"/>
              </a:spcBef>
              <a:spcAft>
                <a:spcPts val="0"/>
              </a:spcAft>
              <a:buSzPts val="3200"/>
              <a:buChar char="◦"/>
              <a:defRPr sz="3200" i="1"/>
            </a:lvl8pPr>
            <a:lvl9pPr marL="4114800" lvl="8" indent="-431800" algn="ctr" rtl="0">
              <a:spcBef>
                <a:spcPts val="0"/>
              </a:spcBef>
              <a:spcAft>
                <a:spcPts val="0"/>
              </a:spcAft>
              <a:buSzPts val="3200"/>
              <a:buChar char="◦"/>
              <a:defRPr sz="3200" i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83D02B34-743D-4A26-A501-D397C6A39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221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30473" cy="51404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02008"/>
            <a:ext cx="7772400" cy="865937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667945"/>
            <a:ext cx="6400800" cy="4648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571322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F79D0F-8BF0-5C46-9CA3-8D911F972E8E}" type="datetimeFigureOut">
              <a:rPr lang="en-US" smtClean="0"/>
              <a:t>2/13/2025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34223" y="3328323"/>
            <a:ext cx="2133600" cy="273844"/>
          </a:xfrm>
          <a:prstGeom prst="rect">
            <a:avLst/>
          </a:prstGeom>
        </p:spPr>
        <p:txBody>
          <a:bodyPr/>
          <a:lstStyle/>
          <a:p>
            <a:fld id="{37900D06-31D2-4246-BDCA-18F58CB240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8203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98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ircles">
  <p:cSld name="BLANK_1_1_1">
    <p:bg>
      <p:bgPr>
        <a:solidFill>
          <a:schemeClr val="dk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 descr="organic-04.png"/>
          <p:cNvPicPr preferRelativeResize="0"/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67.xml"/><Relationship Id="rId21" Type="http://schemas.openxmlformats.org/officeDocument/2006/relationships/image" Target="../media/image37.png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39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3F3F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None/>
              <a:defRPr sz="1800" b="1" i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None/>
              <a:defRPr sz="1800" b="1" i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None/>
              <a:defRPr sz="1800" b="1" i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None/>
              <a:defRPr sz="1800" b="1" i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None/>
              <a:defRPr sz="1800" b="1" i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None/>
              <a:defRPr sz="1800" b="1" i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None/>
              <a:defRPr sz="1800" b="1" i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None/>
              <a:defRPr sz="1800" b="1" i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None/>
              <a:defRPr sz="1800" b="1" i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nos"/>
              <a:buChar char="▹"/>
              <a:defRPr sz="30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nos"/>
              <a:buChar char="▸"/>
              <a:defRPr sz="24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nos"/>
              <a:buChar char="◦"/>
              <a:defRPr sz="24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●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○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■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●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○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■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5" r:id="rId5"/>
    <p:sldLayoutId id="2147483706" r:id="rId6"/>
    <p:sldLayoutId id="2147483707" r:id="rId7"/>
    <p:sldLayoutId id="2147483669" r:id="rId8"/>
    <p:sldLayoutId id="2147483661" r:id="rId9"/>
    <p:sldLayoutId id="2147483663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E483109C-41B8-4DBC-8B54-35A6E3F04FF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882253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41E1EAAC-41B9-4693-8D3B-84976E7351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977629"/>
            <a:ext cx="7886700" cy="265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9088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kern="1200">
          <a:solidFill>
            <a:srgbClr val="00629B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629B"/>
          </a:solidFill>
          <a:latin typeface="Montserrat" panose="00000500000000000000" pitchFamily="50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629B"/>
          </a:solidFill>
          <a:latin typeface="Montserrat" panose="00000500000000000000" pitchFamily="50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629B"/>
          </a:solidFill>
          <a:latin typeface="Montserrat" panose="00000500000000000000" pitchFamily="50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629B"/>
          </a:solidFill>
          <a:latin typeface="Montserrat" panose="00000500000000000000" pitchFamily="50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00629B"/>
          </a:solidFill>
          <a:latin typeface="Montserrat" panose="00000500000000000000" pitchFamily="50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00629B"/>
          </a:solidFill>
          <a:latin typeface="Montserrat" panose="00000500000000000000" pitchFamily="50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00629B"/>
          </a:solidFill>
          <a:latin typeface="Montserrat" panose="00000500000000000000" pitchFamily="50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00629B"/>
          </a:solidFill>
          <a:latin typeface="Montserrat" panose="00000500000000000000" pitchFamily="50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rgbClr val="00A9CE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rgbClr val="00A9CE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rgbClr val="00A9CE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A9CE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rgbClr val="00A9CE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433889" y="273845"/>
            <a:ext cx="4081462" cy="1874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433889" y="2426494"/>
            <a:ext cx="4081462" cy="439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0977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Montserrat" pitchFamily="50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Montserrat" pitchFamily="50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Montserrat" pitchFamily="50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Montserrat" pitchFamily="50" charset="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Montserrat" pitchFamily="50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Montserrat" pitchFamily="50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Montserrat" pitchFamily="50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Montserrat" pitchFamily="50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defRPr sz="1800" kern="1200">
          <a:solidFill>
            <a:srgbClr val="00A9CE"/>
          </a:solidFill>
          <a:latin typeface="+mn-lt"/>
          <a:ea typeface="+mn-ea"/>
          <a:cs typeface="+mn-cs"/>
        </a:defRPr>
      </a:lvl1pPr>
      <a:lvl2pPr marL="5143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328613" y="246460"/>
            <a:ext cx="8374062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354014" y="1304925"/>
            <a:ext cx="8339137" cy="328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350839" y="4767263"/>
            <a:ext cx="409575" cy="16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600" smtClean="0">
                <a:solidFill>
                  <a:schemeClr val="tx2"/>
                </a:solidFill>
                <a:latin typeface="Verdana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fld id="{CBAF7012-B5EE-4193-9BDC-59AC61AD4A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568326" y="4767262"/>
            <a:ext cx="8137525" cy="215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600" smtClean="0">
                <a:solidFill>
                  <a:schemeClr val="tx2"/>
                </a:solidFill>
                <a:latin typeface="Verdana" pitchFamily="80" charset="0"/>
                <a:ea typeface="ＭＳ Ｐゴシック" pitchFamily="80" charset="-128"/>
              </a:defRPr>
            </a:lvl1pPr>
          </a:lstStyle>
          <a:p>
            <a:pPr>
              <a:defRPr/>
            </a:pPr>
            <a:r>
              <a:rPr lang="en-US"/>
              <a:t>| PRESENTATION TITLE HERE | ©2011 YMCA of the USA</a:t>
            </a:r>
          </a:p>
        </p:txBody>
      </p:sp>
    </p:spTree>
    <p:extLst>
      <p:ext uri="{BB962C8B-B14F-4D97-AF65-F5344CB8AC3E}">
        <p14:creationId xmlns:p14="http://schemas.microsoft.com/office/powerpoint/2010/main" val="2355386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1950" b="1" cap="all">
          <a:solidFill>
            <a:srgbClr val="01A49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1950" b="1">
          <a:solidFill>
            <a:srgbClr val="01A490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2pPr>
      <a:lvl3pPr algn="l" rtl="0" fontAlgn="base">
        <a:spcBef>
          <a:spcPct val="0"/>
        </a:spcBef>
        <a:spcAft>
          <a:spcPct val="0"/>
        </a:spcAft>
        <a:defRPr sz="1950" b="1">
          <a:solidFill>
            <a:srgbClr val="01A490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3pPr>
      <a:lvl4pPr algn="l" rtl="0" fontAlgn="base">
        <a:spcBef>
          <a:spcPct val="0"/>
        </a:spcBef>
        <a:spcAft>
          <a:spcPct val="0"/>
        </a:spcAft>
        <a:defRPr sz="1950" b="1">
          <a:solidFill>
            <a:srgbClr val="01A490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4pPr>
      <a:lvl5pPr algn="l" rtl="0" fontAlgn="base">
        <a:spcBef>
          <a:spcPct val="0"/>
        </a:spcBef>
        <a:spcAft>
          <a:spcPct val="0"/>
        </a:spcAft>
        <a:defRPr sz="1950" b="1">
          <a:solidFill>
            <a:srgbClr val="01A490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folHlink"/>
          </a:solidFill>
          <a:latin typeface="Verdana" pitchFamily="64" charset="0"/>
          <a:ea typeface="ＭＳ Ｐゴシック" pitchFamily="64" charset="-128"/>
          <a:cs typeface="ＭＳ Ｐゴシック" pitchFamily="64" charset="-128"/>
        </a:defRPr>
      </a:lvl9pPr>
    </p:titleStyle>
    <p:bodyStyle>
      <a:lvl1pPr algn="l" rtl="0" fontAlgn="base">
        <a:spcBef>
          <a:spcPct val="50000"/>
        </a:spcBef>
        <a:spcAft>
          <a:spcPct val="0"/>
        </a:spcAft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167879" indent="-166688" algn="l" rtl="0" fontAlgn="base">
        <a:spcBef>
          <a:spcPct val="100000"/>
        </a:spcBef>
        <a:spcAft>
          <a:spcPct val="0"/>
        </a:spcAft>
        <a:buSzPct val="80000"/>
        <a:buChar char="•"/>
        <a:defRPr>
          <a:solidFill>
            <a:schemeClr val="tx2"/>
          </a:solidFill>
          <a:latin typeface="+mn-lt"/>
          <a:ea typeface="+mn-ea"/>
        </a:defRPr>
      </a:lvl2pPr>
      <a:lvl3pPr marL="520304" indent="-171450" algn="l" rtl="0" fontAlgn="base">
        <a:spcBef>
          <a:spcPct val="25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+mn-ea"/>
        </a:defRPr>
      </a:lvl3pPr>
      <a:lvl4pPr marL="840581" indent="-171450" algn="l" rtl="0" fontAlgn="base">
        <a:spcBef>
          <a:spcPct val="25000"/>
        </a:spcBef>
        <a:spcAft>
          <a:spcPct val="0"/>
        </a:spcAft>
        <a:buSzPct val="80000"/>
        <a:buChar char="•"/>
        <a:defRPr>
          <a:solidFill>
            <a:schemeClr val="tx2"/>
          </a:solidFill>
          <a:latin typeface="+mn-lt"/>
          <a:ea typeface="+mn-ea"/>
        </a:defRPr>
      </a:lvl4pPr>
      <a:lvl5pPr marL="1206104" indent="-171450" algn="l" rtl="0" fontAlgn="base">
        <a:spcBef>
          <a:spcPct val="25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+mn-ea"/>
        </a:defRPr>
      </a:lvl5pPr>
      <a:lvl6pPr marL="1549004" indent="-171450" algn="l" rtl="0" eaLnBrk="1" fontAlgn="base" hangingPunct="1">
        <a:spcBef>
          <a:spcPct val="25000"/>
        </a:spcBef>
        <a:spcAft>
          <a:spcPct val="0"/>
        </a:spcAft>
        <a:buChar char="–"/>
        <a:defRPr>
          <a:solidFill>
            <a:schemeClr val="bg2"/>
          </a:solidFill>
          <a:latin typeface="+mn-lt"/>
          <a:ea typeface="+mn-ea"/>
        </a:defRPr>
      </a:lvl6pPr>
      <a:lvl7pPr marL="1891904" indent="-171450" algn="l" rtl="0" eaLnBrk="1" fontAlgn="base" hangingPunct="1">
        <a:spcBef>
          <a:spcPct val="25000"/>
        </a:spcBef>
        <a:spcAft>
          <a:spcPct val="0"/>
        </a:spcAft>
        <a:buChar char="–"/>
        <a:defRPr>
          <a:solidFill>
            <a:schemeClr val="bg2"/>
          </a:solidFill>
          <a:latin typeface="+mn-lt"/>
          <a:ea typeface="+mn-ea"/>
        </a:defRPr>
      </a:lvl7pPr>
      <a:lvl8pPr marL="2234804" indent="-171450" algn="l" rtl="0" eaLnBrk="1" fontAlgn="base" hangingPunct="1">
        <a:spcBef>
          <a:spcPct val="25000"/>
        </a:spcBef>
        <a:spcAft>
          <a:spcPct val="0"/>
        </a:spcAft>
        <a:buChar char="–"/>
        <a:defRPr>
          <a:solidFill>
            <a:schemeClr val="bg2"/>
          </a:solidFill>
          <a:latin typeface="+mn-lt"/>
          <a:ea typeface="+mn-ea"/>
        </a:defRPr>
      </a:lvl8pPr>
      <a:lvl9pPr marL="2577704" indent="-171450" algn="l" rtl="0" eaLnBrk="1" fontAlgn="base" hangingPunct="1">
        <a:spcBef>
          <a:spcPct val="25000"/>
        </a:spcBef>
        <a:spcAft>
          <a:spcPct val="0"/>
        </a:spcAft>
        <a:buChar char="–"/>
        <a:defRPr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217728" tIns="108864" rIns="217728" bIns="10886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217728" tIns="108864" rIns="217728" bIns="10886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4767264"/>
            <a:ext cx="2133600" cy="273844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l">
              <a:defRPr sz="10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ctr">
              <a:defRPr sz="10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04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p:hf hdr="0" ftr="0" dt="0"/>
  <p:txStyles>
    <p:titleStyle>
      <a:lvl1pPr algn="ctr" defTabSz="408240" rtl="0" eaLnBrk="1" latinLnBrk="0" hangingPunct="1">
        <a:spcBef>
          <a:spcPct val="0"/>
        </a:spcBef>
        <a:buNone/>
        <a:defRPr sz="2475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06180" indent="-306180" algn="l" defTabSz="40824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63389" indent="-255150" algn="l" defTabSz="408240" rtl="0" eaLnBrk="1" latinLnBrk="0" hangingPunct="1">
        <a:spcBef>
          <a:spcPct val="20000"/>
        </a:spcBef>
        <a:buFont typeface="Arial"/>
        <a:buChar char="–"/>
        <a:defRPr sz="16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20599" indent="-204120" algn="l" defTabSz="408240" rtl="0" eaLnBrk="1" latinLnBrk="0" hangingPunct="1">
        <a:spcBef>
          <a:spcPct val="20000"/>
        </a:spcBef>
        <a:buFont typeface="Arial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28839" indent="-204120" algn="l" defTabSz="408240" rtl="0" eaLnBrk="1" latinLnBrk="0" hangingPunct="1">
        <a:spcBef>
          <a:spcPct val="20000"/>
        </a:spcBef>
        <a:buFont typeface="Arial"/>
        <a:buChar char="–"/>
        <a:defRPr sz="10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37079" indent="-204120" algn="l" defTabSz="408240" rtl="0" eaLnBrk="1" latinLnBrk="0" hangingPunct="1">
        <a:spcBef>
          <a:spcPct val="20000"/>
        </a:spcBef>
        <a:buFont typeface="Arial"/>
        <a:buChar char="»"/>
        <a:defRPr sz="10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245318" indent="-204120" algn="l" defTabSz="40824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558" indent="-204120" algn="l" defTabSz="40824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797" indent="-204120" algn="l" defTabSz="40824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70037" indent="-204120" algn="l" defTabSz="40824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8240" rtl="0" eaLnBrk="1" latinLnBrk="0" hangingPunct="1">
        <a:defRPr sz="1613" kern="1200">
          <a:solidFill>
            <a:schemeClr val="tx1"/>
          </a:solidFill>
          <a:latin typeface="+mn-lt"/>
          <a:ea typeface="+mn-ea"/>
          <a:cs typeface="+mn-cs"/>
        </a:defRPr>
      </a:lvl1pPr>
      <a:lvl2pPr marL="408240" algn="l" defTabSz="408240" rtl="0" eaLnBrk="1" latinLnBrk="0" hangingPunct="1">
        <a:defRPr sz="1613" kern="1200">
          <a:solidFill>
            <a:schemeClr val="tx1"/>
          </a:solidFill>
          <a:latin typeface="+mn-lt"/>
          <a:ea typeface="+mn-ea"/>
          <a:cs typeface="+mn-cs"/>
        </a:defRPr>
      </a:lvl2pPr>
      <a:lvl3pPr marL="816479" algn="l" defTabSz="408240" rtl="0" eaLnBrk="1" latinLnBrk="0" hangingPunct="1">
        <a:defRPr sz="1613" kern="1200">
          <a:solidFill>
            <a:schemeClr val="tx1"/>
          </a:solidFill>
          <a:latin typeface="+mn-lt"/>
          <a:ea typeface="+mn-ea"/>
          <a:cs typeface="+mn-cs"/>
        </a:defRPr>
      </a:lvl3pPr>
      <a:lvl4pPr marL="1224719" algn="l" defTabSz="408240" rtl="0" eaLnBrk="1" latinLnBrk="0" hangingPunct="1">
        <a:defRPr sz="1613" kern="1200">
          <a:solidFill>
            <a:schemeClr val="tx1"/>
          </a:solidFill>
          <a:latin typeface="+mn-lt"/>
          <a:ea typeface="+mn-ea"/>
          <a:cs typeface="+mn-cs"/>
        </a:defRPr>
      </a:lvl4pPr>
      <a:lvl5pPr marL="1632959" algn="l" defTabSz="408240" rtl="0" eaLnBrk="1" latinLnBrk="0" hangingPunct="1">
        <a:defRPr sz="1613" kern="1200">
          <a:solidFill>
            <a:schemeClr val="tx1"/>
          </a:solidFill>
          <a:latin typeface="+mn-lt"/>
          <a:ea typeface="+mn-ea"/>
          <a:cs typeface="+mn-cs"/>
        </a:defRPr>
      </a:lvl5pPr>
      <a:lvl6pPr marL="2041199" algn="l" defTabSz="408240" rtl="0" eaLnBrk="1" latinLnBrk="0" hangingPunct="1">
        <a:defRPr sz="1613" kern="1200">
          <a:solidFill>
            <a:schemeClr val="tx1"/>
          </a:solidFill>
          <a:latin typeface="+mn-lt"/>
          <a:ea typeface="+mn-ea"/>
          <a:cs typeface="+mn-cs"/>
        </a:defRPr>
      </a:lvl6pPr>
      <a:lvl7pPr marL="2449438" algn="l" defTabSz="408240" rtl="0" eaLnBrk="1" latinLnBrk="0" hangingPunct="1">
        <a:defRPr sz="1613" kern="1200">
          <a:solidFill>
            <a:schemeClr val="tx1"/>
          </a:solidFill>
          <a:latin typeface="+mn-lt"/>
          <a:ea typeface="+mn-ea"/>
          <a:cs typeface="+mn-cs"/>
        </a:defRPr>
      </a:lvl7pPr>
      <a:lvl8pPr marL="2857677" algn="l" defTabSz="408240" rtl="0" eaLnBrk="1" latinLnBrk="0" hangingPunct="1">
        <a:defRPr sz="1613" kern="1200">
          <a:solidFill>
            <a:schemeClr val="tx1"/>
          </a:solidFill>
          <a:latin typeface="+mn-lt"/>
          <a:ea typeface="+mn-ea"/>
          <a:cs typeface="+mn-cs"/>
        </a:defRPr>
      </a:lvl8pPr>
      <a:lvl9pPr marL="3265917" algn="l" defTabSz="408240" rtl="0" eaLnBrk="1" latinLnBrk="0" hangingPunct="1">
        <a:defRPr sz="16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5725"/>
            <a:ext cx="8229600" cy="8286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28701"/>
            <a:ext cx="8229600" cy="356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1353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hf sldNum="0" hdr="0" ftr="0" dt="0"/>
  <p:txStyles>
    <p:titleStyle>
      <a:lvl1pPr algn="ctr" rtl="0" eaLnBrk="1" fontAlgn="base" hangingPunct="1">
        <a:lnSpc>
          <a:spcPts val="4350"/>
        </a:lnSpc>
        <a:spcBef>
          <a:spcPct val="0"/>
        </a:spcBef>
        <a:spcAft>
          <a:spcPct val="0"/>
        </a:spcAft>
        <a:defRPr sz="4050" kern="1200">
          <a:solidFill>
            <a:srgbClr val="002454"/>
          </a:solidFill>
          <a:effectLst/>
          <a:latin typeface="Calibri Light" panose="020F0302020204030204" pitchFamily="34" charset="0"/>
          <a:ea typeface="MS PGothic" pitchFamily="34" charset="-128"/>
          <a:cs typeface="Calibri Light" panose="020F0302020204030204" pitchFamily="34" charset="0"/>
        </a:defRPr>
      </a:lvl1pPr>
      <a:lvl2pPr algn="ctr" rtl="0" eaLnBrk="1" fontAlgn="base" hangingPunct="1">
        <a:lnSpc>
          <a:spcPts val="4350"/>
        </a:lnSpc>
        <a:spcBef>
          <a:spcPct val="0"/>
        </a:spcBef>
        <a:spcAft>
          <a:spcPct val="0"/>
        </a:spcAft>
        <a:defRPr sz="4050">
          <a:solidFill>
            <a:schemeClr val="tx2"/>
          </a:solidFill>
          <a:latin typeface="Palatino Linotype" pitchFamily="18" charset="0"/>
          <a:ea typeface="MS PGothic" pitchFamily="34" charset="-128"/>
          <a:cs typeface="MS PGothic" charset="0"/>
        </a:defRPr>
      </a:lvl2pPr>
      <a:lvl3pPr algn="ctr" rtl="0" eaLnBrk="1" fontAlgn="base" hangingPunct="1">
        <a:lnSpc>
          <a:spcPts val="4350"/>
        </a:lnSpc>
        <a:spcBef>
          <a:spcPct val="0"/>
        </a:spcBef>
        <a:spcAft>
          <a:spcPct val="0"/>
        </a:spcAft>
        <a:defRPr sz="4050">
          <a:solidFill>
            <a:schemeClr val="tx2"/>
          </a:solidFill>
          <a:latin typeface="Palatino Linotype" pitchFamily="18" charset="0"/>
          <a:ea typeface="MS PGothic" pitchFamily="34" charset="-128"/>
          <a:cs typeface="MS PGothic" charset="0"/>
        </a:defRPr>
      </a:lvl3pPr>
      <a:lvl4pPr algn="ctr" rtl="0" eaLnBrk="1" fontAlgn="base" hangingPunct="1">
        <a:lnSpc>
          <a:spcPts val="4350"/>
        </a:lnSpc>
        <a:spcBef>
          <a:spcPct val="0"/>
        </a:spcBef>
        <a:spcAft>
          <a:spcPct val="0"/>
        </a:spcAft>
        <a:defRPr sz="4050">
          <a:solidFill>
            <a:schemeClr val="tx2"/>
          </a:solidFill>
          <a:latin typeface="Palatino Linotype" pitchFamily="18" charset="0"/>
          <a:ea typeface="MS PGothic" pitchFamily="34" charset="-128"/>
          <a:cs typeface="MS PGothic" charset="0"/>
        </a:defRPr>
      </a:lvl4pPr>
      <a:lvl5pPr algn="ctr" rtl="0" eaLnBrk="1" fontAlgn="base" hangingPunct="1">
        <a:lnSpc>
          <a:spcPts val="4350"/>
        </a:lnSpc>
        <a:spcBef>
          <a:spcPct val="0"/>
        </a:spcBef>
        <a:spcAft>
          <a:spcPct val="0"/>
        </a:spcAft>
        <a:defRPr sz="4050">
          <a:solidFill>
            <a:schemeClr val="tx2"/>
          </a:solidFill>
          <a:latin typeface="Palatino Linotype" pitchFamily="18" charset="0"/>
          <a:ea typeface="MS PGothic" pitchFamily="34" charset="-128"/>
          <a:cs typeface="MS PGothic" charset="0"/>
        </a:defRPr>
      </a:lvl5pPr>
      <a:lvl6pPr marL="342900" algn="ctr" rtl="0" eaLnBrk="1" fontAlgn="base" hangingPunct="1">
        <a:lnSpc>
          <a:spcPts val="4350"/>
        </a:lnSpc>
        <a:spcBef>
          <a:spcPct val="0"/>
        </a:spcBef>
        <a:spcAft>
          <a:spcPct val="0"/>
        </a:spcAft>
        <a:defRPr sz="4050">
          <a:solidFill>
            <a:schemeClr val="tx2"/>
          </a:solidFill>
          <a:latin typeface="Palatino Linotype" pitchFamily="18" charset="0"/>
          <a:ea typeface="MS PGothic" pitchFamily="34" charset="-128"/>
        </a:defRPr>
      </a:lvl6pPr>
      <a:lvl7pPr marL="685800" algn="ctr" rtl="0" eaLnBrk="1" fontAlgn="base" hangingPunct="1">
        <a:lnSpc>
          <a:spcPts val="4350"/>
        </a:lnSpc>
        <a:spcBef>
          <a:spcPct val="0"/>
        </a:spcBef>
        <a:spcAft>
          <a:spcPct val="0"/>
        </a:spcAft>
        <a:defRPr sz="4050">
          <a:solidFill>
            <a:schemeClr val="tx2"/>
          </a:solidFill>
          <a:latin typeface="Palatino Linotype" pitchFamily="18" charset="0"/>
          <a:ea typeface="MS PGothic" pitchFamily="34" charset="-128"/>
        </a:defRPr>
      </a:lvl7pPr>
      <a:lvl8pPr marL="1028700" algn="ctr" rtl="0" eaLnBrk="1" fontAlgn="base" hangingPunct="1">
        <a:lnSpc>
          <a:spcPts val="4350"/>
        </a:lnSpc>
        <a:spcBef>
          <a:spcPct val="0"/>
        </a:spcBef>
        <a:spcAft>
          <a:spcPct val="0"/>
        </a:spcAft>
        <a:defRPr sz="4050">
          <a:solidFill>
            <a:schemeClr val="tx2"/>
          </a:solidFill>
          <a:latin typeface="Palatino Linotype" pitchFamily="18" charset="0"/>
          <a:ea typeface="MS PGothic" pitchFamily="34" charset="-128"/>
        </a:defRPr>
      </a:lvl8pPr>
      <a:lvl9pPr marL="1371600" algn="ctr" rtl="0" eaLnBrk="1" fontAlgn="base" hangingPunct="1">
        <a:lnSpc>
          <a:spcPts val="4350"/>
        </a:lnSpc>
        <a:spcBef>
          <a:spcPct val="0"/>
        </a:spcBef>
        <a:spcAft>
          <a:spcPct val="0"/>
        </a:spcAft>
        <a:defRPr sz="4050">
          <a:solidFill>
            <a:schemeClr val="tx2"/>
          </a:solidFill>
          <a:latin typeface="Palatino Linotype" pitchFamily="18" charset="0"/>
          <a:ea typeface="MS PGothic" pitchFamily="34" charset="-128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 baseline="0">
          <a:solidFill>
            <a:srgbClr val="797979"/>
          </a:solidFill>
          <a:latin typeface="+mj-lt"/>
          <a:ea typeface="MS PGothic" pitchFamily="34" charset="-128"/>
          <a:cs typeface="MS PGothic" charset="0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200" kern="1200" baseline="0">
          <a:solidFill>
            <a:srgbClr val="797979"/>
          </a:solidFill>
          <a:latin typeface="+mj-lt"/>
          <a:ea typeface="MS PGothic" pitchFamily="34" charset="-128"/>
          <a:cs typeface="MS PGothic" charset="0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200" kern="1200" baseline="0">
          <a:solidFill>
            <a:srgbClr val="797979"/>
          </a:solidFill>
          <a:latin typeface="+mj-lt"/>
          <a:ea typeface="MS PGothic" pitchFamily="34" charset="-128"/>
          <a:cs typeface="MS PGothic" charset="0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200" kern="1200" baseline="0">
          <a:solidFill>
            <a:srgbClr val="797979"/>
          </a:solidFill>
          <a:latin typeface="+mj-lt"/>
          <a:ea typeface="MS PGothic" pitchFamily="34" charset="-128"/>
          <a:cs typeface="MS PGothic" charset="0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200" kern="1200" baseline="0">
          <a:solidFill>
            <a:srgbClr val="797979"/>
          </a:solidFill>
          <a:latin typeface="+mj-lt"/>
          <a:ea typeface="MS PGothic" pitchFamily="34" charset="-128"/>
          <a:cs typeface="MS PGothic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Courier New" pitchFamily="49" charset="0"/>
        <a:buChar char="o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Courier New" pitchFamily="49" charset="0"/>
        <a:buChar char="o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5725"/>
            <a:ext cx="8229600" cy="8286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28701"/>
            <a:ext cx="8229600" cy="356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2721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hf sldNum="0" hdr="0" ftr="0" dt="0"/>
  <p:txStyles>
    <p:titleStyle>
      <a:lvl1pPr algn="ctr" rtl="0" eaLnBrk="1" fontAlgn="base" hangingPunct="1">
        <a:lnSpc>
          <a:spcPts val="3263"/>
        </a:lnSpc>
        <a:spcBef>
          <a:spcPct val="0"/>
        </a:spcBef>
        <a:spcAft>
          <a:spcPct val="0"/>
        </a:spcAft>
        <a:defRPr sz="3038" kern="1200">
          <a:solidFill>
            <a:srgbClr val="002454"/>
          </a:solidFill>
          <a:effectLst/>
          <a:latin typeface="Calibri Light" panose="020F0302020204030204" pitchFamily="34" charset="0"/>
          <a:ea typeface="MS PGothic" pitchFamily="34" charset="-128"/>
          <a:cs typeface="Calibri Light" panose="020F0302020204030204" pitchFamily="34" charset="0"/>
        </a:defRPr>
      </a:lvl1pPr>
      <a:lvl2pPr algn="ctr" rtl="0" eaLnBrk="1" fontAlgn="base" hangingPunct="1">
        <a:lnSpc>
          <a:spcPts val="3263"/>
        </a:lnSpc>
        <a:spcBef>
          <a:spcPct val="0"/>
        </a:spcBef>
        <a:spcAft>
          <a:spcPct val="0"/>
        </a:spcAft>
        <a:defRPr sz="3038">
          <a:solidFill>
            <a:schemeClr val="tx2"/>
          </a:solidFill>
          <a:latin typeface="Palatino Linotype" pitchFamily="18" charset="0"/>
          <a:ea typeface="MS PGothic" pitchFamily="34" charset="-128"/>
          <a:cs typeface="MS PGothic" charset="0"/>
        </a:defRPr>
      </a:lvl2pPr>
      <a:lvl3pPr algn="ctr" rtl="0" eaLnBrk="1" fontAlgn="base" hangingPunct="1">
        <a:lnSpc>
          <a:spcPts val="3263"/>
        </a:lnSpc>
        <a:spcBef>
          <a:spcPct val="0"/>
        </a:spcBef>
        <a:spcAft>
          <a:spcPct val="0"/>
        </a:spcAft>
        <a:defRPr sz="3038">
          <a:solidFill>
            <a:schemeClr val="tx2"/>
          </a:solidFill>
          <a:latin typeface="Palatino Linotype" pitchFamily="18" charset="0"/>
          <a:ea typeface="MS PGothic" pitchFamily="34" charset="-128"/>
          <a:cs typeface="MS PGothic" charset="0"/>
        </a:defRPr>
      </a:lvl3pPr>
      <a:lvl4pPr algn="ctr" rtl="0" eaLnBrk="1" fontAlgn="base" hangingPunct="1">
        <a:lnSpc>
          <a:spcPts val="3263"/>
        </a:lnSpc>
        <a:spcBef>
          <a:spcPct val="0"/>
        </a:spcBef>
        <a:spcAft>
          <a:spcPct val="0"/>
        </a:spcAft>
        <a:defRPr sz="3038">
          <a:solidFill>
            <a:schemeClr val="tx2"/>
          </a:solidFill>
          <a:latin typeface="Palatino Linotype" pitchFamily="18" charset="0"/>
          <a:ea typeface="MS PGothic" pitchFamily="34" charset="-128"/>
          <a:cs typeface="MS PGothic" charset="0"/>
        </a:defRPr>
      </a:lvl4pPr>
      <a:lvl5pPr algn="ctr" rtl="0" eaLnBrk="1" fontAlgn="base" hangingPunct="1">
        <a:lnSpc>
          <a:spcPts val="3263"/>
        </a:lnSpc>
        <a:spcBef>
          <a:spcPct val="0"/>
        </a:spcBef>
        <a:spcAft>
          <a:spcPct val="0"/>
        </a:spcAft>
        <a:defRPr sz="3038">
          <a:solidFill>
            <a:schemeClr val="tx2"/>
          </a:solidFill>
          <a:latin typeface="Palatino Linotype" pitchFamily="18" charset="0"/>
          <a:ea typeface="MS PGothic" pitchFamily="34" charset="-128"/>
          <a:cs typeface="MS PGothic" charset="0"/>
        </a:defRPr>
      </a:lvl5pPr>
      <a:lvl6pPr marL="257175" algn="ctr" rtl="0" eaLnBrk="1" fontAlgn="base" hangingPunct="1">
        <a:lnSpc>
          <a:spcPts val="3263"/>
        </a:lnSpc>
        <a:spcBef>
          <a:spcPct val="0"/>
        </a:spcBef>
        <a:spcAft>
          <a:spcPct val="0"/>
        </a:spcAft>
        <a:defRPr sz="3038">
          <a:solidFill>
            <a:schemeClr val="tx2"/>
          </a:solidFill>
          <a:latin typeface="Palatino Linotype" pitchFamily="18" charset="0"/>
          <a:ea typeface="MS PGothic" pitchFamily="34" charset="-128"/>
        </a:defRPr>
      </a:lvl6pPr>
      <a:lvl7pPr marL="514350" algn="ctr" rtl="0" eaLnBrk="1" fontAlgn="base" hangingPunct="1">
        <a:lnSpc>
          <a:spcPts val="3263"/>
        </a:lnSpc>
        <a:spcBef>
          <a:spcPct val="0"/>
        </a:spcBef>
        <a:spcAft>
          <a:spcPct val="0"/>
        </a:spcAft>
        <a:defRPr sz="3038">
          <a:solidFill>
            <a:schemeClr val="tx2"/>
          </a:solidFill>
          <a:latin typeface="Palatino Linotype" pitchFamily="18" charset="0"/>
          <a:ea typeface="MS PGothic" pitchFamily="34" charset="-128"/>
        </a:defRPr>
      </a:lvl7pPr>
      <a:lvl8pPr marL="771525" algn="ctr" rtl="0" eaLnBrk="1" fontAlgn="base" hangingPunct="1">
        <a:lnSpc>
          <a:spcPts val="3263"/>
        </a:lnSpc>
        <a:spcBef>
          <a:spcPct val="0"/>
        </a:spcBef>
        <a:spcAft>
          <a:spcPct val="0"/>
        </a:spcAft>
        <a:defRPr sz="3038">
          <a:solidFill>
            <a:schemeClr val="tx2"/>
          </a:solidFill>
          <a:latin typeface="Palatino Linotype" pitchFamily="18" charset="0"/>
          <a:ea typeface="MS PGothic" pitchFamily="34" charset="-128"/>
        </a:defRPr>
      </a:lvl8pPr>
      <a:lvl9pPr marL="1028700" algn="ctr" rtl="0" eaLnBrk="1" fontAlgn="base" hangingPunct="1">
        <a:lnSpc>
          <a:spcPts val="3263"/>
        </a:lnSpc>
        <a:spcBef>
          <a:spcPct val="0"/>
        </a:spcBef>
        <a:spcAft>
          <a:spcPct val="0"/>
        </a:spcAft>
        <a:defRPr sz="3038">
          <a:solidFill>
            <a:schemeClr val="tx2"/>
          </a:solidFill>
          <a:latin typeface="Palatino Linotype" pitchFamily="18" charset="0"/>
          <a:ea typeface="MS PGothic" pitchFamily="34" charset="-128"/>
        </a:defRPr>
      </a:lvl9pPr>
    </p:titleStyle>
    <p:bodyStyle>
      <a:lvl1pPr marL="192881" indent="-19288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50" kern="1200" baseline="0">
          <a:solidFill>
            <a:srgbClr val="797979"/>
          </a:solidFill>
          <a:latin typeface="+mj-lt"/>
          <a:ea typeface="MS PGothic" pitchFamily="34" charset="-128"/>
          <a:cs typeface="MS PGothic" charset="0"/>
        </a:defRPr>
      </a:lvl1pPr>
      <a:lvl2pPr marL="417910" indent="-160735" algn="l" rtl="0" eaLnBrk="1" fontAlgn="base" hangingPunct="1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900" kern="1200" baseline="0">
          <a:solidFill>
            <a:srgbClr val="797979"/>
          </a:solidFill>
          <a:latin typeface="+mj-lt"/>
          <a:ea typeface="MS PGothic" pitchFamily="34" charset="-128"/>
          <a:cs typeface="MS PGothic" charset="0"/>
        </a:defRPr>
      </a:lvl2pPr>
      <a:lvl3pPr marL="64293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900" kern="1200" baseline="0">
          <a:solidFill>
            <a:srgbClr val="797979"/>
          </a:solidFill>
          <a:latin typeface="+mj-lt"/>
          <a:ea typeface="MS PGothic" pitchFamily="34" charset="-128"/>
          <a:cs typeface="MS PGothic" charset="0"/>
        </a:defRPr>
      </a:lvl3pPr>
      <a:lvl4pPr marL="900113" indent="-128588" algn="l" rtl="0" eaLnBrk="1" fontAlgn="base" hangingPunct="1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900" kern="1200" baseline="0">
          <a:solidFill>
            <a:srgbClr val="797979"/>
          </a:solidFill>
          <a:latin typeface="+mj-lt"/>
          <a:ea typeface="MS PGothic" pitchFamily="34" charset="-128"/>
          <a:cs typeface="MS PGothic" charset="0"/>
        </a:defRPr>
      </a:lvl4pPr>
      <a:lvl5pPr marL="11572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900" kern="1200" baseline="0">
          <a:solidFill>
            <a:srgbClr val="797979"/>
          </a:solidFill>
          <a:latin typeface="+mj-lt"/>
          <a:ea typeface="MS PGothic" pitchFamily="34" charset="-128"/>
          <a:cs typeface="MS PGothic" charset="0"/>
        </a:defRPr>
      </a:lvl5pPr>
      <a:lvl6pPr marL="1414463" indent="-128588" algn="l" defTabSz="514350" rtl="0" eaLnBrk="1" latinLnBrk="0" hangingPunct="1">
        <a:spcBef>
          <a:spcPct val="20000"/>
        </a:spcBef>
        <a:buFont typeface="Courier New" pitchFamily="49" charset="0"/>
        <a:buChar char="o"/>
        <a:defRPr sz="9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Courier New" pitchFamily="49" charset="0"/>
        <a:buChar char="o"/>
        <a:defRPr sz="9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905227" y="2222500"/>
            <a:ext cx="2236394" cy="2406650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6300" y="371555"/>
            <a:ext cx="7391400" cy="11303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882775"/>
            <a:ext cx="6400800" cy="2711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8A7886-C6C2-6540-97E8-9FA4AAFF48AE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8381934" y="4330040"/>
            <a:ext cx="762066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403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  <p:sldLayoutId id="2147483775" r:id="rId19"/>
  </p:sldLayoutIdLst>
  <p:transition>
    <p:fade thruBlk="1"/>
  </p:transition>
  <p:txStyles>
    <p:titleStyle>
      <a:lvl1pPr algn="ctr" defTabSz="342900" rtl="0" eaLnBrk="1" latinLnBrk="0" hangingPunct="1">
        <a:spcBef>
          <a:spcPct val="0"/>
        </a:spcBef>
        <a:buNone/>
        <a:defRPr sz="3200" kern="1200" cap="none" baseline="0">
          <a:ln w="3175" cmpd="sng">
            <a:noFill/>
          </a:ln>
          <a:solidFill>
            <a:srgbClr val="003399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2476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2476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9234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3500" kern="1200" cap="all">
          <a:solidFill>
            <a:srgbClr val="66B418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8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8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8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68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68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8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5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64.jpg"/><Relationship Id="rId7" Type="http://schemas.openxmlformats.org/officeDocument/2006/relationships/image" Target="../media/image68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Relationship Id="rId9" Type="http://schemas.openxmlformats.org/officeDocument/2006/relationships/image" Target="../media/image7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8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DOREEN.DICARLO@THRIVEUPSTATE.ORG" TargetMode="External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8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52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1.xml"/><Relationship Id="rId6" Type="http://schemas.openxmlformats.org/officeDocument/2006/relationships/hyperlink" Target="https://www.nytimes.com/2021/04/19/well/mind/covid-mental-health-languishing.html" TargetMode="External"/><Relationship Id="rId5" Type="http://schemas.openxmlformats.org/officeDocument/2006/relationships/image" Target="../media/image54.png"/><Relationship Id="rId4" Type="http://schemas.openxmlformats.org/officeDocument/2006/relationships/hyperlink" Target="https://www.ted.com/talks/adam_grant_how_to_stop_languishing_and_start_finding_flow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>
            <a:extLst>
              <a:ext uri="{FF2B5EF4-FFF2-40B4-BE49-F238E27FC236}">
                <a16:creationId xmlns:a16="http://schemas.microsoft.com/office/drawing/2014/main" id="{DF64CB2B-8804-B123-E5EC-49D79A935F99}"/>
              </a:ext>
            </a:extLst>
          </p:cNvPr>
          <p:cNvSpPr/>
          <p:nvPr/>
        </p:nvSpPr>
        <p:spPr>
          <a:xfrm flipV="1">
            <a:off x="5799076" y="4240786"/>
            <a:ext cx="3151967" cy="7122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rgbClr val="006241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0171B01-514F-011F-B075-8B0E32E514C4}"/>
              </a:ext>
            </a:extLst>
          </p:cNvPr>
          <p:cNvSpPr/>
          <p:nvPr/>
        </p:nvSpPr>
        <p:spPr>
          <a:xfrm rot="5400000">
            <a:off x="5927134" y="972734"/>
            <a:ext cx="2895850" cy="3151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rgbClr val="006241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63DD630-DE6B-F433-EC71-B12D79BE3534}"/>
              </a:ext>
            </a:extLst>
          </p:cNvPr>
          <p:cNvSpPr/>
          <p:nvPr/>
        </p:nvSpPr>
        <p:spPr>
          <a:xfrm>
            <a:off x="202746" y="1100795"/>
            <a:ext cx="5415733" cy="28958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rgbClr val="006241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5B3C4E2C-A5AC-0B71-92BA-AB1E4D042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" name="Freeform: Shape 3">
            <a:extLst>
              <a:ext uri="{FF2B5EF4-FFF2-40B4-BE49-F238E27FC236}">
                <a16:creationId xmlns:a16="http://schemas.microsoft.com/office/drawing/2014/main" id="{D69F8614-73E9-5BDC-96F4-07078BCADCE5}"/>
              </a:ext>
            </a:extLst>
          </p:cNvPr>
          <p:cNvSpPr/>
          <p:nvPr/>
        </p:nvSpPr>
        <p:spPr bwMode="auto">
          <a:xfrm>
            <a:off x="202747" y="190481"/>
            <a:ext cx="5415733" cy="7277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rgbClr val="00624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50">
              <a:buClrTx/>
              <a:defRPr/>
            </a:pPr>
            <a:r>
              <a:rPr lang="en-US" sz="4200" b="1">
                <a:ln w="12700">
                  <a:solidFill>
                    <a:schemeClr val="tx1"/>
                  </a:solidFill>
                  <a:prstDash val="solid"/>
                </a:ln>
                <a:solidFill>
                  <a:srgbClr val="80BC00"/>
                </a:solidFill>
                <a:effectLst>
                  <a:outerShdw dist="38100" dir="2640000" algn="bl" rotWithShape="0">
                    <a:srgbClr val="006241"/>
                  </a:outerShdw>
                </a:effectLst>
              </a:rPr>
              <a:t>TATT</a:t>
            </a:r>
            <a:endParaRPr lang="en-US" sz="4200" kern="1200"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680174-B11D-6FF6-ECC1-B9F43FB16396}"/>
              </a:ext>
            </a:extLst>
          </p:cNvPr>
          <p:cNvSpPr txBox="1"/>
          <p:nvPr/>
        </p:nvSpPr>
        <p:spPr>
          <a:xfrm>
            <a:off x="1549400" y="373068"/>
            <a:ext cx="1165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ln w="9525">
                  <a:solidFill>
                    <a:srgbClr val="006241"/>
                  </a:solidFill>
                  <a:prstDash val="solid"/>
                </a:ln>
                <a:solidFill>
                  <a:srgbClr val="80BC00"/>
                </a:solidFill>
                <a:latin typeface="Montserrat" panose="00000500000000000000" pitchFamily="2" charset="0"/>
              </a:rPr>
              <a:t>Chat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116826E-B146-E669-FAB1-4096F36CB6B2}"/>
              </a:ext>
            </a:extLst>
          </p:cNvPr>
          <p:cNvSpPr txBox="1"/>
          <p:nvPr/>
        </p:nvSpPr>
        <p:spPr>
          <a:xfrm>
            <a:off x="2610832" y="216667"/>
            <a:ext cx="1543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80BC00"/>
                </a:solidFill>
                <a:effectLst>
                  <a:outerShdw dist="38100" dir="2640000" algn="bl" rotWithShape="0">
                    <a:srgbClr val="006241"/>
                  </a:outerShdw>
                </a:effectLst>
              </a:rPr>
              <a:t>-</a:t>
            </a:r>
            <a:endParaRPr lang="en-US" sz="4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F007C0-A1FD-D27C-C223-249E107C9B95}"/>
              </a:ext>
            </a:extLst>
          </p:cNvPr>
          <p:cNvSpPr txBox="1"/>
          <p:nvPr/>
        </p:nvSpPr>
        <p:spPr>
          <a:xfrm>
            <a:off x="2956924" y="419234"/>
            <a:ext cx="2377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Montserrat" panose="00000500000000000000" pitchFamily="2" charset="0"/>
              </a:rPr>
              <a:t>February 13, 2025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1527AE0-FE1F-ED31-BF88-82BE7455D8EF}"/>
              </a:ext>
            </a:extLst>
          </p:cNvPr>
          <p:cNvSpPr txBox="1"/>
          <p:nvPr/>
        </p:nvSpPr>
        <p:spPr bwMode="auto">
          <a:xfrm>
            <a:off x="228146" y="1134198"/>
            <a:ext cx="5351091" cy="280076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685800">
              <a:buClrTx/>
              <a:defRPr/>
            </a:pPr>
            <a:r>
              <a:rPr lang="en-US" sz="1600" kern="1200" dirty="0">
                <a:ln w="9525">
                  <a:solidFill>
                    <a:srgbClr val="006241"/>
                  </a:solidFill>
                  <a:prstDash val="solid"/>
                </a:ln>
                <a:solidFill>
                  <a:srgbClr val="9FC357"/>
                </a:solidFill>
                <a:latin typeface="Montserrat" panose="00000500000000000000" pitchFamily="2" charset="0"/>
              </a:rPr>
              <a:t>Welcome</a:t>
            </a:r>
            <a:r>
              <a:rPr lang="en-US" sz="1600" i="1" kern="1200" dirty="0">
                <a:ln w="12700">
                  <a:solidFill>
                    <a:srgbClr val="006241"/>
                  </a:solidFill>
                  <a:prstDash val="solid"/>
                </a:ln>
                <a:solidFill>
                  <a:srgbClr val="9FC357"/>
                </a:solidFill>
                <a:latin typeface="Montserrat" panose="00000500000000000000" pitchFamily="2" charset="0"/>
              </a:rPr>
              <a:t> </a:t>
            </a:r>
            <a:r>
              <a:rPr lang="en-US" sz="1800" b="1" kern="1200" dirty="0">
                <a:solidFill>
                  <a:prstClr val="black"/>
                </a:solidFill>
                <a:latin typeface="Montserrat" panose="00000500000000000000" pitchFamily="2" charset="0"/>
              </a:rPr>
              <a:t>  </a:t>
            </a:r>
            <a:endParaRPr lang="en-US" sz="1800" kern="12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17170" lvl="4" defTabSz="685800">
              <a:spcBef>
                <a:spcPts val="300"/>
              </a:spcBef>
              <a:tabLst>
                <a:tab pos="212725" algn="l"/>
                <a:tab pos="628650" algn="l"/>
                <a:tab pos="6960870" algn="r"/>
              </a:tabLst>
              <a:defRPr/>
            </a:pPr>
            <a:r>
              <a:rPr lang="en-US" sz="1200" b="1" kern="1200" dirty="0">
                <a:solidFill>
                  <a:schemeClr val="tx1"/>
                </a:solidFill>
                <a:latin typeface="Montserrat" panose="00000500000000000000" pitchFamily="2" charset="0"/>
              </a:rPr>
              <a:t>Dean Hybl, </a:t>
            </a:r>
            <a:r>
              <a:rPr lang="en-US" sz="1200" kern="1200" dirty="0">
                <a:solidFill>
                  <a:schemeClr val="tx1"/>
                </a:solidFill>
                <a:latin typeface="Montserrat" panose="00000500000000000000" pitchFamily="2" charset="0"/>
              </a:rPr>
              <a:t>Ten at the Top Executive Director</a:t>
            </a:r>
          </a:p>
          <a:p>
            <a:pPr marL="217170" lvl="4" algn="ctr" defTabSz="685800">
              <a:spcBef>
                <a:spcPts val="300"/>
              </a:spcBef>
              <a:tabLst>
                <a:tab pos="212725" algn="l"/>
                <a:tab pos="628650" algn="l"/>
                <a:tab pos="6960870" algn="r"/>
              </a:tabLst>
              <a:defRPr/>
            </a:pPr>
            <a:endParaRPr lang="en-US" sz="1100" kern="12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defTabSz="685800">
              <a:buClrTx/>
              <a:defRPr/>
            </a:pPr>
            <a:r>
              <a:rPr lang="en-US" sz="1600" kern="1200" dirty="0">
                <a:ln w="9525">
                  <a:solidFill>
                    <a:srgbClr val="006241"/>
                  </a:solidFill>
                  <a:prstDash val="solid"/>
                </a:ln>
                <a:solidFill>
                  <a:srgbClr val="9FC357"/>
                </a:solidFill>
                <a:latin typeface="Montserrat" panose="00000500000000000000" pitchFamily="2" charset="0"/>
              </a:rPr>
              <a:t>Guest Speakers</a:t>
            </a:r>
          </a:p>
          <a:p>
            <a:pPr marL="217170" marR="0">
              <a:spcBef>
                <a:spcPts val="300"/>
              </a:spcBef>
              <a:spcAft>
                <a:spcPts val="0"/>
              </a:spcAft>
              <a:tabLst>
                <a:tab pos="212725" algn="l"/>
                <a:tab pos="628650" algn="l"/>
                <a:tab pos="6960870" algn="r"/>
              </a:tabLst>
            </a:pPr>
            <a:r>
              <a:rPr lang="en-US" sz="1200" b="1" kern="1200" dirty="0">
                <a:solidFill>
                  <a:prstClr val="black"/>
                </a:solidFill>
                <a:latin typeface="Montserrat"/>
              </a:rPr>
              <a:t>Dr. Rachel Brown, </a:t>
            </a:r>
            <a:r>
              <a:rPr lang="en-US" sz="1200" kern="1200" dirty="0">
                <a:solidFill>
                  <a:prstClr val="black"/>
                </a:solidFill>
                <a:latin typeface="Montserrat"/>
              </a:rPr>
              <a:t>Thriving Workforce Solutions</a:t>
            </a:r>
          </a:p>
          <a:p>
            <a:pPr marL="217170" marR="0">
              <a:spcBef>
                <a:spcPts val="300"/>
              </a:spcBef>
              <a:spcAft>
                <a:spcPts val="0"/>
              </a:spcAft>
              <a:tabLst>
                <a:tab pos="212725" algn="l"/>
                <a:tab pos="628650" algn="l"/>
                <a:tab pos="6960870" algn="r"/>
              </a:tabLst>
            </a:pPr>
            <a:endParaRPr lang="en-US" sz="1200" kern="1200" dirty="0">
              <a:solidFill>
                <a:prstClr val="black"/>
              </a:solidFill>
              <a:latin typeface="Montserrat"/>
            </a:endParaRPr>
          </a:p>
          <a:p>
            <a:pPr defTabSz="685800">
              <a:buClrTx/>
              <a:defRPr/>
            </a:pPr>
            <a:r>
              <a:rPr lang="en-US" sz="1600" kern="1200" dirty="0">
                <a:ln w="9525">
                  <a:solidFill>
                    <a:srgbClr val="006241"/>
                  </a:solidFill>
                  <a:prstDash val="solid"/>
                </a:ln>
                <a:solidFill>
                  <a:srgbClr val="9FC357"/>
                </a:solidFill>
                <a:latin typeface="Montserrat" panose="00000500000000000000" pitchFamily="2" charset="0"/>
              </a:rPr>
              <a:t>Resource Update</a:t>
            </a:r>
            <a:r>
              <a:rPr lang="en-US" sz="1800" b="1" kern="1200" dirty="0">
                <a:ln w="9525">
                  <a:solidFill>
                    <a:srgbClr val="006241"/>
                  </a:solidFill>
                  <a:prstDash val="solid"/>
                </a:ln>
                <a:solidFill>
                  <a:srgbClr val="9FC357"/>
                </a:solidFill>
                <a:latin typeface="Montserrat" panose="00000500000000000000" pitchFamily="2" charset="0"/>
              </a:rPr>
              <a:t> </a:t>
            </a:r>
            <a:r>
              <a:rPr lang="en-US" sz="1800" b="1" kern="1200" dirty="0">
                <a:ln w="9525">
                  <a:solidFill>
                    <a:srgbClr val="006241"/>
                  </a:solidFill>
                </a:ln>
                <a:solidFill>
                  <a:srgbClr val="B3CF7B"/>
                </a:solidFill>
                <a:latin typeface="Montserrat" panose="00000500000000000000" pitchFamily="2" charset="0"/>
              </a:rPr>
              <a:t> </a:t>
            </a:r>
            <a:r>
              <a:rPr lang="en-US" sz="1800" b="1" kern="1200" dirty="0">
                <a:solidFill>
                  <a:prstClr val="black"/>
                </a:solidFill>
                <a:latin typeface="Montserrat" panose="00000500000000000000" pitchFamily="2" charset="0"/>
              </a:rPr>
              <a:t>                                                                                  </a:t>
            </a:r>
            <a:endParaRPr lang="en-US" sz="1800" kern="12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17170" lvl="4" defTabSz="685800">
              <a:spcBef>
                <a:spcPts val="300"/>
              </a:spcBef>
              <a:tabLst>
                <a:tab pos="212725" algn="l"/>
                <a:tab pos="628650" algn="l"/>
                <a:tab pos="6960870" algn="r"/>
              </a:tabLst>
              <a:defRPr/>
            </a:pPr>
            <a:r>
              <a:rPr lang="en-US" sz="1200" b="1" kern="1200" dirty="0">
                <a:solidFill>
                  <a:prstClr val="black"/>
                </a:solidFill>
                <a:latin typeface="Montserrat" panose="00000500000000000000" pitchFamily="2" charset="0"/>
              </a:rPr>
              <a:t>Dee DiCarlo, </a:t>
            </a:r>
            <a:r>
              <a:rPr lang="en-US" sz="1200" kern="1200" dirty="0">
                <a:solidFill>
                  <a:prstClr val="black"/>
                </a:solidFill>
                <a:latin typeface="Montserrat" panose="00000500000000000000" pitchFamily="2" charset="0"/>
              </a:rPr>
              <a:t>Thrive Upstate</a:t>
            </a:r>
          </a:p>
          <a:p>
            <a:pPr algn="ctr" defTabSz="685800">
              <a:buClrTx/>
              <a:defRPr/>
            </a:pPr>
            <a:r>
              <a:rPr lang="en-US" sz="1100" kern="1200" dirty="0">
                <a:solidFill>
                  <a:prstClr val="black"/>
                </a:solidFill>
                <a:latin typeface="Montserrat" panose="00000500000000000000" pitchFamily="2" charset="0"/>
              </a:rPr>
              <a:t>                                                                                                                                                    </a:t>
            </a:r>
            <a:endParaRPr lang="en-US" sz="1100" b="1" kern="12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defTabSz="685800">
              <a:buClrTx/>
              <a:defRPr/>
            </a:pPr>
            <a:r>
              <a:rPr lang="en-US" sz="1600" kern="1200" dirty="0">
                <a:ln w="9525">
                  <a:solidFill>
                    <a:srgbClr val="006241"/>
                  </a:solidFill>
                  <a:prstDash val="solid"/>
                </a:ln>
                <a:solidFill>
                  <a:srgbClr val="9FC357"/>
                </a:solidFill>
                <a:latin typeface="Montserrat" panose="00000500000000000000" pitchFamily="2" charset="0"/>
              </a:rPr>
              <a:t>Adjournment</a:t>
            </a:r>
            <a:r>
              <a:rPr lang="en-US" sz="1800" b="1" kern="1200" dirty="0">
                <a:ln w="9525">
                  <a:solidFill>
                    <a:srgbClr val="006241"/>
                  </a:solidFill>
                  <a:prstDash val="solid"/>
                </a:ln>
                <a:solidFill>
                  <a:srgbClr val="9FC357"/>
                </a:solidFill>
                <a:latin typeface="Montserrat" panose="00000500000000000000" pitchFamily="2" charset="0"/>
              </a:rPr>
              <a:t> </a:t>
            </a:r>
            <a:r>
              <a:rPr lang="en-US" sz="1800" b="1" kern="1200" dirty="0">
                <a:ln w="9525">
                  <a:solidFill>
                    <a:srgbClr val="006241"/>
                  </a:solidFill>
                </a:ln>
                <a:solidFill>
                  <a:srgbClr val="B3CF7B"/>
                </a:solidFill>
                <a:latin typeface="Montserrat" panose="00000500000000000000" pitchFamily="2" charset="0"/>
              </a:rPr>
              <a:t> </a:t>
            </a:r>
            <a:r>
              <a:rPr lang="en-US" sz="1800" b="1" kern="1200" dirty="0">
                <a:solidFill>
                  <a:prstClr val="black"/>
                </a:solidFill>
                <a:latin typeface="Montserrat" panose="00000500000000000000" pitchFamily="2" charset="0"/>
              </a:rPr>
              <a:t>                                                                                  </a:t>
            </a:r>
            <a:endParaRPr lang="en-US" sz="1800" kern="12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17170" lvl="4" defTabSz="685800">
              <a:spcBef>
                <a:spcPts val="300"/>
              </a:spcBef>
              <a:tabLst>
                <a:tab pos="212725" algn="l"/>
                <a:tab pos="628650" algn="l"/>
                <a:tab pos="6960870" algn="r"/>
              </a:tabLst>
              <a:defRPr/>
            </a:pPr>
            <a:r>
              <a:rPr lang="en-US" sz="1200" b="1" kern="1200" dirty="0">
                <a:solidFill>
                  <a:schemeClr val="tx1"/>
                </a:solidFill>
                <a:latin typeface="Montserrat" panose="00000500000000000000" pitchFamily="2" charset="0"/>
              </a:rPr>
              <a:t>Dean Hybl, </a:t>
            </a:r>
            <a:r>
              <a:rPr lang="en-US" sz="1200" kern="1200" dirty="0">
                <a:solidFill>
                  <a:schemeClr val="tx1"/>
                </a:solidFill>
                <a:latin typeface="Montserrat" panose="00000500000000000000" pitchFamily="2" charset="0"/>
              </a:rPr>
              <a:t>Ten at the Top Executive Director</a:t>
            </a:r>
          </a:p>
          <a:p>
            <a:pPr algn="ctr" defTabSz="685800">
              <a:buClrTx/>
              <a:defRPr/>
            </a:pPr>
            <a:endParaRPr lang="en-US" sz="900" kern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Freeform: Shape 3">
            <a:extLst>
              <a:ext uri="{FF2B5EF4-FFF2-40B4-BE49-F238E27FC236}">
                <a16:creationId xmlns:a16="http://schemas.microsoft.com/office/drawing/2014/main" id="{DA2DD645-24F0-66C6-7DDC-E2A19B03D4CD}"/>
              </a:ext>
            </a:extLst>
          </p:cNvPr>
          <p:cNvSpPr/>
          <p:nvPr/>
        </p:nvSpPr>
        <p:spPr bwMode="auto">
          <a:xfrm rot="10800000">
            <a:off x="202745" y="4240785"/>
            <a:ext cx="5403155" cy="7122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rgbClr val="00624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50">
              <a:buClrTx/>
              <a:defRPr/>
            </a:pPr>
            <a:endParaRPr lang="en-US" sz="4200" kern="1200"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6DAEBE7-6D52-D6BB-E11E-8DFC91CEF2C0}"/>
              </a:ext>
            </a:extLst>
          </p:cNvPr>
          <p:cNvSpPr txBox="1"/>
          <p:nvPr/>
        </p:nvSpPr>
        <p:spPr>
          <a:xfrm>
            <a:off x="474406" y="4396847"/>
            <a:ext cx="4953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Montserrat" panose="00000500000000000000" pitchFamily="2" charset="0"/>
              </a:rPr>
              <a:t>Next TATT Chat</a:t>
            </a:r>
            <a:r>
              <a:rPr lang="en-US" sz="1800" dirty="0">
                <a:latin typeface="Montserrat" panose="00000500000000000000" pitchFamily="2" charset="0"/>
              </a:rPr>
              <a:t> - </a:t>
            </a:r>
            <a:r>
              <a:rPr lang="en-US" sz="1300" dirty="0">
                <a:latin typeface="Montserrat" panose="00000500000000000000" pitchFamily="2" charset="0"/>
              </a:rPr>
              <a:t> </a:t>
            </a:r>
            <a:r>
              <a:rPr lang="en-US" sz="2000" dirty="0">
                <a:latin typeface="Montserrat" panose="00000500000000000000" pitchFamily="2" charset="0"/>
              </a:rPr>
              <a:t>March 13, 2025</a:t>
            </a:r>
            <a:endParaRPr lang="en-US" sz="1800" dirty="0">
              <a:latin typeface="Montserrat" panose="00000500000000000000" pitchFamily="2" charset="0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9C32C9C-61DE-10A7-D119-02E88C9F27F5}"/>
              </a:ext>
            </a:extLst>
          </p:cNvPr>
          <p:cNvGrpSpPr/>
          <p:nvPr/>
        </p:nvGrpSpPr>
        <p:grpSpPr>
          <a:xfrm>
            <a:off x="5865688" y="4202893"/>
            <a:ext cx="3085354" cy="769441"/>
            <a:chOff x="5799076" y="4220758"/>
            <a:chExt cx="3128962" cy="876055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7D4B3D1F-4680-A9EC-4CFF-C8829FAACB8E}"/>
                </a:ext>
              </a:extLst>
            </p:cNvPr>
            <p:cNvSpPr txBox="1"/>
            <p:nvPr/>
          </p:nvSpPr>
          <p:spPr>
            <a:xfrm>
              <a:off x="5799076" y="4220758"/>
              <a:ext cx="3128962" cy="876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i="1">
                  <a:latin typeface="Montserrat" panose="00000500000000000000" pitchFamily="2" charset="0"/>
                </a:rPr>
                <a:t>  Our</a:t>
              </a:r>
              <a:endParaRPr lang="en-US" sz="1300" i="1">
                <a:latin typeface="Montserrat" panose="00000500000000000000" pitchFamily="2" charset="0"/>
              </a:endParaRPr>
            </a:p>
            <a:p>
              <a:endParaRPr lang="en-US" sz="1300" i="1">
                <a:latin typeface="Montserrat" panose="00000500000000000000" pitchFamily="2" charset="0"/>
              </a:endParaRPr>
            </a:p>
            <a:p>
              <a:r>
                <a:rPr lang="en-US" sz="1300" i="1">
                  <a:latin typeface="Montserrat" panose="00000500000000000000" pitchFamily="2" charset="0"/>
                </a:rPr>
                <a:t>	</a:t>
              </a:r>
              <a:r>
                <a:rPr lang="en-US" sz="1200" i="1">
                  <a:latin typeface="Montserrat" panose="00000500000000000000" pitchFamily="2" charset="0"/>
                </a:rPr>
                <a:t>	</a:t>
              </a:r>
              <a:r>
                <a:rPr lang="en-US" sz="1600" i="1">
                  <a:latin typeface="Montserrat" panose="00000500000000000000" pitchFamily="2" charset="0"/>
                </a:rPr>
                <a:t>  </a:t>
              </a:r>
              <a:r>
                <a:rPr lang="en-US" sz="1500" i="1">
                  <a:latin typeface="Montserrat" panose="00000500000000000000" pitchFamily="2" charset="0"/>
                </a:rPr>
                <a:t>Partners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CAC19B52-A838-242A-F16C-B9A4C7EA7515}"/>
                </a:ext>
              </a:extLst>
            </p:cNvPr>
            <p:cNvSpPr txBox="1"/>
            <p:nvPr/>
          </p:nvSpPr>
          <p:spPr>
            <a:xfrm>
              <a:off x="6261705" y="4352694"/>
              <a:ext cx="2183097" cy="4905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514350">
                <a:buClrTx/>
                <a:defRPr/>
              </a:pPr>
              <a:r>
                <a:rPr lang="en-US" sz="2200" i="1" kern="1200">
                  <a:ln w="6350">
                    <a:solidFill>
                      <a:schemeClr val="tx1"/>
                    </a:solidFill>
                    <a:prstDash val="solid"/>
                  </a:ln>
                  <a:solidFill>
                    <a:srgbClr val="80BC00"/>
                  </a:solidFill>
                  <a:latin typeface="Calibri"/>
                  <a:cs typeface="Arial"/>
                </a:rPr>
                <a:t>Leadership</a:t>
              </a:r>
              <a:r>
                <a:rPr lang="en-US" sz="2200" i="1" kern="1200">
                  <a:ln w="6350">
                    <a:solidFill>
                      <a:schemeClr val="tx1"/>
                    </a:solidFill>
                    <a:prstDash val="solid"/>
                  </a:ln>
                  <a:solidFill>
                    <a:srgbClr val="80BC00"/>
                  </a:solidFill>
                  <a:latin typeface="Calibri"/>
                </a:rPr>
                <a:t>-Level</a:t>
              </a:r>
              <a:endParaRPr lang="en-US" sz="2200" i="1" kern="1200">
                <a:ln w="6350">
                  <a:solidFill>
                    <a:schemeClr val="tx1"/>
                  </a:solidFill>
                </a:ln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95" name="Trapezoid 94">
            <a:extLst>
              <a:ext uri="{FF2B5EF4-FFF2-40B4-BE49-F238E27FC236}">
                <a16:creationId xmlns:a16="http://schemas.microsoft.com/office/drawing/2014/main" id="{D4F4A87B-C975-A087-6AE5-795CEE351095}"/>
              </a:ext>
            </a:extLst>
          </p:cNvPr>
          <p:cNvSpPr/>
          <p:nvPr/>
        </p:nvSpPr>
        <p:spPr>
          <a:xfrm rot="10800000" flipV="1">
            <a:off x="5799075" y="184054"/>
            <a:ext cx="3151967" cy="712234"/>
          </a:xfrm>
          <a:prstGeom prst="trapezoid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rgbClr val="006241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464B448-0064-5099-7690-B757383DAE7F}"/>
              </a:ext>
            </a:extLst>
          </p:cNvPr>
          <p:cNvSpPr txBox="1"/>
          <p:nvPr/>
        </p:nvSpPr>
        <p:spPr>
          <a:xfrm>
            <a:off x="6053000" y="191653"/>
            <a:ext cx="21830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buClrTx/>
              <a:defRPr/>
            </a:pPr>
            <a:r>
              <a:rPr lang="en-US" sz="4000" b="1" kern="1200">
                <a:ln w="6350">
                  <a:solidFill>
                    <a:schemeClr val="tx1"/>
                  </a:solidFill>
                  <a:prstDash val="solid"/>
                </a:ln>
                <a:solidFill>
                  <a:srgbClr val="80BC00"/>
                </a:solidFill>
                <a:effectLst>
                  <a:outerShdw dist="38100" dir="2640000" algn="bl" rotWithShape="0">
                    <a:srgbClr val="006241"/>
                  </a:outerShdw>
                </a:effectLst>
                <a:latin typeface="Calibri"/>
                <a:cs typeface="Arial"/>
              </a:rPr>
              <a:t>A BIG</a:t>
            </a:r>
            <a:endParaRPr lang="en-US" sz="4000" kern="1200">
              <a:ln w="6350">
                <a:solidFill>
                  <a:schemeClr val="tx1"/>
                </a:solidFill>
              </a:ln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2976599-D639-BE38-FE71-CEC87C1A6508}"/>
              </a:ext>
            </a:extLst>
          </p:cNvPr>
          <p:cNvSpPr txBox="1"/>
          <p:nvPr/>
        </p:nvSpPr>
        <p:spPr>
          <a:xfrm>
            <a:off x="7321868" y="439945"/>
            <a:ext cx="1308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latin typeface="Montserrat" panose="00000500000000000000" pitchFamily="2" charset="0"/>
              </a:rPr>
              <a:t>thanks to…</a:t>
            </a:r>
          </a:p>
        </p:txBody>
      </p:sp>
      <p:pic>
        <p:nvPicPr>
          <p:cNvPr id="3" name="Picture 2" descr="A group of logos with text&#10;&#10;Description automatically generated">
            <a:extLst>
              <a:ext uri="{FF2B5EF4-FFF2-40B4-BE49-F238E27FC236}">
                <a16:creationId xmlns:a16="http://schemas.microsoft.com/office/drawing/2014/main" id="{CDD29E78-EE10-2604-CEC3-583444A28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0038" y="1133578"/>
            <a:ext cx="3121216" cy="280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48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A419C-80B2-4D28-8AA4-D3B875C6E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715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Multi-layered Culture of Wellness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8AFFC43-9DB1-482D-9DE9-D28DD18D97A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971550"/>
          <a:ext cx="7886700" cy="3660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33362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C39F3-251A-472B-977B-43E1B9A93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7750"/>
            <a:ext cx="2339419" cy="2428184"/>
          </a:xfrm>
        </p:spPr>
        <p:txBody>
          <a:bodyPr>
            <a:normAutofit/>
          </a:bodyPr>
          <a:lstStyle/>
          <a:p>
            <a:r>
              <a:rPr lang="en-US" sz="3200" cap="none" dirty="0">
                <a:solidFill>
                  <a:srgbClr val="003399"/>
                </a:solidFill>
              </a:rPr>
              <a:t>External Resilience Drivers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4F0BEEC-B370-470D-AE70-91E94A661F4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84934" y="285750"/>
          <a:ext cx="5278041" cy="4106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23022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15" y="514350"/>
            <a:ext cx="6501485" cy="41934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0" y="1962150"/>
            <a:ext cx="2133004" cy="976099"/>
          </a:xfrm>
        </p:spPr>
        <p:txBody>
          <a:bodyPr vert="horz" lIns="68580" tIns="34290" rIns="68580" bIns="34290" rtlCol="0" anchor="t">
            <a:normAutofit/>
          </a:bodyPr>
          <a:lstStyle/>
          <a:p>
            <a:pPr algn="r">
              <a:lnSpc>
                <a:spcPct val="85000"/>
              </a:lnSpc>
            </a:pPr>
            <a:r>
              <a:rPr lang="en-US" sz="3200" cap="none" dirty="0">
                <a:solidFill>
                  <a:srgbClr val="003399"/>
                </a:solidFill>
              </a:rPr>
              <a:t>Wellness Dimensions</a:t>
            </a:r>
          </a:p>
        </p:txBody>
      </p:sp>
    </p:spTree>
    <p:extLst>
      <p:ext uri="{BB962C8B-B14F-4D97-AF65-F5344CB8AC3E}">
        <p14:creationId xmlns:p14="http://schemas.microsoft.com/office/powerpoint/2010/main" val="3803741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EF78A-C406-A184-93EF-502FB0CCF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80A14C-271B-D843-F306-609E494FF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33350"/>
            <a:ext cx="3886200" cy="795647"/>
          </a:xfrm>
        </p:spPr>
        <p:txBody>
          <a:bodyPr/>
          <a:lstStyle/>
          <a:p>
            <a:r>
              <a:rPr lang="en-US" dirty="0"/>
              <a:t>Emotional Wellbeing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1B26FB-C2B9-3A65-F8E7-0CF378B8E7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53000" y="4095750"/>
            <a:ext cx="3413185" cy="98995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Try a mindfulness moment at the beginning of every meeting</a:t>
            </a:r>
          </a:p>
          <a:p>
            <a:r>
              <a:rPr lang="en-US" dirty="0"/>
              <a:t>Establish policies that promote work-life harmony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FBDBDE7-24CA-1410-C3B2-BA30CEAD9E31}"/>
              </a:ext>
            </a:extLst>
          </p:cNvPr>
          <p:cNvGraphicFramePr/>
          <p:nvPr/>
        </p:nvGraphicFramePr>
        <p:xfrm>
          <a:off x="533400" y="0"/>
          <a:ext cx="76962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6307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86524-354A-1C68-BF77-8051D81E5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4E5961-7082-8D2F-8AB6-3AC6034C5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33350"/>
            <a:ext cx="3886200" cy="795647"/>
          </a:xfrm>
        </p:spPr>
        <p:txBody>
          <a:bodyPr/>
          <a:lstStyle/>
          <a:p>
            <a:r>
              <a:rPr lang="en-US" dirty="0"/>
              <a:t>Financial Wellbeing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EF82F9E-8087-927A-B583-BCE48642F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6400" y="4400550"/>
            <a:ext cx="2879785" cy="685152"/>
          </a:xfrm>
        </p:spPr>
        <p:txBody>
          <a:bodyPr>
            <a:normAutofit/>
          </a:bodyPr>
          <a:lstStyle/>
          <a:p>
            <a:r>
              <a:rPr lang="en-US" dirty="0"/>
              <a:t>Share financial summaries</a:t>
            </a:r>
          </a:p>
          <a:p>
            <a:r>
              <a:rPr lang="en-US" dirty="0"/>
              <a:t>Post internal “want-ads”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81F338B-B5C9-192C-F816-BC373EBD6C72}"/>
              </a:ext>
            </a:extLst>
          </p:cNvPr>
          <p:cNvGraphicFramePr/>
          <p:nvPr/>
        </p:nvGraphicFramePr>
        <p:xfrm>
          <a:off x="990600" y="285750"/>
          <a:ext cx="70866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753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880EF-BF6B-06D0-869A-88B5E237B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2A669F6-C5C9-FCEF-5296-82899B8B0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33350"/>
            <a:ext cx="3886200" cy="795647"/>
          </a:xfrm>
        </p:spPr>
        <p:txBody>
          <a:bodyPr/>
          <a:lstStyle/>
          <a:p>
            <a:r>
              <a:rPr lang="en-US" dirty="0"/>
              <a:t>Social Wellbeing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574A31-5672-1B7F-8431-80A6A2E20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1600" y="4095750"/>
            <a:ext cx="3184585" cy="989952"/>
          </a:xfrm>
        </p:spPr>
        <p:txBody>
          <a:bodyPr>
            <a:normAutofit/>
          </a:bodyPr>
          <a:lstStyle/>
          <a:p>
            <a:r>
              <a:rPr lang="en-US" dirty="0"/>
              <a:t>Create mentoring programs</a:t>
            </a:r>
          </a:p>
          <a:p>
            <a:r>
              <a:rPr lang="en-US" dirty="0"/>
              <a:t>Include families in system-wide events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AD334987-0189-360D-37C2-CB2D3ED289EB}"/>
              </a:ext>
            </a:extLst>
          </p:cNvPr>
          <p:cNvGraphicFramePr/>
          <p:nvPr/>
        </p:nvGraphicFramePr>
        <p:xfrm>
          <a:off x="914400" y="285750"/>
          <a:ext cx="71628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7133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7CE9E-0FB3-6590-75AA-927E01D4B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D44A8F-0271-66DC-0111-416AA7665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33350"/>
            <a:ext cx="3886200" cy="795647"/>
          </a:xfrm>
        </p:spPr>
        <p:txBody>
          <a:bodyPr/>
          <a:lstStyle/>
          <a:p>
            <a:r>
              <a:rPr lang="en-US" dirty="0"/>
              <a:t>Spiritual Wellbeing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D3E6981-6CED-8C17-D54F-168BED3A1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6400" y="4019550"/>
            <a:ext cx="2895600" cy="106615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Write a departmental mission and vision statement</a:t>
            </a:r>
          </a:p>
          <a:p>
            <a:r>
              <a:rPr lang="en-US" dirty="0"/>
              <a:t>Describe and design your team’s perfect 20% day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A5CF789-E4EC-E5A1-8061-7D9772DDDC59}"/>
              </a:ext>
            </a:extLst>
          </p:cNvPr>
          <p:cNvGraphicFramePr/>
          <p:nvPr/>
        </p:nvGraphicFramePr>
        <p:xfrm>
          <a:off x="914400" y="285750"/>
          <a:ext cx="70866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47117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9A3ED-C9B8-76FA-3CB2-A337EAEDC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9D7F76-C207-A3E3-0700-23AC3E0C2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33350"/>
            <a:ext cx="3886200" cy="795647"/>
          </a:xfrm>
        </p:spPr>
        <p:txBody>
          <a:bodyPr>
            <a:normAutofit fontScale="90000"/>
          </a:bodyPr>
          <a:lstStyle/>
          <a:p>
            <a:r>
              <a:rPr lang="en-US" dirty="0"/>
              <a:t>Occupational Wellbeing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D7A7BC-1C3A-6463-F693-038F8B817A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0" y="4171950"/>
            <a:ext cx="3032185" cy="913752"/>
          </a:xfrm>
        </p:spPr>
        <p:txBody>
          <a:bodyPr>
            <a:normAutofit/>
          </a:bodyPr>
          <a:lstStyle/>
          <a:p>
            <a:r>
              <a:rPr lang="en-US" dirty="0"/>
              <a:t>Conduct a skills inventory</a:t>
            </a:r>
          </a:p>
          <a:p>
            <a:r>
              <a:rPr lang="en-US" dirty="0"/>
              <a:t>Create employee recognition initiatives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591C52E-7F22-2819-B0B2-8E7C670A1B95}"/>
              </a:ext>
            </a:extLst>
          </p:cNvPr>
          <p:cNvGraphicFramePr/>
          <p:nvPr/>
        </p:nvGraphicFramePr>
        <p:xfrm>
          <a:off x="777815" y="285750"/>
          <a:ext cx="6934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87319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9D9DA-9C87-A66F-BF04-12DEF98A2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C5B5F5-75D4-5B92-A8E8-E99473EDC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33350"/>
            <a:ext cx="3886200" cy="795647"/>
          </a:xfrm>
        </p:spPr>
        <p:txBody>
          <a:bodyPr/>
          <a:lstStyle/>
          <a:p>
            <a:r>
              <a:rPr lang="en-US" dirty="0"/>
              <a:t>Physical Wellbeing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4689F4-F45C-447D-80D2-CC74AAB17B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57800" y="4019550"/>
            <a:ext cx="3108385" cy="1066152"/>
          </a:xfrm>
        </p:spPr>
        <p:txBody>
          <a:bodyPr>
            <a:normAutofit fontScale="92500"/>
          </a:bodyPr>
          <a:lstStyle/>
          <a:p>
            <a:r>
              <a:rPr lang="en-US" dirty="0"/>
              <a:t>Small exercise equipment scattered throughout work areas</a:t>
            </a:r>
          </a:p>
          <a:p>
            <a:r>
              <a:rPr lang="en-US" dirty="0"/>
              <a:t>Provide healthy food and snack options on work campus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51E52A8-753D-8F75-E7AC-FA44E721E4DA}"/>
              </a:ext>
            </a:extLst>
          </p:cNvPr>
          <p:cNvGraphicFramePr/>
          <p:nvPr/>
        </p:nvGraphicFramePr>
        <p:xfrm>
          <a:off x="802257" y="0"/>
          <a:ext cx="71628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4514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6AC4D-79A1-9067-3548-8496E16D8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7E0BBB-9B4E-48EF-46C9-2170FDCA7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33350"/>
            <a:ext cx="3886200" cy="795647"/>
          </a:xfrm>
        </p:spPr>
        <p:txBody>
          <a:bodyPr/>
          <a:lstStyle/>
          <a:p>
            <a:r>
              <a:rPr lang="en-US" dirty="0"/>
              <a:t>Intellectual Wellbeing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8BBF707-28F2-4655-2E62-B9616624FB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29200" y="4019550"/>
            <a:ext cx="3336985" cy="106615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Start real or virtual intramural teams</a:t>
            </a:r>
          </a:p>
          <a:p>
            <a:r>
              <a:rPr lang="en-US" dirty="0"/>
              <a:t>Have a quarterly talent/hobby showcase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B5C5F88-5CF0-8C38-AE63-BB9D63AC224D}"/>
              </a:ext>
            </a:extLst>
          </p:cNvPr>
          <p:cNvGraphicFramePr/>
          <p:nvPr/>
        </p:nvGraphicFramePr>
        <p:xfrm>
          <a:off x="990600" y="361950"/>
          <a:ext cx="68580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8019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0299" y="-61441"/>
            <a:ext cx="4619101" cy="324708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14C017-65C4-DC5A-7368-B78693B0DB64}"/>
              </a:ext>
            </a:extLst>
          </p:cNvPr>
          <p:cNvSpPr txBox="1"/>
          <p:nvPr/>
        </p:nvSpPr>
        <p:spPr>
          <a:xfrm>
            <a:off x="1291294" y="2266950"/>
            <a:ext cx="65614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Achieving corporate goals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through a healthy, engaged workforce.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938928-90B2-4C4B-2B6B-27A680885C2D}"/>
              </a:ext>
            </a:extLst>
          </p:cNvPr>
          <p:cNvSpPr txBox="1"/>
          <p:nvPr/>
        </p:nvSpPr>
        <p:spPr>
          <a:xfrm>
            <a:off x="3198066" y="3714750"/>
            <a:ext cx="27478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23232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TATT Chat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23232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Rachel S. Brown, MD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23232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2/13/25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E7406-1CE8-DA1C-07F0-2A39C5641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955CF2-28E5-8586-A3FF-877B07347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33350"/>
            <a:ext cx="4114800" cy="795647"/>
          </a:xfrm>
        </p:spPr>
        <p:txBody>
          <a:bodyPr>
            <a:normAutofit fontScale="90000"/>
          </a:bodyPr>
          <a:lstStyle/>
          <a:p>
            <a:r>
              <a:rPr lang="en-US" dirty="0"/>
              <a:t>Environmental Wellbeing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6B2C323-49C5-EF9D-9CDE-3765A3E69E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57800" y="4095750"/>
            <a:ext cx="3108385" cy="989952"/>
          </a:xfrm>
        </p:spPr>
        <p:txBody>
          <a:bodyPr>
            <a:normAutofit/>
          </a:bodyPr>
          <a:lstStyle/>
          <a:p>
            <a:r>
              <a:rPr lang="en-US" dirty="0"/>
              <a:t>Set up Rejuvenation Rooms</a:t>
            </a:r>
          </a:p>
          <a:p>
            <a:r>
              <a:rPr lang="en-US" dirty="0"/>
              <a:t>Evaluate ergonomics and equipment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026DF29-C96D-40D4-A722-AD91444981D3}"/>
              </a:ext>
            </a:extLst>
          </p:cNvPr>
          <p:cNvGraphicFramePr/>
          <p:nvPr/>
        </p:nvGraphicFramePr>
        <p:xfrm>
          <a:off x="914400" y="285750"/>
          <a:ext cx="70104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2655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33346-899F-428B-91C7-2B4AD9231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460" y="1337969"/>
            <a:ext cx="3065480" cy="21668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dirty="0"/>
              <a:t>Yo</a:t>
            </a:r>
            <a:r>
              <a:rPr lang="en-US" sz="2400" dirty="0">
                <a:latin typeface="+mj-lt"/>
                <a:ea typeface="+mj-ea"/>
                <a:cs typeface="+mj-cs"/>
              </a:rPr>
              <a:t>ur people are the key to your success.  </a:t>
            </a:r>
            <a:br>
              <a:rPr lang="en-US" sz="2400" dirty="0">
                <a:latin typeface="+mj-lt"/>
                <a:ea typeface="+mj-ea"/>
                <a:cs typeface="+mj-cs"/>
              </a:rPr>
            </a:br>
            <a:r>
              <a:rPr lang="en-US" sz="2400" dirty="0">
                <a:latin typeface="+mj-lt"/>
                <a:ea typeface="+mj-ea"/>
                <a:cs typeface="+mj-cs"/>
              </a:rPr>
              <a:t>Wellbeing is the key to theirs.  </a:t>
            </a:r>
            <a:br>
              <a:rPr lang="en-US" sz="2400" dirty="0">
                <a:latin typeface="+mj-lt"/>
                <a:ea typeface="+mj-ea"/>
                <a:cs typeface="+mj-cs"/>
              </a:rPr>
            </a:b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7E94F0-4104-4064-9E04-AB5D005FB0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95" r="20857"/>
          <a:stretch/>
        </p:blipFill>
        <p:spPr>
          <a:xfrm>
            <a:off x="20" y="10"/>
            <a:ext cx="5271352" cy="51434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4413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9200" y="-755662"/>
            <a:ext cx="5205600" cy="38100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7E434F-4FE9-72A1-2B90-EF5E601C9D0B}"/>
              </a:ext>
            </a:extLst>
          </p:cNvPr>
          <p:cNvSpPr txBox="1"/>
          <p:nvPr/>
        </p:nvSpPr>
        <p:spPr>
          <a:xfrm>
            <a:off x="679450" y="2565400"/>
            <a:ext cx="7891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rachelbrown@thrivingworkforcesolutions.com</a:t>
            </a:r>
          </a:p>
        </p:txBody>
      </p:sp>
    </p:spTree>
    <p:extLst>
      <p:ext uri="{BB962C8B-B14F-4D97-AF65-F5344CB8AC3E}">
        <p14:creationId xmlns:p14="http://schemas.microsoft.com/office/powerpoint/2010/main" val="1037502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holding a banner&#10;&#10;Description automatically generated">
            <a:extLst>
              <a:ext uri="{FF2B5EF4-FFF2-40B4-BE49-F238E27FC236}">
                <a16:creationId xmlns:a16="http://schemas.microsoft.com/office/drawing/2014/main" id="{2DF7CE5F-14FE-40FC-B036-2C27AE8D1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859" y="739775"/>
            <a:ext cx="4139137" cy="31043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93DA6D-4584-60DF-AE5F-E44D9B011D00}"/>
              </a:ext>
            </a:extLst>
          </p:cNvPr>
          <p:cNvSpPr txBox="1"/>
          <p:nvPr/>
        </p:nvSpPr>
        <p:spPr>
          <a:xfrm>
            <a:off x="928370" y="860790"/>
            <a:ext cx="23749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6B41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MISSION: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6B41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provide all people with disabilities and special needs with meaningful services, opportunities, and support, so they may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6B41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thrive in life, work and play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7236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FC6ED96-754B-4A6E-8153-E958BDB5CF92}"/>
              </a:ext>
            </a:extLst>
          </p:cNvPr>
          <p:cNvSpPr txBox="1">
            <a:spLocks/>
          </p:cNvSpPr>
          <p:nvPr/>
        </p:nvSpPr>
        <p:spPr>
          <a:xfrm>
            <a:off x="1371600" y="156529"/>
            <a:ext cx="6540500" cy="664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500" kern="1200" cap="all">
                <a:solidFill>
                  <a:srgbClr val="66B418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all" spc="0" normalizeH="0" baseline="0" noProof="0" dirty="0">
                <a:ln>
                  <a:noFill/>
                </a:ln>
                <a:solidFill>
                  <a:srgbClr val="66B418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Individuals Supported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B9B33BB-AD26-4B92-B5EB-6EF24DCFD167}"/>
              </a:ext>
            </a:extLst>
          </p:cNvPr>
          <p:cNvGraphicFramePr/>
          <p:nvPr/>
        </p:nvGraphicFramePr>
        <p:xfrm>
          <a:off x="1930400" y="1016000"/>
          <a:ext cx="5283200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92330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tanding on a dirt path&#10;&#10;Description automatically generated">
            <a:extLst>
              <a:ext uri="{FF2B5EF4-FFF2-40B4-BE49-F238E27FC236}">
                <a16:creationId xmlns:a16="http://schemas.microsoft.com/office/drawing/2014/main" id="{1FDC6A53-6530-BAC7-F95E-9DC9B9BD0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074" y="74222"/>
            <a:ext cx="1560125" cy="144601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F56EFBE-857F-2543-BC0D-5E9BDDCAB10E}"/>
              </a:ext>
            </a:extLst>
          </p:cNvPr>
          <p:cNvSpPr txBox="1">
            <a:spLocks/>
          </p:cNvSpPr>
          <p:nvPr/>
        </p:nvSpPr>
        <p:spPr>
          <a:xfrm>
            <a:off x="2755469" y="74222"/>
            <a:ext cx="3378932" cy="664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500" kern="1200" cap="all">
                <a:solidFill>
                  <a:srgbClr val="66B418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srgbClr val="66B418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DAY PROGRAMS</a:t>
            </a:r>
          </a:p>
        </p:txBody>
      </p:sp>
      <p:pic>
        <p:nvPicPr>
          <p:cNvPr id="18" name="Picture 17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4F7E317B-192A-9317-A3C7-10ABC944C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784" y="1609477"/>
            <a:ext cx="2717450" cy="1837596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20" name="Picture 19" descr="A group of people standing in a kitchen&#10;&#10;Description automatically generated">
            <a:extLst>
              <a:ext uri="{FF2B5EF4-FFF2-40B4-BE49-F238E27FC236}">
                <a16:creationId xmlns:a16="http://schemas.microsoft.com/office/drawing/2014/main" id="{91BB670A-5AB8-38AB-1017-EAE50F3A9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520" y="1531981"/>
            <a:ext cx="2940957" cy="195121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3" name="Picture 2" descr="A group of people playing drums on a stage&#10;&#10;Description automatically generated">
            <a:extLst>
              <a:ext uri="{FF2B5EF4-FFF2-40B4-BE49-F238E27FC236}">
                <a16:creationId xmlns:a16="http://schemas.microsoft.com/office/drawing/2014/main" id="{B982DCCE-41C4-A061-B6C7-2E433AA326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17659" r="1430" b="13870"/>
          <a:stretch/>
        </p:blipFill>
        <p:spPr>
          <a:xfrm>
            <a:off x="826251" y="3491301"/>
            <a:ext cx="3880656" cy="1596929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2" name="Picture 1" descr="A group of people wearing red shirts&#10;&#10;Description automatically generated">
            <a:extLst>
              <a:ext uri="{FF2B5EF4-FFF2-40B4-BE49-F238E27FC236}">
                <a16:creationId xmlns:a16="http://schemas.microsoft.com/office/drawing/2014/main" id="{4568CEAA-89B9-AFC2-17F7-28F5ACBCB8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868" t="18632" r="10042" b="4728"/>
          <a:stretch/>
        </p:blipFill>
        <p:spPr>
          <a:xfrm>
            <a:off x="4922196" y="3483191"/>
            <a:ext cx="3530460" cy="1613150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8" name="Picture 7" descr="A group of women standing in a field&#10;&#10;Description automatically generated">
            <a:extLst>
              <a:ext uri="{FF2B5EF4-FFF2-40B4-BE49-F238E27FC236}">
                <a16:creationId xmlns:a16="http://schemas.microsoft.com/office/drawing/2014/main" id="{2CB28249-FD2B-F11D-B7A4-265A73F1E8D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11992"/>
          <a:stretch/>
        </p:blipFill>
        <p:spPr>
          <a:xfrm>
            <a:off x="3706573" y="1261518"/>
            <a:ext cx="1465719" cy="2127703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10" name="Content Placeholder 6" descr="A group of people holding a banner&#10;&#10;Description automatically generated">
            <a:extLst>
              <a:ext uri="{FF2B5EF4-FFF2-40B4-BE49-F238E27FC236}">
                <a16:creationId xmlns:a16="http://schemas.microsoft.com/office/drawing/2014/main" id="{DCAA3F81-8E6D-CB1F-8114-0EBD49C183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8571" y="62474"/>
            <a:ext cx="1816897" cy="1353177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13" name="Picture 12" descr="A logo of a plant&#10;&#10;Description automatically generated">
            <a:extLst>
              <a:ext uri="{FF2B5EF4-FFF2-40B4-BE49-F238E27FC236}">
                <a16:creationId xmlns:a16="http://schemas.microsoft.com/office/drawing/2014/main" id="{EFFDECA2-2CF7-99BE-7B86-55F77771A4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9688" y="673738"/>
            <a:ext cx="690493" cy="5005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E2B0874-CA6D-B6B7-2620-1A30372E4DF7}"/>
              </a:ext>
            </a:extLst>
          </p:cNvPr>
          <p:cNvSpPr txBox="1"/>
          <p:nvPr/>
        </p:nvSpPr>
        <p:spPr>
          <a:xfrm>
            <a:off x="8372273" y="3447073"/>
            <a:ext cx="648510" cy="16113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3268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155187" y="0"/>
            <a:ext cx="7243373" cy="43858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500" kern="1200" cap="all">
                <a:solidFill>
                  <a:srgbClr val="66B418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6B418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Thrive Upstate: Developing Strong Partnerships</a:t>
            </a:r>
            <a:endParaRPr kumimoji="0" lang="en-US" sz="2400" b="0" i="0" u="none" strike="noStrike" kern="1400" cap="none" spc="0" normalizeH="0" baseline="0" noProof="0" dirty="0">
              <a:ln>
                <a:noFill/>
              </a:ln>
              <a:solidFill>
                <a:srgbClr val="66B418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8A63FBD-8A26-FBD6-8AD5-E0E1EB27E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590" y="920884"/>
            <a:ext cx="5058382" cy="379378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2" name="Picture 1" descr="20211210_151202">
            <a:extLst>
              <a:ext uri="{FF2B5EF4-FFF2-40B4-BE49-F238E27FC236}">
                <a16:creationId xmlns:a16="http://schemas.microsoft.com/office/drawing/2014/main" id="{D4A654E4-676C-BA02-4F5F-B263C5CCB5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679" y="920884"/>
            <a:ext cx="1685986" cy="3747046"/>
          </a:xfrm>
          <a:prstGeom prst="rect">
            <a:avLst/>
          </a:prstGeom>
          <a:noFill/>
          <a:ln w="9525">
            <a:solidFill>
              <a:schemeClr val="tx1">
                <a:lumMod val="100000"/>
                <a:lumOff val="0"/>
              </a:schemeClr>
            </a:solidFill>
            <a:miter lim="800000"/>
            <a:headEnd/>
            <a:tailEnd/>
          </a:ln>
          <a:effectLst>
            <a:softEdge rad="38100"/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82F06DE-2AE7-ACCA-E7F7-E68F17AD40FD}"/>
              </a:ext>
            </a:extLst>
          </p:cNvPr>
          <p:cNvSpPr txBox="1">
            <a:spLocks/>
          </p:cNvSpPr>
          <p:nvPr/>
        </p:nvSpPr>
        <p:spPr>
          <a:xfrm>
            <a:off x="2912265" y="313691"/>
            <a:ext cx="2651570" cy="43858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500" kern="1200" cap="all">
                <a:solidFill>
                  <a:srgbClr val="66B418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6B418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Employment First</a:t>
            </a:r>
            <a:endParaRPr kumimoji="0" lang="en-US" sz="2400" b="0" i="0" u="none" strike="noStrike" kern="1400" cap="none" spc="0" normalizeH="0" baseline="0" noProof="0" dirty="0">
              <a:ln>
                <a:noFill/>
              </a:ln>
              <a:solidFill>
                <a:srgbClr val="66B418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441761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9311E70-4123-6C12-DFC4-DA181AFDDCB3}"/>
              </a:ext>
            </a:extLst>
          </p:cNvPr>
          <p:cNvSpPr txBox="1">
            <a:spLocks/>
          </p:cNvSpPr>
          <p:nvPr/>
        </p:nvSpPr>
        <p:spPr>
          <a:xfrm>
            <a:off x="1371600" y="273868"/>
            <a:ext cx="6540500" cy="664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500" kern="1200" cap="all">
                <a:solidFill>
                  <a:srgbClr val="66B418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all" spc="0" normalizeH="0" baseline="0" noProof="0" dirty="0">
                <a:ln>
                  <a:noFill/>
                </a:ln>
                <a:solidFill>
                  <a:srgbClr val="66B418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BIGGEST CHALLENGE</a:t>
            </a:r>
          </a:p>
        </p:txBody>
      </p:sp>
      <p:pic>
        <p:nvPicPr>
          <p:cNvPr id="9" name="Picture 8" descr="A group of people in wheelchairs&#10;&#10;Description automatically generated">
            <a:extLst>
              <a:ext uri="{FF2B5EF4-FFF2-40B4-BE49-F238E27FC236}">
                <a16:creationId xmlns:a16="http://schemas.microsoft.com/office/drawing/2014/main" id="{F3F165FC-CD0C-6F5A-330C-86311B132F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2" t="26726" r="3913" b="4922"/>
          <a:stretch/>
        </p:blipFill>
        <p:spPr>
          <a:xfrm>
            <a:off x="606371" y="1119397"/>
            <a:ext cx="8348869" cy="3069204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9FD8B8-389A-7F94-85E6-3592C17BF987}"/>
              </a:ext>
            </a:extLst>
          </p:cNvPr>
          <p:cNvSpPr txBox="1"/>
          <p:nvPr/>
        </p:nvSpPr>
        <p:spPr>
          <a:xfrm>
            <a:off x="671221" y="4369289"/>
            <a:ext cx="73057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DEE DICARLO  |  DIRECTOR OF BUSINESS DEVELOPMENT &amp; EMPLOYMENT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DOREEN.DICARLO@THRIVEUPSTATE.ORG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|  864-540-6565</a:t>
            </a:r>
          </a:p>
        </p:txBody>
      </p:sp>
    </p:spTree>
    <p:extLst>
      <p:ext uri="{BB962C8B-B14F-4D97-AF65-F5344CB8AC3E}">
        <p14:creationId xmlns:p14="http://schemas.microsoft.com/office/powerpoint/2010/main" val="3583984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B8765-83A5-4B6E-97CB-CC177B883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759003"/>
            <a:ext cx="3200400" cy="3596556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address workforce well-being?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D9C444B-3703-422A-B923-8631E2E689B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514724" y="353193"/>
          <a:ext cx="4885203" cy="4414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04415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334F2DE-1546-432B-86A1-C9B33953ECB0}"/>
              </a:ext>
            </a:extLst>
          </p:cNvPr>
          <p:cNvGraphicFramePr/>
          <p:nvPr/>
        </p:nvGraphicFramePr>
        <p:xfrm>
          <a:off x="304800" y="209550"/>
          <a:ext cx="85344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49754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4EDBE-91DE-4E1F-ACEC-CF3DFFD42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" y="471949"/>
            <a:ext cx="4161504" cy="1216741"/>
          </a:xfrm>
        </p:spPr>
        <p:txBody>
          <a:bodyPr>
            <a:normAutofit/>
          </a:bodyPr>
          <a:lstStyle/>
          <a:p>
            <a:pPr algn="ctr"/>
            <a:r>
              <a:rPr lang="en-US" sz="4100" dirty="0"/>
              <a:t>S</a:t>
            </a:r>
            <a:r>
              <a:rPr lang="en-US" sz="4100" cap="none" dirty="0">
                <a:solidFill>
                  <a:srgbClr val="003399"/>
                </a:solidFill>
              </a:rPr>
              <a:t>tress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90542-8DFB-449C-BF9C-3AE41045E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087" y="1428750"/>
            <a:ext cx="3708113" cy="2839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Stress is a physiological response to any stressor, threat, extreme emotion, or condition.  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Stress can be caused by “good” and “bad” situations.</a:t>
            </a:r>
          </a:p>
        </p:txBody>
      </p:sp>
      <p:pic>
        <p:nvPicPr>
          <p:cNvPr id="36" name="Graphic 35" descr="Lightning">
            <a:extLst>
              <a:ext uri="{FF2B5EF4-FFF2-40B4-BE49-F238E27FC236}">
                <a16:creationId xmlns:a16="http://schemas.microsoft.com/office/drawing/2014/main" id="{1A382ACB-E5FC-4254-8CF8-F6B3E5D50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8531" y="892207"/>
            <a:ext cx="3356649" cy="335664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09937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729" y="889638"/>
            <a:ext cx="8453387" cy="854007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50" dirty="0">
                <a:solidFill>
                  <a:srgbClr val="002060"/>
                </a:solidFill>
              </a:rPr>
              <a:t>Burnout is a syndrome defined by the three principal components of emotional exhaustion, depersonalization, and diminished feelings of personal accomplishment.</a:t>
            </a:r>
            <a:endParaRPr lang="en-US" sz="2100" dirty="0">
              <a:solidFill>
                <a:srgbClr val="00206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15738" y="1743645"/>
            <a:ext cx="2981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Chopra &amp; Sotile. JAMA, Vol 291, 2004.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8D2AB8-A06F-4C5C-8C5B-3970F0B749E3}"/>
              </a:ext>
            </a:extLst>
          </p:cNvPr>
          <p:cNvSpPr txBox="1"/>
          <p:nvPr/>
        </p:nvSpPr>
        <p:spPr>
          <a:xfrm>
            <a:off x="4974640" y="2726268"/>
            <a:ext cx="39741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Dr. Bryan Sexton, Duke Patient Safety Center, 2017.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CB588097-D3DC-430E-AFDF-CAB215F26E66}"/>
              </a:ext>
            </a:extLst>
          </p:cNvPr>
          <p:cNvSpPr txBox="1">
            <a:spLocks/>
          </p:cNvSpPr>
          <p:nvPr/>
        </p:nvSpPr>
        <p:spPr>
          <a:xfrm>
            <a:off x="353729" y="3367557"/>
            <a:ext cx="8453387" cy="87027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Burnout includes feelings of energy depletion or exhaustion; increased mental distance from one’s job or feelings of negativism or cynicism related to one’s job; and reduced professional efficacy.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00F42A-8825-4394-9C71-C17A5B45838A}"/>
              </a:ext>
            </a:extLst>
          </p:cNvPr>
          <p:cNvSpPr txBox="1"/>
          <p:nvPr/>
        </p:nvSpPr>
        <p:spPr>
          <a:xfrm>
            <a:off x="5082608" y="4275951"/>
            <a:ext cx="386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WHO ICD-10 work environment diagnosis of burnout, 2019.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6FC3C0-A143-4941-BE0A-5D94DBFA2C5F}"/>
              </a:ext>
            </a:extLst>
          </p:cNvPr>
          <p:cNvSpPr txBox="1"/>
          <p:nvPr/>
        </p:nvSpPr>
        <p:spPr>
          <a:xfrm>
            <a:off x="3246922" y="184273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/>
                <a:ea typeface="Verdana" panose="020B0604030504040204" pitchFamily="34" charset="0"/>
                <a:cs typeface="+mn-cs"/>
              </a:rPr>
              <a:t>Burnout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1A8C8A-3244-8203-F385-5C438D7C8D1B}"/>
              </a:ext>
            </a:extLst>
          </p:cNvPr>
          <p:cNvSpPr txBox="1"/>
          <p:nvPr/>
        </p:nvSpPr>
        <p:spPr>
          <a:xfrm>
            <a:off x="513158" y="2114144"/>
            <a:ext cx="8293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Burnout, at its core, is the inability to experience positive emotions.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965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anguishing made delicious">
            <a:extLst>
              <a:ext uri="{FF2B5EF4-FFF2-40B4-BE49-F238E27FC236}">
                <a16:creationId xmlns:a16="http://schemas.microsoft.com/office/drawing/2014/main" id="{FB99B2D5-2913-4E80-A582-271B7DBB1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516" y="487872"/>
            <a:ext cx="4178300" cy="417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id="{62D573FB-F0DC-4B32-8FEB-D3BBD564EC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" t="16314" r="27500" b="11824"/>
          <a:stretch/>
        </p:blipFill>
        <p:spPr>
          <a:xfrm>
            <a:off x="5771904" y="545270"/>
            <a:ext cx="2891209" cy="1731399"/>
          </a:xfrm>
          <a:prstGeom prst="rect">
            <a:avLst/>
          </a:prstGeom>
        </p:spPr>
      </p:pic>
      <p:pic>
        <p:nvPicPr>
          <p:cNvPr id="2" name="Picture 2" descr="There&amp;#39;s a Name for the Blah You&amp;#39;re Feeling: It&amp;#39;s Called Languishing Free  Summary by Adam Grant">
            <a:hlinkClick r:id="rId6"/>
            <a:extLst>
              <a:ext uri="{FF2B5EF4-FFF2-40B4-BE49-F238E27FC236}">
                <a16:creationId xmlns:a16="http://schemas.microsoft.com/office/drawing/2014/main" id="{6A70C014-FAD8-4E57-9AF8-90B9C7A18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4" r="32724" b="38860"/>
          <a:stretch/>
        </p:blipFill>
        <p:spPr bwMode="auto">
          <a:xfrm>
            <a:off x="6215027" y="2811145"/>
            <a:ext cx="2004962" cy="185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479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54227"/>
            <a:ext cx="2133893" cy="2428184"/>
          </a:xfrm>
        </p:spPr>
        <p:txBody>
          <a:bodyPr>
            <a:normAutofit/>
          </a:bodyPr>
          <a:lstStyle/>
          <a:p>
            <a:r>
              <a:rPr lang="en-US" dirty="0"/>
              <a:t>Impact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518576"/>
            <a:ext cx="6719856" cy="4106347"/>
          </a:xfrm>
        </p:spPr>
        <p:txBody>
          <a:bodyPr anchor="ctr">
            <a:normAutofit lnSpcReduction="10000"/>
          </a:bodyPr>
          <a:lstStyle/>
          <a:p>
            <a:pPr lvl="1"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More frequent disruptive behavior, less professionalism, imposter </a:t>
            </a:r>
            <a:r>
              <a:rPr lang="en-US" sz="1600" dirty="0" err="1">
                <a:latin typeface="+mn-lt"/>
              </a:rPr>
              <a:t>syndrome</a:t>
            </a:r>
            <a:r>
              <a:rPr lang="en-US" sz="1600" dirty="0" err="1">
                <a:latin typeface="+mn-lt"/>
                <a:sym typeface="Wingdings" panose="05000000000000000000" pitchFamily="2" charset="2"/>
              </a:rPr>
              <a:t>decreased</a:t>
            </a:r>
            <a:r>
              <a:rPr lang="en-US" sz="1600" dirty="0">
                <a:latin typeface="+mn-lt"/>
                <a:sym typeface="Wingdings" panose="05000000000000000000" pitchFamily="2" charset="2"/>
              </a:rPr>
              <a:t> system-wide morale</a:t>
            </a:r>
            <a:endParaRPr lang="en-US" sz="1600" dirty="0">
              <a:latin typeface="+mn-lt"/>
            </a:endParaRPr>
          </a:p>
          <a:p>
            <a:pPr lvl="1"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Decreased job satisfaction and higher turnover </a:t>
            </a:r>
            <a:r>
              <a:rPr lang="en-US" sz="1600" dirty="0" err="1">
                <a:latin typeface="+mn-lt"/>
              </a:rPr>
              <a:t>rates</a:t>
            </a:r>
            <a:r>
              <a:rPr lang="en-US" sz="1600" dirty="0" err="1">
                <a:latin typeface="+mn-lt"/>
                <a:sym typeface="Wingdings" panose="05000000000000000000" pitchFamily="2" charset="2"/>
              </a:rPr>
              <a:t></a:t>
            </a:r>
            <a:r>
              <a:rPr lang="en-US" sz="1600" dirty="0" err="1">
                <a:latin typeface="+mn-lt"/>
              </a:rPr>
              <a:t>higher</a:t>
            </a:r>
            <a:r>
              <a:rPr lang="en-US" sz="1600" dirty="0">
                <a:latin typeface="+mn-lt"/>
              </a:rPr>
              <a:t> cost (50-200% of salary) to replace or retrain staff</a:t>
            </a:r>
          </a:p>
          <a:p>
            <a:pPr lvl="1"/>
            <a:r>
              <a:rPr lang="en-US" sz="1600" dirty="0"/>
              <a:t>Lower productivity and quality (37% increase in absenteeism and 30% in productivity)</a:t>
            </a:r>
            <a:r>
              <a:rPr lang="en-US" sz="1600" dirty="0">
                <a:sym typeface="Wingdings" panose="05000000000000000000" pitchFamily="2" charset="2"/>
              </a:rPr>
              <a:t></a:t>
            </a:r>
            <a:r>
              <a:rPr lang="en-US" sz="1600" dirty="0"/>
              <a:t>lost revenue (average of 31 days missed)</a:t>
            </a:r>
          </a:p>
          <a:p>
            <a:pPr lvl="1"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Increase in errors (50% increase in safety incidents)</a:t>
            </a:r>
          </a:p>
          <a:p>
            <a:pPr lvl="1"/>
            <a:r>
              <a:rPr lang="en-US" sz="1600" dirty="0"/>
              <a:t>Stress related physical health </a:t>
            </a:r>
            <a:r>
              <a:rPr lang="en-US" sz="1600" dirty="0" err="1"/>
              <a:t>concerns</a:t>
            </a:r>
            <a:r>
              <a:rPr lang="en-US" sz="1600" dirty="0" err="1">
                <a:sym typeface="Wingdings" panose="05000000000000000000" pitchFamily="2" charset="2"/>
              </a:rPr>
              <a:t>higher</a:t>
            </a:r>
            <a:r>
              <a:rPr lang="en-US" sz="1600" dirty="0">
                <a:sym typeface="Wingdings" panose="05000000000000000000" pitchFamily="2" charset="2"/>
              </a:rPr>
              <a:t> healthcare costs </a:t>
            </a:r>
            <a:r>
              <a:rPr lang="en-US" sz="1600" dirty="0"/>
              <a:t>($125-$190 billion average loss)</a:t>
            </a:r>
          </a:p>
          <a:p>
            <a:pPr lvl="1"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Higher rates of divorce and family discord (71% reported a relationship ended due to burnout, 37% couldn’t tend to their family)</a:t>
            </a:r>
          </a:p>
          <a:p>
            <a:pPr lvl="1"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Increased rates of depression, anxiety, and other mental health disorders (30-50% chance if burned out)</a:t>
            </a:r>
          </a:p>
        </p:txBody>
      </p:sp>
    </p:spTree>
    <p:extLst>
      <p:ext uri="{BB962C8B-B14F-4D97-AF65-F5344CB8AC3E}">
        <p14:creationId xmlns:p14="http://schemas.microsoft.com/office/powerpoint/2010/main" val="800242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range ball in sea of white bouncing balls">
            <a:extLst>
              <a:ext uri="{FF2B5EF4-FFF2-40B4-BE49-F238E27FC236}">
                <a16:creationId xmlns:a16="http://schemas.microsoft.com/office/drawing/2014/main" id="{89102EFA-53A1-FA6C-A335-CADFEC2F5E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33" y="133350"/>
            <a:ext cx="7717134" cy="501015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307202" name="Title 1"/>
          <p:cNvSpPr>
            <a:spLocks noGrp="1"/>
          </p:cNvSpPr>
          <p:nvPr>
            <p:ph type="title"/>
          </p:nvPr>
        </p:nvSpPr>
        <p:spPr>
          <a:xfrm>
            <a:off x="1459565" y="730537"/>
            <a:ext cx="6224867" cy="390259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400" cap="none" dirty="0">
                <a:solidFill>
                  <a:schemeClr val="bg1"/>
                </a:solidFill>
              </a:rPr>
              <a:t>Resilience is the capacity to recover quickly from difficulties using awareness, healthy limit setting, and constructive engagement. </a:t>
            </a:r>
            <a:br>
              <a:rPr lang="en-US" sz="2400" cap="none" dirty="0">
                <a:solidFill>
                  <a:schemeClr val="bg1"/>
                </a:solidFill>
              </a:rPr>
            </a:br>
            <a:br>
              <a:rPr lang="en-US" sz="2400" cap="none" dirty="0">
                <a:solidFill>
                  <a:schemeClr val="bg1"/>
                </a:solidFill>
              </a:rPr>
            </a:br>
            <a:r>
              <a:rPr lang="en-US" sz="2400" cap="none" dirty="0">
                <a:solidFill>
                  <a:schemeClr val="bg1"/>
                </a:solidFill>
              </a:rPr>
              <a:t>Resilience is a function of </a:t>
            </a:r>
            <a:r>
              <a:rPr lang="en-US" sz="2400" dirty="0">
                <a:solidFill>
                  <a:schemeClr val="bg1"/>
                </a:solidFill>
              </a:rPr>
              <a:t>the </a:t>
            </a:r>
            <a:r>
              <a:rPr lang="en-US" sz="2400" cap="none" dirty="0">
                <a:solidFill>
                  <a:schemeClr val="bg1"/>
                </a:solidFill>
              </a:rPr>
              <a:t>ability to cope and grow via healthy patterns and access to health and well-being </a:t>
            </a:r>
            <a:r>
              <a:rPr lang="en-US" sz="2400" dirty="0">
                <a:solidFill>
                  <a:schemeClr val="bg1"/>
                </a:solidFill>
              </a:rPr>
              <a:t>approaches</a:t>
            </a:r>
            <a:r>
              <a:rPr lang="en-US" sz="2400" cap="none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7DFA71-4956-9973-6C1E-261AC74A3F74}"/>
              </a:ext>
            </a:extLst>
          </p:cNvPr>
          <p:cNvSpPr txBox="1"/>
          <p:nvPr/>
        </p:nvSpPr>
        <p:spPr>
          <a:xfrm>
            <a:off x="2740408" y="438150"/>
            <a:ext cx="3663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What is the solution?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789124"/>
      </p:ext>
    </p:extLst>
  </p:cSld>
  <p:clrMapOvr>
    <a:masterClrMapping/>
  </p:clrMapOvr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theme/theme1.xml><?xml version="1.0" encoding="utf-8"?>
<a:theme xmlns:a="http://schemas.openxmlformats.org/drawingml/2006/main" name="Ophelia template">
  <a:themeElements>
    <a:clrScheme name="Custom 347">
      <a:dk1>
        <a:srgbClr val="4D4A56"/>
      </a:dk1>
      <a:lt1>
        <a:srgbClr val="FFFFFF"/>
      </a:lt1>
      <a:dk2>
        <a:srgbClr val="888394"/>
      </a:dk2>
      <a:lt2>
        <a:srgbClr val="E7E7EC"/>
      </a:lt2>
      <a:accent1>
        <a:srgbClr val="ECC1C8"/>
      </a:accent1>
      <a:accent2>
        <a:srgbClr val="E48DA3"/>
      </a:accent2>
      <a:accent3>
        <a:srgbClr val="AEA4CC"/>
      </a:accent3>
      <a:accent4>
        <a:srgbClr val="8F86AC"/>
      </a:accent4>
      <a:accent5>
        <a:srgbClr val="F0DFAE"/>
      </a:accent5>
      <a:accent6>
        <a:srgbClr val="E0B88E"/>
      </a:accent6>
      <a:hlink>
        <a:srgbClr val="4D4A56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terio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Montserrat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HEC Blue Widescreen.pptx" id="{2DC12E0D-CA4A-4CC3-AAFE-7B0F2EFD7898}" vid="{D33DE91D-A1F7-47C1-A18D-D225B65E1E2C}"/>
    </a:ext>
  </a:extLst>
</a:theme>
</file>

<file path=ppt/theme/theme3.xml><?xml version="1.0" encoding="utf-8"?>
<a:theme xmlns:a="http://schemas.openxmlformats.org/drawingml/2006/main" name="DHEC_Photos_Standard">
  <a:themeElements>
    <a:clrScheme name="DHEC colors">
      <a:dk1>
        <a:srgbClr val="00629B"/>
      </a:dk1>
      <a:lt1>
        <a:srgbClr val="FFFFFF"/>
      </a:lt1>
      <a:dk2>
        <a:srgbClr val="44546A"/>
      </a:dk2>
      <a:lt2>
        <a:srgbClr val="E7E6E6"/>
      </a:lt2>
      <a:accent1>
        <a:srgbClr val="00A9CE"/>
      </a:accent1>
      <a:accent2>
        <a:srgbClr val="84BD0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A9CE"/>
      </a:hlink>
      <a:folHlink>
        <a:srgbClr val="954F72"/>
      </a:folHlink>
    </a:clrScheme>
    <a:fontScheme name="Custom 1">
      <a:majorFont>
        <a:latin typeface="Montserrat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3F51287-4672-41F9-A057-8D78352F8B35}" vid="{422EF0E1-A3C6-44BA-9D96-4A2ECC02210D}"/>
    </a:ext>
  </a:extLst>
</a:theme>
</file>

<file path=ppt/theme/theme4.xml><?xml version="1.0" encoding="utf-8"?>
<a:theme xmlns:a="http://schemas.openxmlformats.org/drawingml/2006/main" name="YMCA-Green">
  <a:themeElements>
    <a:clrScheme name="Y-PowerPoint">
      <a:dk1>
        <a:srgbClr val="000000"/>
      </a:dk1>
      <a:lt1>
        <a:srgbClr val="FFFFFF"/>
      </a:lt1>
      <a:dk2>
        <a:srgbClr val="464847"/>
      </a:dk2>
      <a:lt2>
        <a:srgbClr val="FFFFFF"/>
      </a:lt2>
      <a:accent1>
        <a:srgbClr val="F47920"/>
      </a:accent1>
      <a:accent2>
        <a:srgbClr val="ED1C24"/>
      </a:accent2>
      <a:accent3>
        <a:srgbClr val="92278F"/>
      </a:accent3>
      <a:accent4>
        <a:srgbClr val="0089D0"/>
      </a:accent4>
      <a:accent5>
        <a:srgbClr val="01A490"/>
      </a:accent5>
      <a:accent6>
        <a:srgbClr val="464847"/>
      </a:accent6>
      <a:hlink>
        <a:srgbClr val="007CBC"/>
      </a:hlink>
      <a:folHlink>
        <a:srgbClr val="01A490"/>
      </a:folHlink>
    </a:clrScheme>
    <a:fontScheme name="Office Theme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64" charset="0"/>
            <a:ea typeface="ＭＳ Ｐゴシック" pitchFamily="64" charset="-128"/>
            <a:cs typeface="ＭＳ Ｐゴシック" pitchFamily="6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64" charset="0"/>
            <a:ea typeface="ＭＳ Ｐゴシック" pitchFamily="64" charset="-128"/>
            <a:cs typeface="ＭＳ Ｐゴシック" pitchFamily="64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SCRA Title Slides">
  <a:themeElements>
    <a:clrScheme name="Investor Light">
      <a:dk1>
        <a:srgbClr val="737572"/>
      </a:dk1>
      <a:lt1>
        <a:sysClr val="window" lastClr="FFFFFF"/>
      </a:lt1>
      <a:dk2>
        <a:srgbClr val="4D6D92"/>
      </a:dk2>
      <a:lt2>
        <a:srgbClr val="FFFFFF"/>
      </a:lt2>
      <a:accent1>
        <a:srgbClr val="4D6D92"/>
      </a:accent1>
      <a:accent2>
        <a:srgbClr val="1BAAAA"/>
      </a:accent2>
      <a:accent3>
        <a:srgbClr val="7CB554"/>
      </a:accent3>
      <a:accent4>
        <a:srgbClr val="F8BF4D"/>
      </a:accent4>
      <a:accent5>
        <a:srgbClr val="F95648"/>
      </a:accent5>
      <a:accent6>
        <a:srgbClr val="C5C5C5"/>
      </a:accent6>
      <a:hlink>
        <a:srgbClr val="F95648"/>
      </a:hlink>
      <a:folHlink>
        <a:srgbClr val="F8BF4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CRA Overview Template 2023" id="{3020FFB0-00CE-C044-BA79-9CC9860DD661}" vid="{DF8E59A5-78DC-F745-AC94-2CFFF069892E}"/>
    </a:ext>
  </a:extLst>
</a:theme>
</file>

<file path=ppt/theme/theme6.xml><?xml version="1.0" encoding="utf-8"?>
<a:theme xmlns:a="http://schemas.openxmlformats.org/drawingml/2006/main" name="1_SCORH">
  <a:themeElements>
    <a:clrScheme name="c59f35">
      <a:dk1>
        <a:srgbClr val="000000"/>
      </a:dk1>
      <a:lt1>
        <a:srgbClr val="FFFFFF"/>
      </a:lt1>
      <a:dk2>
        <a:srgbClr val="4F7181"/>
      </a:dk2>
      <a:lt2>
        <a:srgbClr val="7D8858"/>
      </a:lt2>
      <a:accent1>
        <a:srgbClr val="C5CDC6"/>
      </a:accent1>
      <a:accent2>
        <a:srgbClr val="63603A"/>
      </a:accent2>
      <a:accent3>
        <a:srgbClr val="007D67"/>
      </a:accent3>
      <a:accent4>
        <a:srgbClr val="C3A75C"/>
      </a:accent4>
      <a:accent5>
        <a:srgbClr val="3C8BA0"/>
      </a:accent5>
      <a:accent6>
        <a:srgbClr val="BA7135"/>
      </a:accent6>
      <a:hlink>
        <a:srgbClr val="00006F"/>
      </a:hlink>
      <a:folHlink>
        <a:srgbClr val="9C995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ORH" id="{49A26201-1CF4-E249-AB40-E0FE70700E25}" vid="{B57C5CB8-2522-414C-900C-93BD6CA9AE22}"/>
    </a:ext>
  </a:extLst>
</a:theme>
</file>

<file path=ppt/theme/theme7.xml><?xml version="1.0" encoding="utf-8"?>
<a:theme xmlns:a="http://schemas.openxmlformats.org/drawingml/2006/main" name="2_SCORH">
  <a:themeElements>
    <a:clrScheme name="c59f35">
      <a:dk1>
        <a:srgbClr val="000000"/>
      </a:dk1>
      <a:lt1>
        <a:srgbClr val="FFFFFF"/>
      </a:lt1>
      <a:dk2>
        <a:srgbClr val="4F7181"/>
      </a:dk2>
      <a:lt2>
        <a:srgbClr val="7D8858"/>
      </a:lt2>
      <a:accent1>
        <a:srgbClr val="C5CDC6"/>
      </a:accent1>
      <a:accent2>
        <a:srgbClr val="63603A"/>
      </a:accent2>
      <a:accent3>
        <a:srgbClr val="007D67"/>
      </a:accent3>
      <a:accent4>
        <a:srgbClr val="C3A75C"/>
      </a:accent4>
      <a:accent5>
        <a:srgbClr val="3C8BA0"/>
      </a:accent5>
      <a:accent6>
        <a:srgbClr val="BA7135"/>
      </a:accent6>
      <a:hlink>
        <a:srgbClr val="00006F"/>
      </a:hlink>
      <a:folHlink>
        <a:srgbClr val="9C995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ORH" id="{49A26201-1CF4-E249-AB40-E0FE70700E25}" vid="{B57C5CB8-2522-414C-900C-93BD6CA9AE22}"/>
    </a:ext>
  </a:extLst>
</a:theme>
</file>

<file path=ppt/theme/theme8.xml><?xml version="1.0" encoding="utf-8"?>
<a:theme xmlns:a="http://schemas.openxmlformats.org/drawingml/2006/main" name="Thriving Workforce Solutions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riving Workforce Solutions" id="{C23D2AEC-57CF-4FCB-97A2-4965A0F26466}" vid="{E6645E28-DDFC-4B68-B710-BA6465030BD8}"/>
    </a:ext>
  </a:extLst>
</a:theme>
</file>

<file path=ppt/theme/theme9.xml><?xml version="1.0" encoding="utf-8"?>
<a:theme xmlns:a="http://schemas.openxmlformats.org/drawingml/2006/main" name="Office Theme">
  <a:themeElements>
    <a:clrScheme name="THRIVE UPSTATE">
      <a:dk1>
        <a:srgbClr val="333333"/>
      </a:dk1>
      <a:lt1>
        <a:sysClr val="window" lastClr="FFFFFF"/>
      </a:lt1>
      <a:dk2>
        <a:srgbClr val="1F497D"/>
      </a:dk2>
      <a:lt2>
        <a:srgbClr val="EEECE1"/>
      </a:lt2>
      <a:accent1>
        <a:srgbClr val="66B418"/>
      </a:accent1>
      <a:accent2>
        <a:srgbClr val="0B5985"/>
      </a:accent2>
      <a:accent3>
        <a:srgbClr val="412164"/>
      </a:accent3>
      <a:accent4>
        <a:srgbClr val="62417E"/>
      </a:accent4>
      <a:accent5>
        <a:srgbClr val="DC2725"/>
      </a:accent5>
      <a:accent6>
        <a:srgbClr val="F4A41A"/>
      </a:accent6>
      <a:hlink>
        <a:srgbClr val="66B418"/>
      </a:hlink>
      <a:folHlink>
        <a:srgbClr val="33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b183aac-699a-4125-b6e7-984211f4a549" xsi:nil="true"/>
    <lcf76f155ced4ddcb4097134ff3c332f xmlns="1534a23f-d0cd-4ef3-b36c-f5375c80445c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DBDC8A4DCE9D4B90E2ABFFE714037C" ma:contentTypeVersion="18" ma:contentTypeDescription="Create a new document." ma:contentTypeScope="" ma:versionID="d703077c7950ea81d1fab4c621800d2a">
  <xsd:schema xmlns:xsd="http://www.w3.org/2001/XMLSchema" xmlns:xs="http://www.w3.org/2001/XMLSchema" xmlns:p="http://schemas.microsoft.com/office/2006/metadata/properties" xmlns:ns2="1534a23f-d0cd-4ef3-b36c-f5375c80445c" xmlns:ns3="3b183aac-699a-4125-b6e7-984211f4a549" targetNamespace="http://schemas.microsoft.com/office/2006/metadata/properties" ma:root="true" ma:fieldsID="11e5b66e4c41881a3c30ff159d1aa7a4" ns2:_="" ns3:_="">
    <xsd:import namespace="1534a23f-d0cd-4ef3-b36c-f5375c80445c"/>
    <xsd:import namespace="3b183aac-699a-4125-b6e7-984211f4a5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34a23f-d0cd-4ef3-b36c-f5375c8044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0ab49ec-2853-4106-9827-913de7df17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183aac-699a-4125-b6e7-984211f4a54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8cfe6ce-0cb2-4845-ad35-55d8d8a59bb8}" ma:internalName="TaxCatchAll" ma:showField="CatchAllData" ma:web="3b183aac-699a-4125-b6e7-984211f4a5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59FC80-3ED2-446D-8982-C71F3585D30B}">
  <ds:schemaRefs>
    <ds:schemaRef ds:uri="1534a23f-d0cd-4ef3-b36c-f5375c80445c"/>
    <ds:schemaRef ds:uri="3b183aac-699a-4125-b6e7-984211f4a549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BFD0C13-4ACD-4B2F-BCF2-41D878FA53C3}">
  <ds:schemaRefs>
    <ds:schemaRef ds:uri="1534a23f-d0cd-4ef3-b36c-f5375c80445c"/>
    <ds:schemaRef ds:uri="3b183aac-699a-4125-b6e7-984211f4a54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18E45CB-ACB7-4FE3-AF04-583765577DE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1278</Words>
  <Application>Microsoft Office PowerPoint</Application>
  <PresentationFormat>On-screen Show (16:9)</PresentationFormat>
  <Paragraphs>179</Paragraphs>
  <Slides>27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27</vt:i4>
      </vt:variant>
    </vt:vector>
  </HeadingPairs>
  <TitlesOfParts>
    <vt:vector size="56" baseType="lpstr">
      <vt:lpstr>Century Schoolbook</vt:lpstr>
      <vt:lpstr>Verdana</vt:lpstr>
      <vt:lpstr>Palatino Linotype</vt:lpstr>
      <vt:lpstr>Wingdings 3</vt:lpstr>
      <vt:lpstr>Roboto</vt:lpstr>
      <vt:lpstr>Wingdings</vt:lpstr>
      <vt:lpstr>Arial</vt:lpstr>
      <vt:lpstr>Calibri Light</vt:lpstr>
      <vt:lpstr>Courier New</vt:lpstr>
      <vt:lpstr>Century Gothic</vt:lpstr>
      <vt:lpstr>Calibri </vt:lpstr>
      <vt:lpstr>Georgia</vt:lpstr>
      <vt:lpstr>Google Sans</vt:lpstr>
      <vt:lpstr>Calibri</vt:lpstr>
      <vt:lpstr>Times New Roman</vt:lpstr>
      <vt:lpstr>Montserrat</vt:lpstr>
      <vt:lpstr>Playfair Display</vt:lpstr>
      <vt:lpstr>Roboto Light</vt:lpstr>
      <vt:lpstr>Tinos</vt:lpstr>
      <vt:lpstr>Open Sans</vt:lpstr>
      <vt:lpstr>Ophelia template</vt:lpstr>
      <vt:lpstr>Interior</vt:lpstr>
      <vt:lpstr>DHEC_Photos_Standard</vt:lpstr>
      <vt:lpstr>YMCA-Green</vt:lpstr>
      <vt:lpstr>SCRA Title Slides</vt:lpstr>
      <vt:lpstr>1_SCORH</vt:lpstr>
      <vt:lpstr>2_SCORH</vt:lpstr>
      <vt:lpstr>Thriving Workforce Solutions</vt:lpstr>
      <vt:lpstr>Office Theme</vt:lpstr>
      <vt:lpstr>PowerPoint Presentation</vt:lpstr>
      <vt:lpstr>PowerPoint Presentation</vt:lpstr>
      <vt:lpstr>Why address workforce well-being?</vt:lpstr>
      <vt:lpstr>PowerPoint Presentation</vt:lpstr>
      <vt:lpstr>Stress</vt:lpstr>
      <vt:lpstr>PowerPoint Presentation</vt:lpstr>
      <vt:lpstr>PowerPoint Presentation</vt:lpstr>
      <vt:lpstr>Impact</vt:lpstr>
      <vt:lpstr>Resilience is the capacity to recover quickly from difficulties using awareness, healthy limit setting, and constructive engagement.   Resilience is a function of the ability to cope and grow via healthy patterns and access to health and well-being approaches.</vt:lpstr>
      <vt:lpstr>Multi-layered Culture of Wellness</vt:lpstr>
      <vt:lpstr>External Resilience Drivers</vt:lpstr>
      <vt:lpstr>Wellness Dimensions</vt:lpstr>
      <vt:lpstr>Emotional Wellbeing</vt:lpstr>
      <vt:lpstr>Financial Wellbeing</vt:lpstr>
      <vt:lpstr>Social Wellbeing</vt:lpstr>
      <vt:lpstr>Spiritual Wellbeing</vt:lpstr>
      <vt:lpstr>Occupational Wellbeing</vt:lpstr>
      <vt:lpstr>Physical Wellbeing</vt:lpstr>
      <vt:lpstr>Intellectual Wellbeing</vt:lpstr>
      <vt:lpstr>Environmental Wellbeing</vt:lpstr>
      <vt:lpstr>Your people are the key to your success.   Wellbeing is the key to theirs.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Justine Allen</dc:creator>
  <cp:lastModifiedBy>Lena Dunham</cp:lastModifiedBy>
  <cp:revision>5</cp:revision>
  <dcterms:modified xsi:type="dcterms:W3CDTF">2025-02-13T16:09:59Z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0x010100EBDBDC8A4DCE9D4B90E2ABFFE714037C</vt:lpwstr>
  </property>
  <property fmtid="{D5CDD505-2E9C-101B-9397-08002B2CF9AE}" pid="3" name="MediaServiceImageTags">
    <vt:lpwstr/>
  </property>
</Properties>
</file>