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5" r:id="rId4"/>
    <p:sldMasterId id="2147483699" r:id="rId5"/>
    <p:sldMasterId id="2147483679" r:id="rId6"/>
    <p:sldMasterId id="2147483682" r:id="rId7"/>
    <p:sldMasterId id="2147483720" r:id="rId8"/>
    <p:sldMasterId id="2147483729" r:id="rId9"/>
    <p:sldMasterId id="2147483742" r:id="rId10"/>
  </p:sldMasterIdLst>
  <p:notesMasterIdLst>
    <p:notesMasterId r:id="rId12"/>
  </p:notesMasterIdLst>
  <p:sldIdLst>
    <p:sldId id="4221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  <p:embeddedFont>
      <p:font typeface="Playfair Display" panose="00000500000000000000" pitchFamily="2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italic r:id="rId38"/>
    </p:embeddedFont>
    <p:embeddedFont>
      <p:font typeface="Tinos" panose="020B060402020202020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241"/>
    <a:srgbClr val="FFFFE5"/>
    <a:srgbClr val="FFFFD9"/>
    <a:srgbClr val="FFFFC5"/>
    <a:srgbClr val="FFFFC1"/>
    <a:srgbClr val="9FC357"/>
    <a:srgbClr val="B3CF7B"/>
    <a:srgbClr val="FFFFEF"/>
    <a:srgbClr val="80BC00"/>
    <a:srgbClr val="BC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6A2EB-2967-439C-AC7A-3B2F3730C23C}" v="7" dt="2025-03-13T20:05:5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1" Type="http://schemas.openxmlformats.org/officeDocument/2006/relationships/slide" Target="slides/slide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font" Target="fonts/font34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Dunham" userId="7a8e6d5e-cb96-47cf-aa9f-438249cb2abd" providerId="ADAL" clId="{24FE4A6E-7506-46B9-9037-3E4433F83154}"/>
    <pc:docChg chg="custSel delSld modSld delMainMaster">
      <pc:chgData name="Lena Dunham" userId="7a8e6d5e-cb96-47cf-aa9f-438249cb2abd" providerId="ADAL" clId="{24FE4A6E-7506-46B9-9037-3E4433F83154}" dt="2025-03-12T15:19:18.100" v="160" actId="20577"/>
      <pc:docMkLst>
        <pc:docMk/>
      </pc:docMkLst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2192330257" sldId="259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527236389" sldId="264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800242954" sldId="292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4144176146" sldId="293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876789124" sldId="294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3803741137" sldId="295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542326858" sldId="296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604415970" sldId="406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3623022894" sldId="421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3444134633" sldId="3324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049754514" sldId="3344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633362907" sldId="3360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609937607" sldId="3370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2335965000" sldId="3372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2352479831" sldId="3374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037502094" sldId="3390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0" sldId="3393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220753050" sldId="3397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4176307950" sldId="3405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937133368" sldId="3406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647117699" sldId="3407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1187319317" sldId="3408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3174514940" sldId="3409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4188019357" sldId="3410"/>
        </pc:sldMkLst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2752655647" sldId="3411"/>
        </pc:sldMkLst>
      </pc:sldChg>
      <pc:sldChg chg="modSp mod">
        <pc:chgData name="Lena Dunham" userId="7a8e6d5e-cb96-47cf-aa9f-438249cb2abd" providerId="ADAL" clId="{24FE4A6E-7506-46B9-9037-3E4433F83154}" dt="2025-03-12T15:19:18.100" v="160" actId="20577"/>
        <pc:sldMkLst>
          <pc:docMk/>
          <pc:sldMk cId="1418948050" sldId="4221"/>
        </pc:sldMkLst>
        <pc:spChg chg="mod">
          <ac:chgData name="Lena Dunham" userId="7a8e6d5e-cb96-47cf-aa9f-438249cb2abd" providerId="ADAL" clId="{24FE4A6E-7506-46B9-9037-3E4433F83154}" dt="2025-03-12T15:17:53.528" v="7" actId="20577"/>
          <ac:spMkLst>
            <pc:docMk/>
            <pc:sldMk cId="1418948050" sldId="4221"/>
            <ac:spMk id="34" creationId="{13F007C0-A1FD-D27C-C223-249E107C9B95}"/>
          </ac:spMkLst>
        </pc:spChg>
        <pc:spChg chg="mod">
          <ac:chgData name="Lena Dunham" userId="7a8e6d5e-cb96-47cf-aa9f-438249cb2abd" providerId="ADAL" clId="{24FE4A6E-7506-46B9-9037-3E4433F83154}" dt="2025-03-12T15:19:10.238" v="152"/>
          <ac:spMkLst>
            <pc:docMk/>
            <pc:sldMk cId="1418948050" sldId="4221"/>
            <ac:spMk id="58" creationId="{91527AE0-FE1F-ED31-BF88-82BE7455D8EF}"/>
          </ac:spMkLst>
        </pc:spChg>
        <pc:spChg chg="mod">
          <ac:chgData name="Lena Dunham" userId="7a8e6d5e-cb96-47cf-aa9f-438249cb2abd" providerId="ADAL" clId="{24FE4A6E-7506-46B9-9037-3E4433F83154}" dt="2025-03-12T15:19:18.100" v="160" actId="20577"/>
          <ac:spMkLst>
            <pc:docMk/>
            <pc:sldMk cId="1418948050" sldId="4221"/>
            <ac:spMk id="61" creationId="{16DAEBE7-6D52-D6BB-E11E-8DFC91CEF2C0}"/>
          </ac:spMkLst>
        </pc:spChg>
      </pc:sldChg>
      <pc:sldChg chg="del">
        <pc:chgData name="Lena Dunham" userId="7a8e6d5e-cb96-47cf-aa9f-438249cb2abd" providerId="ADAL" clId="{24FE4A6E-7506-46B9-9037-3E4433F83154}" dt="2025-03-12T15:18:00.401" v="8" actId="47"/>
        <pc:sldMkLst>
          <pc:docMk/>
          <pc:sldMk cId="3583984433" sldId="4222"/>
        </pc:sldMkLst>
      </pc:sldChg>
      <pc:sldMasterChg chg="del delSldLayout">
        <pc:chgData name="Lena Dunham" userId="7a8e6d5e-cb96-47cf-aa9f-438249cb2abd" providerId="ADAL" clId="{24FE4A6E-7506-46B9-9037-3E4433F83154}" dt="2025-03-12T15:18:00.401" v="8" actId="47"/>
        <pc:sldMasterMkLst>
          <pc:docMk/>
          <pc:sldMasterMk cId="1680040356" sldId="2147483756"/>
        </pc:sldMasterMkLst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880500399" sldId="2147483757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1166982743" sldId="2147483758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3140125257" sldId="2147483759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1708792945" sldId="2147483760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404911627" sldId="2147483761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524108397" sldId="2147483762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195189320" sldId="2147483763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1508949150" sldId="2147483764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697800698" sldId="2147483765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4009481393" sldId="2147483766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429843006" sldId="2147483767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846429327" sldId="2147483768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4198234748" sldId="2147483769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76397334" sldId="2147483770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555987786" sldId="2147483771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3938697855" sldId="2147483772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1108452849" sldId="2147483773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2613135046" sldId="2147483774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1680040356" sldId="2147483756"/>
            <pc:sldLayoutMk cId="1556422166" sldId="2147483775"/>
          </pc:sldLayoutMkLst>
        </pc:sldLayoutChg>
      </pc:sldMasterChg>
      <pc:sldMasterChg chg="del delSldLayout">
        <pc:chgData name="Lena Dunham" userId="7a8e6d5e-cb96-47cf-aa9f-438249cb2abd" providerId="ADAL" clId="{24FE4A6E-7506-46B9-9037-3E4433F83154}" dt="2025-03-12T15:18:00.401" v="8" actId="47"/>
        <pc:sldMasterMkLst>
          <pc:docMk/>
          <pc:sldMasterMk cId="439234376" sldId="2147483776"/>
        </pc:sldMasterMkLst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439234376" sldId="2147483776"/>
            <pc:sldLayoutMk cId="1257132218" sldId="2147483777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439234376" sldId="2147483776"/>
            <pc:sldLayoutMk cId="533820321" sldId="2147483778"/>
          </pc:sldLayoutMkLst>
        </pc:sldLayoutChg>
        <pc:sldLayoutChg chg="del">
          <pc:chgData name="Lena Dunham" userId="7a8e6d5e-cb96-47cf-aa9f-438249cb2abd" providerId="ADAL" clId="{24FE4A6E-7506-46B9-9037-3E4433F83154}" dt="2025-03-12T15:18:00.401" v="8" actId="47"/>
          <pc:sldLayoutMkLst>
            <pc:docMk/>
            <pc:sldMasterMk cId="439234376" sldId="2147483776"/>
            <pc:sldLayoutMk cId="103898194" sldId="2147483779"/>
          </pc:sldLayoutMkLst>
        </pc:sldLayoutChg>
      </pc:sldMasterChg>
    </pc:docChg>
  </pc:docChgLst>
  <pc:docChgLst>
    <pc:chgData name="Justine Allen" userId="74a19456-9297-4ccb-83db-a0ad0cec6ea4" providerId="ADAL" clId="{0917410A-202D-4696-8561-87F3A3A1CE5F}"/>
    <pc:docChg chg="custSel addSld modSld addMainMaster modMainMaster">
      <pc:chgData name="Justine Allen" userId="74a19456-9297-4ccb-83db-a0ad0cec6ea4" providerId="ADAL" clId="{0917410A-202D-4696-8561-87F3A3A1CE5F}" dt="2024-12-12T20:56:13.744" v="280"/>
      <pc:docMkLst>
        <pc:docMk/>
      </pc:docMkLst>
      <pc:sldChg chg="modSp mod">
        <pc:chgData name="Justine Allen" userId="74a19456-9297-4ccb-83db-a0ad0cec6ea4" providerId="ADAL" clId="{0917410A-202D-4696-8561-87F3A3A1CE5F}" dt="2024-12-11T18:28:37.015" v="273" actId="20577"/>
        <pc:sldMkLst>
          <pc:docMk/>
          <pc:sldMk cId="1418948050" sldId="4221"/>
        </pc:sldMkLst>
      </pc:sldChg>
      <pc:sldChg chg="add">
        <pc:chgData name="Justine Allen" userId="74a19456-9297-4ccb-83db-a0ad0cec6ea4" providerId="ADAL" clId="{0917410A-202D-4696-8561-87F3A3A1CE5F}" dt="2024-12-12T20:55:11.348" v="275"/>
        <pc:sldMkLst>
          <pc:docMk/>
          <pc:sldMk cId="866123638" sldId="4222"/>
        </pc:sldMkLst>
      </pc:sldChg>
      <pc:sldChg chg="add modNotes">
        <pc:chgData name="Justine Allen" userId="74a19456-9297-4ccb-83db-a0ad0cec6ea4" providerId="ADAL" clId="{0917410A-202D-4696-8561-87F3A3A1CE5F}" dt="2024-12-12T20:55:11.348" v="275"/>
        <pc:sldMkLst>
          <pc:docMk/>
          <pc:sldMk cId="1448634077" sldId="4223"/>
        </pc:sldMkLst>
      </pc:sldChg>
      <pc:sldChg chg="add">
        <pc:chgData name="Justine Allen" userId="74a19456-9297-4ccb-83db-a0ad0cec6ea4" providerId="ADAL" clId="{0917410A-202D-4696-8561-87F3A3A1CE5F}" dt="2024-12-12T20:55:11.348" v="275"/>
        <pc:sldMkLst>
          <pc:docMk/>
          <pc:sldMk cId="4093059767" sldId="4224"/>
        </pc:sldMkLst>
      </pc:sldChg>
      <pc:sldChg chg="add modNotes">
        <pc:chgData name="Justine Allen" userId="74a19456-9297-4ccb-83db-a0ad0cec6ea4" providerId="ADAL" clId="{0917410A-202D-4696-8561-87F3A3A1CE5F}" dt="2024-12-12T20:55:11.348" v="275"/>
        <pc:sldMkLst>
          <pc:docMk/>
          <pc:sldMk cId="3315814820" sldId="4225"/>
        </pc:sldMkLst>
      </pc:sldChg>
      <pc:sldChg chg="modSp add mod modNotes">
        <pc:chgData name="Justine Allen" userId="74a19456-9297-4ccb-83db-a0ad0cec6ea4" providerId="ADAL" clId="{0917410A-202D-4696-8561-87F3A3A1CE5F}" dt="2024-12-12T20:55:11.579" v="277" actId="27636"/>
        <pc:sldMkLst>
          <pc:docMk/>
          <pc:sldMk cId="1713284367" sldId="4226"/>
        </pc:sldMkLst>
      </pc:sldChg>
      <pc:sldChg chg="modSp add mod modNotes">
        <pc:chgData name="Justine Allen" userId="74a19456-9297-4ccb-83db-a0ad0cec6ea4" providerId="ADAL" clId="{0917410A-202D-4696-8561-87F3A3A1CE5F}" dt="2024-12-12T20:55:11.585" v="278" actId="27636"/>
        <pc:sldMkLst>
          <pc:docMk/>
          <pc:sldMk cId="2035253414" sldId="4227"/>
        </pc:sldMkLst>
      </pc:sldChg>
      <pc:sldChg chg="add modNotes">
        <pc:chgData name="Justine Allen" userId="74a19456-9297-4ccb-83db-a0ad0cec6ea4" providerId="ADAL" clId="{0917410A-202D-4696-8561-87F3A3A1CE5F}" dt="2024-12-12T20:55:11.348" v="275"/>
        <pc:sldMkLst>
          <pc:docMk/>
          <pc:sldMk cId="1297084863" sldId="4228"/>
        </pc:sldMkLst>
      </pc:sldChg>
      <pc:sldChg chg="modSp add mod modNotes">
        <pc:chgData name="Justine Allen" userId="74a19456-9297-4ccb-83db-a0ad0cec6ea4" providerId="ADAL" clId="{0917410A-202D-4696-8561-87F3A3A1CE5F}" dt="2024-12-12T20:55:11.415" v="276" actId="27636"/>
        <pc:sldMkLst>
          <pc:docMk/>
          <pc:sldMk cId="4141087169" sldId="4229"/>
        </pc:sldMkLst>
      </pc:sldChg>
      <pc:sldChg chg="add modNotes">
        <pc:chgData name="Justine Allen" userId="74a19456-9297-4ccb-83db-a0ad0cec6ea4" providerId="ADAL" clId="{0917410A-202D-4696-8561-87F3A3A1CE5F}" dt="2024-12-12T20:55:11.348" v="275"/>
        <pc:sldMkLst>
          <pc:docMk/>
          <pc:sldMk cId="1338804001" sldId="4230"/>
        </pc:sldMkLst>
      </pc:sldChg>
      <pc:sldChg chg="add modNotes">
        <pc:chgData name="Justine Allen" userId="74a19456-9297-4ccb-83db-a0ad0cec6ea4" providerId="ADAL" clId="{0917410A-202D-4696-8561-87F3A3A1CE5F}" dt="2024-12-12T20:55:11.348" v="275"/>
        <pc:sldMkLst>
          <pc:docMk/>
          <pc:sldMk cId="2967899321" sldId="4231"/>
        </pc:sldMkLst>
      </pc:sldChg>
      <pc:sldChg chg="add modNotes">
        <pc:chgData name="Justine Allen" userId="74a19456-9297-4ccb-83db-a0ad0cec6ea4" providerId="ADAL" clId="{0917410A-202D-4696-8561-87F3A3A1CE5F}" dt="2024-12-12T20:55:11.348" v="275"/>
        <pc:sldMkLst>
          <pc:docMk/>
          <pc:sldMk cId="3380811039" sldId="4232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1588297781" sldId="4233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2830444702" sldId="4234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3116013759" sldId="4235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3107946232" sldId="4236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35677615" sldId="4237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927906177" sldId="4238"/>
        </pc:sldMkLst>
      </pc:sldChg>
      <pc:sldChg chg="add">
        <pc:chgData name="Justine Allen" userId="74a19456-9297-4ccb-83db-a0ad0cec6ea4" providerId="ADAL" clId="{0917410A-202D-4696-8561-87F3A3A1CE5F}" dt="2024-12-12T20:56:13.744" v="280"/>
        <pc:sldMkLst>
          <pc:docMk/>
          <pc:sldMk cId="3325369292" sldId="4239"/>
        </pc:sldMkLst>
      </pc:sldChg>
      <pc:sldMasterChg chg="add addSldLayout">
        <pc:chgData name="Justine Allen" userId="74a19456-9297-4ccb-83db-a0ad0cec6ea4" providerId="ADAL" clId="{0917410A-202D-4696-8561-87F3A3A1CE5F}" dt="2024-12-12T20:56:13.744" v="279" actId="27028"/>
        <pc:sldMasterMkLst>
          <pc:docMk/>
          <pc:sldMasterMk cId="0" sldId="2147483648"/>
        </pc:sldMasterMkLst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replId addSldLayout modSldLayout">
        <pc:chgData name="Justine Allen" userId="74a19456-9297-4ccb-83db-a0ad0cec6ea4" providerId="ADAL" clId="{0917410A-202D-4696-8561-87F3A3A1CE5F}" dt="2024-12-12T20:56:13.744" v="279" actId="27028"/>
        <pc:sldMasterMkLst>
          <pc:docMk/>
          <pc:sldMasterMk cId="484732074" sldId="2147483756"/>
        </pc:sldMasterMkLst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3989195297" sldId="2147483757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166222106" sldId="2147483758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768205407" sldId="2147483759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284279683" sldId="2147483760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3801771041" sldId="2147483761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310808164" sldId="2147483762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3545631497" sldId="2147483763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845630855" sldId="2147483764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410368198" sldId="2147483765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2287800820" sldId="2147483766"/>
          </pc:sldLayoutMkLst>
        </pc:sldLayoutChg>
        <pc:sldLayoutChg chg="add replId">
          <pc:chgData name="Justine Allen" userId="74a19456-9297-4ccb-83db-a0ad0cec6ea4" providerId="ADAL" clId="{0917410A-202D-4696-8561-87F3A3A1CE5F}" dt="2024-12-12T20:56:13.744" v="279" actId="27028"/>
          <pc:sldLayoutMkLst>
            <pc:docMk/>
            <pc:sldMasterMk cId="484732074" sldId="2147483756"/>
            <pc:sldLayoutMk cId="3906282604" sldId="2147483767"/>
          </pc:sldLayoutMkLst>
        </pc:sldLayoutChg>
      </pc:sldMasterChg>
    </pc:docChg>
  </pc:docChgLst>
  <pc:docChgLst>
    <pc:chgData name="Lena Dunham" userId="7a8e6d5e-cb96-47cf-aa9f-438249cb2abd" providerId="ADAL" clId="{D9D7D8FB-31E2-4448-8130-FE37265742A9}"/>
    <pc:docChg chg="undo custSel addSld delSld modSld delMainMaster">
      <pc:chgData name="Lena Dunham" userId="7a8e6d5e-cb96-47cf-aa9f-438249cb2abd" providerId="ADAL" clId="{D9D7D8FB-31E2-4448-8130-FE37265742A9}" dt="2025-02-13T16:09:07.309" v="107"/>
      <pc:docMkLst>
        <pc:docMk/>
      </pc:docMkLst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56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57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58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59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60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61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0" sldId="262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800242954" sldId="292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1876789124" sldId="294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3803741137" sldId="295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1604415970" sldId="406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3623022894" sldId="421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3444134633" sldId="3324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1049754514" sldId="3344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1633362907" sldId="3360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1609937607" sldId="3370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2335965000" sldId="3372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2352479831" sldId="3374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1037502094" sldId="3390"/>
        </pc:sldMkLst>
      </pc:sldChg>
      <pc:sldChg chg="add del">
        <pc:chgData name="Lena Dunham" userId="7a8e6d5e-cb96-47cf-aa9f-438249cb2abd" providerId="ADAL" clId="{D9D7D8FB-31E2-4448-8130-FE37265742A9}" dt="2025-02-13T16:09:07.309" v="107"/>
        <pc:sldMkLst>
          <pc:docMk/>
          <pc:sldMk cId="0" sldId="3393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220753050" sldId="3397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4176307950" sldId="3405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937133368" sldId="3406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647117699" sldId="3407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1187319317" sldId="3408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3174514940" sldId="3409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4188019357" sldId="3410"/>
        </pc:sldMkLst>
      </pc:sldChg>
      <pc:sldChg chg="modSp add del mod">
        <pc:chgData name="Lena Dunham" userId="7a8e6d5e-cb96-47cf-aa9f-438249cb2abd" providerId="ADAL" clId="{D9D7D8FB-31E2-4448-8130-FE37265742A9}" dt="2025-02-13T16:09:07.309" v="107"/>
        <pc:sldMkLst>
          <pc:docMk/>
          <pc:sldMk cId="2752655647" sldId="3411"/>
        </pc:sldMkLst>
      </pc:sldChg>
      <pc:sldChg chg="modSp mod">
        <pc:chgData name="Lena Dunham" userId="7a8e6d5e-cb96-47cf-aa9f-438249cb2abd" providerId="ADAL" clId="{D9D7D8FB-31E2-4448-8130-FE37265742A9}" dt="2025-02-13T16:08:33.546" v="90" actId="20577"/>
        <pc:sldMkLst>
          <pc:docMk/>
          <pc:sldMk cId="1418948050" sldId="4221"/>
        </pc:sldMkLst>
        <pc:spChg chg="mod">
          <ac:chgData name="Lena Dunham" userId="7a8e6d5e-cb96-47cf-aa9f-438249cb2abd" providerId="ADAL" clId="{D9D7D8FB-31E2-4448-8130-FE37265742A9}" dt="2025-02-13T16:07:47.184" v="10" actId="20577"/>
          <ac:spMkLst>
            <pc:docMk/>
            <pc:sldMk cId="1418948050" sldId="4221"/>
            <ac:spMk id="34" creationId="{13F007C0-A1FD-D27C-C223-249E107C9B95}"/>
          </ac:spMkLst>
        </pc:spChg>
        <pc:spChg chg="mod">
          <ac:chgData name="Lena Dunham" userId="7a8e6d5e-cb96-47cf-aa9f-438249cb2abd" providerId="ADAL" clId="{D9D7D8FB-31E2-4448-8130-FE37265742A9}" dt="2025-02-13T16:08:33.546" v="90" actId="20577"/>
          <ac:spMkLst>
            <pc:docMk/>
            <pc:sldMk cId="1418948050" sldId="4221"/>
            <ac:spMk id="58" creationId="{91527AE0-FE1F-ED31-BF88-82BE7455D8EF}"/>
          </ac:spMkLst>
        </pc:spChg>
        <pc:spChg chg="mod">
          <ac:chgData name="Lena Dunham" userId="7a8e6d5e-cb96-47cf-aa9f-438249cb2abd" providerId="ADAL" clId="{D9D7D8FB-31E2-4448-8130-FE37265742A9}" dt="2025-02-13T16:07:57.617" v="15" actId="20577"/>
          <ac:spMkLst>
            <pc:docMk/>
            <pc:sldMk cId="1418948050" sldId="4221"/>
            <ac:spMk id="61" creationId="{16DAEBE7-6D52-D6BB-E11E-8DFC91CEF2C0}"/>
          </ac:spMkLst>
        </pc:spChg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2387895559" sldId="4222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1811188369" sldId="4223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552699006" sldId="4224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487238026" sldId="4225"/>
        </pc:sldMkLst>
      </pc:sldChg>
      <pc:sldChg chg="del">
        <pc:chgData name="Lena Dunham" userId="7a8e6d5e-cb96-47cf-aa9f-438249cb2abd" providerId="ADAL" clId="{D9D7D8FB-31E2-4448-8130-FE37265742A9}" dt="2025-02-13T16:08:40.923" v="91" actId="47"/>
        <pc:sldMkLst>
          <pc:docMk/>
          <pc:sldMk cId="2857719588" sldId="4226"/>
        </pc:sldMkLst>
      </pc:sldChg>
      <pc:sldMasterChg chg="delSldLayout">
        <pc:chgData name="Lena Dunham" userId="7a8e6d5e-cb96-47cf-aa9f-438249cb2abd" providerId="ADAL" clId="{D9D7D8FB-31E2-4448-8130-FE37265742A9}" dt="2025-02-13T16:08:40.923" v="91" actId="47"/>
        <pc:sldMasterMkLst>
          <pc:docMk/>
          <pc:sldMasterMk cId="0" sldId="2147483755"/>
        </pc:sldMasterMkLst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0" sldId="2147483755"/>
            <pc:sldLayoutMk cId="78217809" sldId="2147483756"/>
          </pc:sldLayoutMkLst>
        </pc:sldLayoutChg>
      </pc:sldMasterChg>
      <pc:sldMasterChg chg="del delSldLayout">
        <pc:chgData name="Lena Dunham" userId="7a8e6d5e-cb96-47cf-aa9f-438249cb2abd" providerId="ADAL" clId="{D9D7D8FB-31E2-4448-8130-FE37265742A9}" dt="2025-02-13T16:08:40.923" v="91" actId="47"/>
        <pc:sldMasterMkLst>
          <pc:docMk/>
          <pc:sldMasterMk cId="299245943" sldId="2147483757"/>
        </pc:sldMasterMkLst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4155370469" sldId="2147483758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2385098531" sldId="2147483759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2555095294" sldId="2147483760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3791260880" sldId="2147483761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76120965" sldId="2147483762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87124657" sldId="2147483763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3058114384" sldId="2147483764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1765033057" sldId="2147483765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3945220457" sldId="2147483766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3521711757" sldId="2147483767"/>
          </pc:sldLayoutMkLst>
        </pc:sldLayoutChg>
        <pc:sldLayoutChg chg="del">
          <pc:chgData name="Lena Dunham" userId="7a8e6d5e-cb96-47cf-aa9f-438249cb2abd" providerId="ADAL" clId="{D9D7D8FB-31E2-4448-8130-FE37265742A9}" dt="2025-02-13T16:08:40.923" v="91" actId="47"/>
          <pc:sldLayoutMkLst>
            <pc:docMk/>
            <pc:sldMasterMk cId="299245943" sldId="2147483757"/>
            <pc:sldLayoutMk cId="2648319532" sldId="2147483768"/>
          </pc:sldLayoutMkLst>
        </pc:sldLayoutChg>
      </pc:sldMasterChg>
    </pc:docChg>
  </pc:docChgLst>
  <pc:docChgLst>
    <pc:chgData name="Justine Allen" userId="74a19456-9297-4ccb-83db-a0ad0cec6ea4" providerId="ADAL" clId="{01F6A2EB-2967-439C-AC7A-3B2F3730C23C}"/>
    <pc:docChg chg="custSel modSld">
      <pc:chgData name="Justine Allen" userId="74a19456-9297-4ccb-83db-a0ad0cec6ea4" providerId="ADAL" clId="{01F6A2EB-2967-439C-AC7A-3B2F3730C23C}" dt="2025-03-13T20:06:02.433" v="11" actId="1076"/>
      <pc:docMkLst>
        <pc:docMk/>
      </pc:docMkLst>
      <pc:sldChg chg="addSp delSp modSp mod">
        <pc:chgData name="Justine Allen" userId="74a19456-9297-4ccb-83db-a0ad0cec6ea4" providerId="ADAL" clId="{01F6A2EB-2967-439C-AC7A-3B2F3730C23C}" dt="2025-03-13T20:06:02.433" v="11" actId="1076"/>
        <pc:sldMkLst>
          <pc:docMk/>
          <pc:sldMk cId="1418948050" sldId="4221"/>
        </pc:sldMkLst>
        <pc:picChg chg="add del mod">
          <ac:chgData name="Justine Allen" userId="74a19456-9297-4ccb-83db-a0ad0cec6ea4" providerId="ADAL" clId="{01F6A2EB-2967-439C-AC7A-3B2F3730C23C}" dt="2025-03-13T20:05:39.384" v="6" actId="478"/>
          <ac:picMkLst>
            <pc:docMk/>
            <pc:sldMk cId="1418948050" sldId="4221"/>
            <ac:picMk id="2" creationId="{43B2B739-9200-954A-5856-8A873CA84D53}"/>
          </ac:picMkLst>
        </pc:picChg>
        <pc:picChg chg="del">
          <ac:chgData name="Justine Allen" userId="74a19456-9297-4ccb-83db-a0ad0cec6ea4" providerId="ADAL" clId="{01F6A2EB-2967-439C-AC7A-3B2F3730C23C}" dt="2025-03-13T19:09:23.274" v="1" actId="478"/>
          <ac:picMkLst>
            <pc:docMk/>
            <pc:sldMk cId="1418948050" sldId="4221"/>
            <ac:picMk id="3" creationId="{CDD29E78-EE10-2604-CEC3-583444A28908}"/>
          </ac:picMkLst>
        </pc:picChg>
        <pc:picChg chg="add mod">
          <ac:chgData name="Justine Allen" userId="74a19456-9297-4ccb-83db-a0ad0cec6ea4" providerId="ADAL" clId="{01F6A2EB-2967-439C-AC7A-3B2F3730C23C}" dt="2025-03-13T20:06:02.433" v="11" actId="1076"/>
          <ac:picMkLst>
            <pc:docMk/>
            <pc:sldMk cId="1418948050" sldId="4221"/>
            <ac:picMk id="5" creationId="{706F9F90-1F8F-F9EA-C0F4-C9369202644E}"/>
          </ac:picMkLst>
        </pc:picChg>
      </pc:sldChg>
    </pc:docChg>
  </pc:docChgLst>
  <pc:docChgLst>
    <pc:chgData name="Anna-Elyse Abrams" userId="189782f9-f37e-47a6-93cc-41c83c086b1a" providerId="ADAL" clId="{0EEA38FC-0436-491D-9C96-321F3DAA8ABE}"/>
    <pc:docChg chg="addSld modSld sldOrd">
      <pc:chgData name="Anna-Elyse Abrams" userId="189782f9-f37e-47a6-93cc-41c83c086b1a" providerId="ADAL" clId="{0EEA38FC-0436-491D-9C96-321F3DAA8ABE}" dt="2024-12-12T22:23:39.530" v="2"/>
      <pc:docMkLst>
        <pc:docMk/>
      </pc:docMkLst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56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57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58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59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0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1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2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3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4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5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6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7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8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69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0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1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2"/>
        </pc:sldMkLst>
      </pc:sldChg>
      <pc:sldChg chg="add ord setBg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3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4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5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6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7"/>
        </pc:sldMkLst>
      </pc:sldChg>
      <pc:sldChg chg="add ord modNotes">
        <pc:chgData name="Anna-Elyse Abrams" userId="189782f9-f37e-47a6-93cc-41c83c086b1a" providerId="ADAL" clId="{0EEA38FC-0436-491D-9C96-321F3DAA8ABE}" dt="2024-12-12T22:23:39.530" v="2"/>
        <pc:sldMkLst>
          <pc:docMk/>
          <pc:sldMk cId="0" sldId="278"/>
        </pc:sldMkLst>
      </pc:sldChg>
    </pc:docChg>
  </pc:docChgLst>
  <pc:docChgLst>
    <pc:chgData name="Justine Allen" userId="74a19456-9297-4ccb-83db-a0ad0cec6ea4" providerId="ADAL" clId="{38DE756D-4DD7-446D-95F4-BB396B0D0D10}"/>
    <pc:docChg chg="delSld modSld modShowInfo">
      <pc:chgData name="Justine Allen" userId="74a19456-9297-4ccb-83db-a0ad0cec6ea4" providerId="ADAL" clId="{38DE756D-4DD7-446D-95F4-BB396B0D0D10}" dt="2025-01-09T20:31:41.170" v="62" actId="20577"/>
      <pc:docMkLst>
        <pc:docMk/>
      </pc:docMkLst>
      <pc:sldChg chg="modSp mod">
        <pc:chgData name="Justine Allen" userId="74a19456-9297-4ccb-83db-a0ad0cec6ea4" providerId="ADAL" clId="{38DE756D-4DD7-446D-95F4-BB396B0D0D10}" dt="2025-01-09T20:31:41.170" v="62" actId="20577"/>
        <pc:sldMkLst>
          <pc:docMk/>
          <pc:sldMk cId="0" sldId="258"/>
        </pc:sldMkLst>
      </pc:sldChg>
      <pc:sldChg chg="modSp mod">
        <pc:chgData name="Justine Allen" userId="74a19456-9297-4ccb-83db-a0ad0cec6ea4" providerId="ADAL" clId="{38DE756D-4DD7-446D-95F4-BB396B0D0D10}" dt="2025-01-09T19:40:18.856" v="48" actId="113"/>
        <pc:sldMkLst>
          <pc:docMk/>
          <pc:sldMk cId="1418948050" sldId="4221"/>
        </pc:sldMkLst>
        <pc:spChg chg="mod">
          <ac:chgData name="Justine Allen" userId="74a19456-9297-4ccb-83db-a0ad0cec6ea4" providerId="ADAL" clId="{38DE756D-4DD7-446D-95F4-BB396B0D0D10}" dt="2025-01-09T19:16:47.130" v="1" actId="20577"/>
          <ac:spMkLst>
            <pc:docMk/>
            <pc:sldMk cId="1418948050" sldId="4221"/>
            <ac:spMk id="34" creationId="{13F007C0-A1FD-D27C-C223-249E107C9B95}"/>
          </ac:spMkLst>
        </pc:spChg>
        <pc:spChg chg="mod">
          <ac:chgData name="Justine Allen" userId="74a19456-9297-4ccb-83db-a0ad0cec6ea4" providerId="ADAL" clId="{38DE756D-4DD7-446D-95F4-BB396B0D0D10}" dt="2025-01-09T19:40:18.856" v="48" actId="113"/>
          <ac:spMkLst>
            <pc:docMk/>
            <pc:sldMk cId="1418948050" sldId="4221"/>
            <ac:spMk id="58" creationId="{91527AE0-FE1F-ED31-BF88-82BE7455D8EF}"/>
          </ac:spMkLst>
        </pc:spChg>
      </pc:sldChg>
      <pc:sldChg chg="addSp del delDesignElem">
        <pc:chgData name="Justine Allen" userId="74a19456-9297-4ccb-83db-a0ad0cec6ea4" providerId="ADAL" clId="{38DE756D-4DD7-446D-95F4-BB396B0D0D10}" dt="2025-01-09T19:43:50.735" v="51"/>
        <pc:sldMkLst>
          <pc:docMk/>
          <pc:sldMk cId="2387895559" sldId="4222"/>
        </pc:sldMkLst>
      </pc:sldChg>
      <pc:sldChg chg="del">
        <pc:chgData name="Justine Allen" userId="74a19456-9297-4ccb-83db-a0ad0cec6ea4" providerId="ADAL" clId="{38DE756D-4DD7-446D-95F4-BB396B0D0D10}" dt="2025-01-09T19:43:50.735" v="51"/>
        <pc:sldMkLst>
          <pc:docMk/>
          <pc:sldMk cId="1811188369" sldId="4223"/>
        </pc:sldMkLst>
      </pc:sldChg>
      <pc:sldChg chg="del">
        <pc:chgData name="Justine Allen" userId="74a19456-9297-4ccb-83db-a0ad0cec6ea4" providerId="ADAL" clId="{38DE756D-4DD7-446D-95F4-BB396B0D0D10}" dt="2025-01-09T19:43:50.735" v="51"/>
        <pc:sldMkLst>
          <pc:docMk/>
          <pc:sldMk cId="552699006" sldId="4224"/>
        </pc:sldMkLst>
      </pc:sldChg>
      <pc:sldChg chg="modSp del mod">
        <pc:chgData name="Justine Allen" userId="74a19456-9297-4ccb-83db-a0ad0cec6ea4" providerId="ADAL" clId="{38DE756D-4DD7-446D-95F4-BB396B0D0D10}" dt="2025-01-09T19:48:04.382" v="58" actId="1038"/>
        <pc:sldMkLst>
          <pc:docMk/>
          <pc:sldMk cId="487238026" sldId="4225"/>
        </pc:sldMkLst>
      </pc:sldChg>
      <pc:sldChg chg="del">
        <pc:chgData name="Justine Allen" userId="74a19456-9297-4ccb-83db-a0ad0cec6ea4" providerId="ADAL" clId="{38DE756D-4DD7-446D-95F4-BB396B0D0D10}" dt="2025-01-09T19:43:50.735" v="51"/>
        <pc:sldMkLst>
          <pc:docMk/>
          <pc:sldMk cId="2857719588" sldId="4226"/>
        </pc:sldMkLst>
      </pc:sldChg>
    </pc:docChg>
  </pc:docChgLst>
  <pc:docChgLst>
    <pc:chgData name="Lena Dunham" userId="7a8e6d5e-cb96-47cf-aa9f-438249cb2abd" providerId="ADAL" clId="{061C1DA4-B608-4396-915C-96E79FC6ADE7}"/>
    <pc:docChg chg="undo custSel addSld delSld modSld delMainMaster">
      <pc:chgData name="Lena Dunham" userId="7a8e6d5e-cb96-47cf-aa9f-438249cb2abd" providerId="ADAL" clId="{061C1DA4-B608-4396-915C-96E79FC6ADE7}" dt="2025-01-09T13:52:27.393" v="230" actId="1076"/>
      <pc:docMkLst>
        <pc:docMk/>
      </pc:docMkLst>
      <pc:sldChg chg="modSp add del mod">
        <pc:chgData name="Lena Dunham" userId="7a8e6d5e-cb96-47cf-aa9f-438249cb2abd" providerId="ADAL" clId="{061C1DA4-B608-4396-915C-96E79FC6ADE7}" dt="2025-01-09T13:50:04.161" v="205" actId="14100"/>
        <pc:sldMkLst>
          <pc:docMk/>
          <pc:sldMk cId="0" sldId="256"/>
        </pc:sldMkLst>
      </pc:sldChg>
      <pc:sldChg chg="add del">
        <pc:chgData name="Lena Dunham" userId="7a8e6d5e-cb96-47cf-aa9f-438249cb2abd" providerId="ADAL" clId="{061C1DA4-B608-4396-915C-96E79FC6ADE7}" dt="2025-01-09T13:49:51.280" v="203"/>
        <pc:sldMkLst>
          <pc:docMk/>
          <pc:sldMk cId="0" sldId="257"/>
        </pc:sldMkLst>
      </pc:sldChg>
      <pc:sldChg chg="modSp add del mod">
        <pc:chgData name="Lena Dunham" userId="7a8e6d5e-cb96-47cf-aa9f-438249cb2abd" providerId="ADAL" clId="{061C1DA4-B608-4396-915C-96E79FC6ADE7}" dt="2025-01-09T13:50:41.583" v="209" actId="1076"/>
        <pc:sldMkLst>
          <pc:docMk/>
          <pc:sldMk cId="0" sldId="258"/>
        </pc:sldMkLst>
      </pc:sldChg>
      <pc:sldChg chg="add del">
        <pc:chgData name="Lena Dunham" userId="7a8e6d5e-cb96-47cf-aa9f-438249cb2abd" providerId="ADAL" clId="{061C1DA4-B608-4396-915C-96E79FC6ADE7}" dt="2025-01-09T13:49:51.280" v="203"/>
        <pc:sldMkLst>
          <pc:docMk/>
          <pc:sldMk cId="0" sldId="259"/>
        </pc:sldMkLst>
      </pc:sldChg>
      <pc:sldChg chg="modSp add del mod">
        <pc:chgData name="Lena Dunham" userId="7a8e6d5e-cb96-47cf-aa9f-438249cb2abd" providerId="ADAL" clId="{061C1DA4-B608-4396-915C-96E79FC6ADE7}" dt="2025-01-09T13:50:51.053" v="210" actId="1076"/>
        <pc:sldMkLst>
          <pc:docMk/>
          <pc:sldMk cId="0" sldId="260"/>
        </pc:sldMkLst>
      </pc:sldChg>
      <pc:sldChg chg="modSp add del mod">
        <pc:chgData name="Lena Dunham" userId="7a8e6d5e-cb96-47cf-aa9f-438249cb2abd" providerId="ADAL" clId="{061C1DA4-B608-4396-915C-96E79FC6ADE7}" dt="2025-01-09T13:52:03.552" v="226" actId="1076"/>
        <pc:sldMkLst>
          <pc:docMk/>
          <pc:sldMk cId="0" sldId="261"/>
        </pc:sldMkLst>
      </pc:sldChg>
      <pc:sldChg chg="modSp add del mod">
        <pc:chgData name="Lena Dunham" userId="7a8e6d5e-cb96-47cf-aa9f-438249cb2abd" providerId="ADAL" clId="{061C1DA4-B608-4396-915C-96E79FC6ADE7}" dt="2025-01-09T13:52:27.393" v="230" actId="1076"/>
        <pc:sldMkLst>
          <pc:docMk/>
          <pc:sldMk cId="0" sldId="262"/>
        </pc:sldMkLst>
      </pc:sldChg>
      <pc:sldChg chg="del">
        <pc:chgData name="Lena Dunham" userId="7a8e6d5e-cb96-47cf-aa9f-438249cb2abd" providerId="ADAL" clId="{061C1DA4-B608-4396-915C-96E79FC6ADE7}" dt="2025-01-09T13:46:53.102" v="25" actId="47"/>
        <pc:sldMkLst>
          <pc:docMk/>
          <pc:sldMk cId="0" sldId="263"/>
        </pc:sldMkLst>
      </pc:sldChg>
      <pc:sldChg chg="del">
        <pc:chgData name="Lena Dunham" userId="7a8e6d5e-cb96-47cf-aa9f-438249cb2abd" providerId="ADAL" clId="{061C1DA4-B608-4396-915C-96E79FC6ADE7}" dt="2025-01-09T13:46:53.233" v="26" actId="47"/>
        <pc:sldMkLst>
          <pc:docMk/>
          <pc:sldMk cId="0" sldId="264"/>
        </pc:sldMkLst>
      </pc:sldChg>
      <pc:sldChg chg="del">
        <pc:chgData name="Lena Dunham" userId="7a8e6d5e-cb96-47cf-aa9f-438249cb2abd" providerId="ADAL" clId="{061C1DA4-B608-4396-915C-96E79FC6ADE7}" dt="2025-01-09T13:46:53.287" v="27" actId="47"/>
        <pc:sldMkLst>
          <pc:docMk/>
          <pc:sldMk cId="0" sldId="265"/>
        </pc:sldMkLst>
      </pc:sldChg>
      <pc:sldChg chg="del">
        <pc:chgData name="Lena Dunham" userId="7a8e6d5e-cb96-47cf-aa9f-438249cb2abd" providerId="ADAL" clId="{061C1DA4-B608-4396-915C-96E79FC6ADE7}" dt="2025-01-09T13:46:53.362" v="28" actId="47"/>
        <pc:sldMkLst>
          <pc:docMk/>
          <pc:sldMk cId="0" sldId="266"/>
        </pc:sldMkLst>
      </pc:sldChg>
      <pc:sldChg chg="del">
        <pc:chgData name="Lena Dunham" userId="7a8e6d5e-cb96-47cf-aa9f-438249cb2abd" providerId="ADAL" clId="{061C1DA4-B608-4396-915C-96E79FC6ADE7}" dt="2025-01-09T13:46:53.440" v="29" actId="47"/>
        <pc:sldMkLst>
          <pc:docMk/>
          <pc:sldMk cId="0" sldId="267"/>
        </pc:sldMkLst>
      </pc:sldChg>
      <pc:sldChg chg="del">
        <pc:chgData name="Lena Dunham" userId="7a8e6d5e-cb96-47cf-aa9f-438249cb2abd" providerId="ADAL" clId="{061C1DA4-B608-4396-915C-96E79FC6ADE7}" dt="2025-01-09T13:46:53.523" v="30" actId="47"/>
        <pc:sldMkLst>
          <pc:docMk/>
          <pc:sldMk cId="0" sldId="268"/>
        </pc:sldMkLst>
      </pc:sldChg>
      <pc:sldChg chg="del">
        <pc:chgData name="Lena Dunham" userId="7a8e6d5e-cb96-47cf-aa9f-438249cb2abd" providerId="ADAL" clId="{061C1DA4-B608-4396-915C-96E79FC6ADE7}" dt="2025-01-09T13:46:53.562" v="31" actId="47"/>
        <pc:sldMkLst>
          <pc:docMk/>
          <pc:sldMk cId="0" sldId="269"/>
        </pc:sldMkLst>
      </pc:sldChg>
      <pc:sldChg chg="del">
        <pc:chgData name="Lena Dunham" userId="7a8e6d5e-cb96-47cf-aa9f-438249cb2abd" providerId="ADAL" clId="{061C1DA4-B608-4396-915C-96E79FC6ADE7}" dt="2025-01-09T13:46:53.631" v="32" actId="47"/>
        <pc:sldMkLst>
          <pc:docMk/>
          <pc:sldMk cId="0" sldId="270"/>
        </pc:sldMkLst>
      </pc:sldChg>
      <pc:sldChg chg="del">
        <pc:chgData name="Lena Dunham" userId="7a8e6d5e-cb96-47cf-aa9f-438249cb2abd" providerId="ADAL" clId="{061C1DA4-B608-4396-915C-96E79FC6ADE7}" dt="2025-01-09T13:46:53.821" v="33" actId="47"/>
        <pc:sldMkLst>
          <pc:docMk/>
          <pc:sldMk cId="0" sldId="271"/>
        </pc:sldMkLst>
      </pc:sldChg>
      <pc:sldChg chg="del">
        <pc:chgData name="Lena Dunham" userId="7a8e6d5e-cb96-47cf-aa9f-438249cb2abd" providerId="ADAL" clId="{061C1DA4-B608-4396-915C-96E79FC6ADE7}" dt="2025-01-09T13:46:53.873" v="34" actId="47"/>
        <pc:sldMkLst>
          <pc:docMk/>
          <pc:sldMk cId="0" sldId="272"/>
        </pc:sldMkLst>
      </pc:sldChg>
      <pc:sldChg chg="del">
        <pc:chgData name="Lena Dunham" userId="7a8e6d5e-cb96-47cf-aa9f-438249cb2abd" providerId="ADAL" clId="{061C1DA4-B608-4396-915C-96E79FC6ADE7}" dt="2025-01-09T13:46:53.937" v="35" actId="47"/>
        <pc:sldMkLst>
          <pc:docMk/>
          <pc:sldMk cId="0" sldId="273"/>
        </pc:sldMkLst>
      </pc:sldChg>
      <pc:sldChg chg="del">
        <pc:chgData name="Lena Dunham" userId="7a8e6d5e-cb96-47cf-aa9f-438249cb2abd" providerId="ADAL" clId="{061C1DA4-B608-4396-915C-96E79FC6ADE7}" dt="2025-01-09T13:46:53.981" v="36" actId="47"/>
        <pc:sldMkLst>
          <pc:docMk/>
          <pc:sldMk cId="0" sldId="274"/>
        </pc:sldMkLst>
      </pc:sldChg>
      <pc:sldChg chg="del">
        <pc:chgData name="Lena Dunham" userId="7a8e6d5e-cb96-47cf-aa9f-438249cb2abd" providerId="ADAL" clId="{061C1DA4-B608-4396-915C-96E79FC6ADE7}" dt="2025-01-09T13:46:54.019" v="37" actId="47"/>
        <pc:sldMkLst>
          <pc:docMk/>
          <pc:sldMk cId="0" sldId="275"/>
        </pc:sldMkLst>
      </pc:sldChg>
      <pc:sldChg chg="del">
        <pc:chgData name="Lena Dunham" userId="7a8e6d5e-cb96-47cf-aa9f-438249cb2abd" providerId="ADAL" clId="{061C1DA4-B608-4396-915C-96E79FC6ADE7}" dt="2025-01-09T13:46:54.065" v="38" actId="47"/>
        <pc:sldMkLst>
          <pc:docMk/>
          <pc:sldMk cId="0" sldId="276"/>
        </pc:sldMkLst>
      </pc:sldChg>
      <pc:sldChg chg="del">
        <pc:chgData name="Lena Dunham" userId="7a8e6d5e-cb96-47cf-aa9f-438249cb2abd" providerId="ADAL" clId="{061C1DA4-B608-4396-915C-96E79FC6ADE7}" dt="2025-01-09T13:46:54.094" v="39" actId="47"/>
        <pc:sldMkLst>
          <pc:docMk/>
          <pc:sldMk cId="0" sldId="277"/>
        </pc:sldMkLst>
      </pc:sldChg>
      <pc:sldChg chg="del">
        <pc:chgData name="Lena Dunham" userId="7a8e6d5e-cb96-47cf-aa9f-438249cb2abd" providerId="ADAL" clId="{061C1DA4-B608-4396-915C-96E79FC6ADE7}" dt="2025-01-09T13:46:54.187" v="40" actId="47"/>
        <pc:sldMkLst>
          <pc:docMk/>
          <pc:sldMk cId="0" sldId="278"/>
        </pc:sldMkLst>
      </pc:sldChg>
      <pc:sldChg chg="modSp add del mod">
        <pc:chgData name="Lena Dunham" userId="7a8e6d5e-cb96-47cf-aa9f-438249cb2abd" providerId="ADAL" clId="{061C1DA4-B608-4396-915C-96E79FC6ADE7}" dt="2025-01-09T13:49:15.855" v="202" actId="207"/>
        <pc:sldMkLst>
          <pc:docMk/>
          <pc:sldMk cId="1418948050" sldId="4221"/>
        </pc:sldMkLst>
        <pc:spChg chg="mod">
          <ac:chgData name="Lena Dunham" userId="7a8e6d5e-cb96-47cf-aa9f-438249cb2abd" providerId="ADAL" clId="{061C1DA4-B608-4396-915C-96E79FC6ADE7}" dt="2025-01-09T13:47:05.977" v="51" actId="20577"/>
          <ac:spMkLst>
            <pc:docMk/>
            <pc:sldMk cId="1418948050" sldId="4221"/>
            <ac:spMk id="34" creationId="{13F007C0-A1FD-D27C-C223-249E107C9B95}"/>
          </ac:spMkLst>
        </pc:spChg>
        <pc:spChg chg="mod">
          <ac:chgData name="Lena Dunham" userId="7a8e6d5e-cb96-47cf-aa9f-438249cb2abd" providerId="ADAL" clId="{061C1DA4-B608-4396-915C-96E79FC6ADE7}" dt="2025-01-09T13:49:15.855" v="202" actId="207"/>
          <ac:spMkLst>
            <pc:docMk/>
            <pc:sldMk cId="1418948050" sldId="4221"/>
            <ac:spMk id="58" creationId="{91527AE0-FE1F-ED31-BF88-82BE7455D8EF}"/>
          </ac:spMkLst>
        </pc:spChg>
        <pc:spChg chg="mod">
          <ac:chgData name="Lena Dunham" userId="7a8e6d5e-cb96-47cf-aa9f-438249cb2abd" providerId="ADAL" clId="{061C1DA4-B608-4396-915C-96E79FC6ADE7}" dt="2025-01-09T13:47:13.921" v="62" actId="20577"/>
          <ac:spMkLst>
            <pc:docMk/>
            <pc:sldMk cId="1418948050" sldId="4221"/>
            <ac:spMk id="61" creationId="{16DAEBE7-6D52-D6BB-E11E-8DFC91CEF2C0}"/>
          </ac:spMkLst>
        </pc:spChg>
      </pc:sldChg>
      <pc:sldChg chg="del">
        <pc:chgData name="Lena Dunham" userId="7a8e6d5e-cb96-47cf-aa9f-438249cb2abd" providerId="ADAL" clId="{061C1DA4-B608-4396-915C-96E79FC6ADE7}" dt="2025-01-09T13:46:42.830" v="0" actId="47"/>
        <pc:sldMkLst>
          <pc:docMk/>
          <pc:sldMk cId="866123638" sldId="4222"/>
        </pc:sldMkLst>
      </pc:sldChg>
      <pc:sldChg chg="del">
        <pc:chgData name="Lena Dunham" userId="7a8e6d5e-cb96-47cf-aa9f-438249cb2abd" providerId="ADAL" clId="{061C1DA4-B608-4396-915C-96E79FC6ADE7}" dt="2025-01-09T13:46:43.328" v="1" actId="47"/>
        <pc:sldMkLst>
          <pc:docMk/>
          <pc:sldMk cId="1448634077" sldId="4223"/>
        </pc:sldMkLst>
      </pc:sldChg>
      <pc:sldChg chg="del">
        <pc:chgData name="Lena Dunham" userId="7a8e6d5e-cb96-47cf-aa9f-438249cb2abd" providerId="ADAL" clId="{061C1DA4-B608-4396-915C-96E79FC6ADE7}" dt="2025-01-09T13:46:44.116" v="2" actId="47"/>
        <pc:sldMkLst>
          <pc:docMk/>
          <pc:sldMk cId="4093059767" sldId="4224"/>
        </pc:sldMkLst>
      </pc:sldChg>
      <pc:sldChg chg="del">
        <pc:chgData name="Lena Dunham" userId="7a8e6d5e-cb96-47cf-aa9f-438249cb2abd" providerId="ADAL" clId="{061C1DA4-B608-4396-915C-96E79FC6ADE7}" dt="2025-01-09T13:46:44.213" v="3" actId="47"/>
        <pc:sldMkLst>
          <pc:docMk/>
          <pc:sldMk cId="3315814820" sldId="4225"/>
        </pc:sldMkLst>
      </pc:sldChg>
      <pc:sldChg chg="del">
        <pc:chgData name="Lena Dunham" userId="7a8e6d5e-cb96-47cf-aa9f-438249cb2abd" providerId="ADAL" clId="{061C1DA4-B608-4396-915C-96E79FC6ADE7}" dt="2025-01-09T13:46:44.283" v="4" actId="47"/>
        <pc:sldMkLst>
          <pc:docMk/>
          <pc:sldMk cId="1713284367" sldId="4226"/>
        </pc:sldMkLst>
      </pc:sldChg>
      <pc:sldChg chg="del">
        <pc:chgData name="Lena Dunham" userId="7a8e6d5e-cb96-47cf-aa9f-438249cb2abd" providerId="ADAL" clId="{061C1DA4-B608-4396-915C-96E79FC6ADE7}" dt="2025-01-09T13:46:44.424" v="5" actId="47"/>
        <pc:sldMkLst>
          <pc:docMk/>
          <pc:sldMk cId="2035253414" sldId="4227"/>
        </pc:sldMkLst>
      </pc:sldChg>
      <pc:sldChg chg="del">
        <pc:chgData name="Lena Dunham" userId="7a8e6d5e-cb96-47cf-aa9f-438249cb2abd" providerId="ADAL" clId="{061C1DA4-B608-4396-915C-96E79FC6ADE7}" dt="2025-01-09T13:46:44.553" v="6" actId="47"/>
        <pc:sldMkLst>
          <pc:docMk/>
          <pc:sldMk cId="1297084863" sldId="4228"/>
        </pc:sldMkLst>
      </pc:sldChg>
      <pc:sldChg chg="del">
        <pc:chgData name="Lena Dunham" userId="7a8e6d5e-cb96-47cf-aa9f-438249cb2abd" providerId="ADAL" clId="{061C1DA4-B608-4396-915C-96E79FC6ADE7}" dt="2025-01-09T13:46:44.597" v="7" actId="47"/>
        <pc:sldMkLst>
          <pc:docMk/>
          <pc:sldMk cId="4141087169" sldId="4229"/>
        </pc:sldMkLst>
      </pc:sldChg>
      <pc:sldChg chg="del">
        <pc:chgData name="Lena Dunham" userId="7a8e6d5e-cb96-47cf-aa9f-438249cb2abd" providerId="ADAL" clId="{061C1DA4-B608-4396-915C-96E79FC6ADE7}" dt="2025-01-09T13:46:44.626" v="8" actId="47"/>
        <pc:sldMkLst>
          <pc:docMk/>
          <pc:sldMk cId="1338804001" sldId="4230"/>
        </pc:sldMkLst>
      </pc:sldChg>
      <pc:sldChg chg="del">
        <pc:chgData name="Lena Dunham" userId="7a8e6d5e-cb96-47cf-aa9f-438249cb2abd" providerId="ADAL" clId="{061C1DA4-B608-4396-915C-96E79FC6ADE7}" dt="2025-01-09T13:46:47.030" v="9" actId="47"/>
        <pc:sldMkLst>
          <pc:docMk/>
          <pc:sldMk cId="2967899321" sldId="4231"/>
        </pc:sldMkLst>
      </pc:sldChg>
      <pc:sldChg chg="del">
        <pc:chgData name="Lena Dunham" userId="7a8e6d5e-cb96-47cf-aa9f-438249cb2abd" providerId="ADAL" clId="{061C1DA4-B608-4396-915C-96E79FC6ADE7}" dt="2025-01-09T13:46:50.296" v="10" actId="47"/>
        <pc:sldMkLst>
          <pc:docMk/>
          <pc:sldMk cId="3380811039" sldId="4232"/>
        </pc:sldMkLst>
      </pc:sldChg>
      <pc:sldChg chg="del">
        <pc:chgData name="Lena Dunham" userId="7a8e6d5e-cb96-47cf-aa9f-438249cb2abd" providerId="ADAL" clId="{061C1DA4-B608-4396-915C-96E79FC6ADE7}" dt="2025-01-09T13:46:50.504" v="11" actId="47"/>
        <pc:sldMkLst>
          <pc:docMk/>
          <pc:sldMk cId="1588297781" sldId="4233"/>
        </pc:sldMkLst>
      </pc:sldChg>
      <pc:sldChg chg="del">
        <pc:chgData name="Lena Dunham" userId="7a8e6d5e-cb96-47cf-aa9f-438249cb2abd" providerId="ADAL" clId="{061C1DA4-B608-4396-915C-96E79FC6ADE7}" dt="2025-01-09T13:46:51.153" v="12" actId="47"/>
        <pc:sldMkLst>
          <pc:docMk/>
          <pc:sldMk cId="2830444702" sldId="4234"/>
        </pc:sldMkLst>
      </pc:sldChg>
      <pc:sldChg chg="del">
        <pc:chgData name="Lena Dunham" userId="7a8e6d5e-cb96-47cf-aa9f-438249cb2abd" providerId="ADAL" clId="{061C1DA4-B608-4396-915C-96E79FC6ADE7}" dt="2025-01-09T13:46:51.327" v="13" actId="47"/>
        <pc:sldMkLst>
          <pc:docMk/>
          <pc:sldMk cId="3116013759" sldId="4235"/>
        </pc:sldMkLst>
      </pc:sldChg>
      <pc:sldChg chg="del">
        <pc:chgData name="Lena Dunham" userId="7a8e6d5e-cb96-47cf-aa9f-438249cb2abd" providerId="ADAL" clId="{061C1DA4-B608-4396-915C-96E79FC6ADE7}" dt="2025-01-09T13:46:51.767" v="14" actId="47"/>
        <pc:sldMkLst>
          <pc:docMk/>
          <pc:sldMk cId="3107946232" sldId="4236"/>
        </pc:sldMkLst>
      </pc:sldChg>
      <pc:sldChg chg="del">
        <pc:chgData name="Lena Dunham" userId="7a8e6d5e-cb96-47cf-aa9f-438249cb2abd" providerId="ADAL" clId="{061C1DA4-B608-4396-915C-96E79FC6ADE7}" dt="2025-01-09T13:46:51.924" v="15" actId="47"/>
        <pc:sldMkLst>
          <pc:docMk/>
          <pc:sldMk cId="35677615" sldId="4237"/>
        </pc:sldMkLst>
      </pc:sldChg>
      <pc:sldChg chg="del">
        <pc:chgData name="Lena Dunham" userId="7a8e6d5e-cb96-47cf-aa9f-438249cb2abd" providerId="ADAL" clId="{061C1DA4-B608-4396-915C-96E79FC6ADE7}" dt="2025-01-09T13:46:52.003" v="16" actId="47"/>
        <pc:sldMkLst>
          <pc:docMk/>
          <pc:sldMk cId="927906177" sldId="4238"/>
        </pc:sldMkLst>
      </pc:sldChg>
      <pc:sldChg chg="del">
        <pc:chgData name="Lena Dunham" userId="7a8e6d5e-cb96-47cf-aa9f-438249cb2abd" providerId="ADAL" clId="{061C1DA4-B608-4396-915C-96E79FC6ADE7}" dt="2025-01-09T13:46:52.357" v="17" actId="47"/>
        <pc:sldMkLst>
          <pc:docMk/>
          <pc:sldMk cId="3325369292" sldId="4239"/>
        </pc:sldMkLst>
      </pc:sldChg>
      <pc:sldMasterChg chg="del delSldLayout">
        <pc:chgData name="Lena Dunham" userId="7a8e6d5e-cb96-47cf-aa9f-438249cb2abd" providerId="ADAL" clId="{061C1DA4-B608-4396-915C-96E79FC6ADE7}" dt="2025-01-09T13:46:52.357" v="17" actId="47"/>
        <pc:sldMasterMkLst>
          <pc:docMk/>
          <pc:sldMasterMk cId="0" sldId="2147483648"/>
        </pc:sldMasterMkLst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Lena Dunham" userId="7a8e6d5e-cb96-47cf-aa9f-438249cb2abd" providerId="ADAL" clId="{061C1DA4-B608-4396-915C-96E79FC6ADE7}" dt="2025-01-09T13:46:52.357" v="17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SldLayout delSldLayout">
        <pc:chgData name="Lena Dunham" userId="7a8e6d5e-cb96-47cf-aa9f-438249cb2abd" providerId="ADAL" clId="{061C1DA4-B608-4396-915C-96E79FC6ADE7}" dt="2025-01-09T13:46:58.583" v="42" actId="47"/>
        <pc:sldMasterMkLst>
          <pc:docMk/>
          <pc:sldMasterMk cId="0" sldId="2147483755"/>
        </pc:sldMasterMkLst>
        <pc:sldLayoutChg chg="add del">
          <pc:chgData name="Lena Dunham" userId="7a8e6d5e-cb96-47cf-aa9f-438249cb2abd" providerId="ADAL" clId="{061C1DA4-B608-4396-915C-96E79FC6ADE7}" dt="2025-01-09T13:46:58.583" v="42" actId="47"/>
          <pc:sldLayoutMkLst>
            <pc:docMk/>
            <pc:sldMasterMk cId="0" sldId="2147483755"/>
            <pc:sldLayoutMk cId="2081650750" sldId="2147483663"/>
          </pc:sldLayoutMkLst>
        </pc:sldLayoutChg>
        <pc:sldLayoutChg chg="del">
          <pc:chgData name="Lena Dunham" userId="7a8e6d5e-cb96-47cf-aa9f-438249cb2abd" providerId="ADAL" clId="{061C1DA4-B608-4396-915C-96E79FC6ADE7}" dt="2025-01-09T13:46:53.562" v="31" actId="47"/>
          <pc:sldLayoutMkLst>
            <pc:docMk/>
            <pc:sldMasterMk cId="0" sldId="2147483755"/>
            <pc:sldLayoutMk cId="0" sldId="2147483704"/>
          </pc:sldLayoutMkLst>
        </pc:sldLayoutChg>
        <pc:sldLayoutChg chg="del">
          <pc:chgData name="Lena Dunham" userId="7a8e6d5e-cb96-47cf-aa9f-438249cb2abd" providerId="ADAL" clId="{061C1DA4-B608-4396-915C-96E79FC6ADE7}" dt="2025-01-09T13:46:54.187" v="40" actId="47"/>
          <pc:sldLayoutMkLst>
            <pc:docMk/>
            <pc:sldMasterMk cId="0" sldId="2147483755"/>
            <pc:sldLayoutMk cId="2298504503" sldId="2147483768"/>
          </pc:sldLayoutMkLst>
        </pc:sldLayoutChg>
        <pc:sldLayoutChg chg="del">
          <pc:chgData name="Lena Dunham" userId="7a8e6d5e-cb96-47cf-aa9f-438249cb2abd" providerId="ADAL" clId="{061C1DA4-B608-4396-915C-96E79FC6ADE7}" dt="2025-01-09T13:46:54.065" v="38" actId="47"/>
          <pc:sldLayoutMkLst>
            <pc:docMk/>
            <pc:sldMasterMk cId="0" sldId="2147483755"/>
            <pc:sldLayoutMk cId="1313430480" sldId="2147483769"/>
          </pc:sldLayoutMkLst>
        </pc:sldLayoutChg>
        <pc:sldLayoutChg chg="del">
          <pc:chgData name="Lena Dunham" userId="7a8e6d5e-cb96-47cf-aa9f-438249cb2abd" providerId="ADAL" clId="{061C1DA4-B608-4396-915C-96E79FC6ADE7}" dt="2025-01-09T13:46:53.233" v="26" actId="47"/>
          <pc:sldLayoutMkLst>
            <pc:docMk/>
            <pc:sldMasterMk cId="0" sldId="2147483755"/>
            <pc:sldLayoutMk cId="2216377294" sldId="2147483770"/>
          </pc:sldLayoutMkLst>
        </pc:sldLayoutChg>
      </pc:sldMasterChg>
      <pc:sldMasterChg chg="del delSldLayout">
        <pc:chgData name="Lena Dunham" userId="7a8e6d5e-cb96-47cf-aa9f-438249cb2abd" providerId="ADAL" clId="{061C1DA4-B608-4396-915C-96E79FC6ADE7}" dt="2025-01-09T13:46:50.296" v="10" actId="47"/>
        <pc:sldMasterMkLst>
          <pc:docMk/>
          <pc:sldMasterMk cId="484732074" sldId="2147483756"/>
        </pc:sldMasterMkLst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3989195297" sldId="2147483757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166222106" sldId="2147483758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768205407" sldId="2147483759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284279683" sldId="2147483760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3801771041" sldId="2147483761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310808164" sldId="2147483762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3545631497" sldId="2147483763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845630855" sldId="2147483764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410368198" sldId="2147483765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2287800820" sldId="2147483766"/>
          </pc:sldLayoutMkLst>
        </pc:sldLayoutChg>
        <pc:sldLayoutChg chg="del">
          <pc:chgData name="Lena Dunham" userId="7a8e6d5e-cb96-47cf-aa9f-438249cb2abd" providerId="ADAL" clId="{061C1DA4-B608-4396-915C-96E79FC6ADE7}" dt="2025-01-09T13:46:50.296" v="10" actId="47"/>
          <pc:sldLayoutMkLst>
            <pc:docMk/>
            <pc:sldMasterMk cId="484732074" sldId="2147483756"/>
            <pc:sldLayoutMk cId="3906282604" sldId="21474837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CB138F-5A14-49FF-BF8B-4696FF65210D}" type="datetimeFigureOut">
              <a:rPr lang="en-US"/>
              <a:t>3/13/2025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2DB14D-9FE4-4290-8DFB-6D7A976C3B2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32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79997"/>
            <a:ext cx="3886200" cy="27367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02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7733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4761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2695"/>
            <a:ext cx="3868340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54761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2695"/>
            <a:ext cx="3887391" cy="2763441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83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105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8724"/>
            <a:ext cx="4629150" cy="3572194"/>
          </a:xfrm>
        </p:spPr>
        <p:txBody>
          <a:bodyPr/>
          <a:lstStyle>
            <a:lvl1pPr>
              <a:defRPr sz="2100">
                <a:solidFill>
                  <a:srgbClr val="84BD00"/>
                </a:solidFill>
              </a:defRPr>
            </a:lvl1pPr>
            <a:lvl2pPr>
              <a:defRPr sz="1800">
                <a:solidFill>
                  <a:srgbClr val="84BD00"/>
                </a:solidFill>
              </a:defRPr>
            </a:lvl2pPr>
            <a:lvl3pPr>
              <a:defRPr sz="1500">
                <a:solidFill>
                  <a:srgbClr val="84BD00"/>
                </a:solidFill>
              </a:defRPr>
            </a:lvl3pPr>
            <a:lvl4pPr>
              <a:defRPr sz="1350">
                <a:solidFill>
                  <a:srgbClr val="84BD00"/>
                </a:solidFill>
              </a:defRPr>
            </a:lvl4pPr>
            <a:lvl5pPr>
              <a:defRPr sz="1200">
                <a:solidFill>
                  <a:srgbClr val="84BD00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1205"/>
            <a:ext cx="2949178" cy="2769713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16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6812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6579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8275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80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5" y="452887"/>
            <a:ext cx="4382218" cy="1714500"/>
          </a:xfrm>
        </p:spPr>
        <p:txBody>
          <a:bodyPr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5" y="2264434"/>
            <a:ext cx="4382218" cy="562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D38DE4-1F2B-4C0D-ADEE-21C620B866B0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40DEFE-E6EC-4511-987E-2546E883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D021C3-2519-4F06-A446-B38230B5787B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5F5263-F606-441B-B3C1-4AB5A239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37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BD47-7D41-4C8C-8C8A-87B9A396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22654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40030"/>
            <a:ext cx="8366760" cy="630936"/>
          </a:xfrm>
        </p:spPr>
        <p:txBody>
          <a:bodyPr/>
          <a:lstStyle>
            <a:lvl1pPr algn="l">
              <a:defRPr sz="195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4" y="1304925"/>
            <a:ext cx="8339137" cy="3281363"/>
          </a:xfrm>
        </p:spPr>
        <p:txBody>
          <a:bodyPr/>
          <a:lstStyle>
            <a:lvl1pPr marL="342900" indent="-342900">
              <a:spcBef>
                <a:spcPts val="396"/>
              </a:spcBef>
              <a:buFont typeface="+mj-lt"/>
              <a:buAutoNum type="arabicPeriod"/>
              <a:defRPr sz="1650" b="1" cap="all" baseline="0">
                <a:solidFill>
                  <a:schemeClr val="bg1"/>
                </a:solidFill>
              </a:defRPr>
            </a:lvl1pPr>
            <a:lvl2pPr marL="555498" indent="-212598">
              <a:spcBef>
                <a:spcPts val="396"/>
              </a:spcBef>
              <a:buSzPct val="100000"/>
              <a:buFont typeface="Verdana" pitchFamily="34" charset="0"/>
              <a:buChar char="–"/>
              <a:defRPr sz="1650" baseline="0">
                <a:solidFill>
                  <a:schemeClr val="bg1"/>
                </a:solidFill>
              </a:defRPr>
            </a:lvl2pPr>
            <a:lvl3pPr marL="857250">
              <a:spcBef>
                <a:spcPts val="396"/>
              </a:spcBef>
              <a:buFont typeface="Arial" pitchFamily="34" charset="0"/>
              <a:buChar char="•"/>
              <a:defRPr sz="1650" baseline="0">
                <a:solidFill>
                  <a:schemeClr val="bg1"/>
                </a:solidFill>
              </a:defRPr>
            </a:lvl3pPr>
            <a:lvl4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4pPr>
            <a:lvl5pPr>
              <a:spcBef>
                <a:spcPts val="396"/>
              </a:spcBef>
              <a:defRPr sz="16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DAB349-3667-49C9-9F9B-4DC9940C3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45648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1178"/>
            <a:ext cx="8732520" cy="1227582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302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rgbClr val="01A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50044"/>
            <a:ext cx="1376362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067116"/>
            <a:ext cx="8732520" cy="711803"/>
          </a:xfrm>
        </p:spPr>
        <p:txBody>
          <a:bodyPr/>
          <a:lstStyle>
            <a:lvl1pPr algn="l">
              <a:lnSpc>
                <a:spcPct val="80000"/>
              </a:lnSpc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3350419"/>
            <a:ext cx="7048500" cy="1443038"/>
          </a:xfrm>
        </p:spPr>
        <p:txBody>
          <a:bodyPr/>
          <a:lstStyle>
            <a:lvl1pPr>
              <a:spcBef>
                <a:spcPts val="15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02990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4" y="1304925"/>
            <a:ext cx="4092575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304925"/>
            <a:ext cx="4094162" cy="3281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9DD8-B5B8-45BF-B751-AE7B6043C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7959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EC4F-1626-4135-8EDD-5B4EF05A8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349910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29F2-2124-40A7-9370-38AC51F2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05670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6991-A4C7-4D9B-B0CA-17664F83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4911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551-B5D1-4998-BDE3-627E5FBC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998653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C829-48A4-4EFD-87DB-0616E93F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47283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6FF-A929-452C-A618-3EEE81BE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07723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1" y="246460"/>
            <a:ext cx="2092325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246460"/>
            <a:ext cx="6129337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9392-59BB-4024-ADA1-A33B534F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34368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401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544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4" y="350044"/>
            <a:ext cx="137477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802482"/>
            <a:ext cx="1692275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6" y="1689497"/>
            <a:ext cx="8697913" cy="1228725"/>
          </a:xfrm>
        </p:spPr>
        <p:txBody>
          <a:bodyPr/>
          <a:lstStyle>
            <a:lvl1pPr>
              <a:lnSpc>
                <a:spcPct val="8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906316"/>
            <a:ext cx="4572000" cy="351234"/>
          </a:xfrm>
        </p:spPr>
        <p:txBody>
          <a:bodyPr/>
          <a:lstStyle>
            <a:lvl1pPr>
              <a:spcBef>
                <a:spcPts val="0"/>
              </a:spcBef>
              <a:defRPr sz="900" cap="all" baseline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7" y="3243834"/>
            <a:ext cx="1901825" cy="414338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73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grass, building, bus&#10;&#10;Description automatically generated">
            <a:extLst>
              <a:ext uri="{FF2B5EF4-FFF2-40B4-BE49-F238E27FC236}">
                <a16:creationId xmlns:a16="http://schemas.microsoft.com/office/drawing/2014/main" id="{58672D4C-44FB-C041-A565-EFCE0B8DD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7" b="-18992"/>
          <a:stretch/>
        </p:blipFill>
        <p:spPr>
          <a:xfrm>
            <a:off x="-77848" y="-1856"/>
            <a:ext cx="9227145" cy="61629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BCB0BE-26A4-A741-A91B-9F0B859D8C1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8133" y="-300418"/>
            <a:ext cx="1918606" cy="9145191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6526C-8381-A14F-90D5-72A4550E0C70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2EA980-523D-5540-B74D-21C73CE89BBD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99E0B-13BF-B14F-8C0C-1433DD2A16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217" y="3060788"/>
            <a:ext cx="532951" cy="53295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4D50F05-D799-AA40-A915-A9A28DBC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>
              <a:lnSpc>
                <a:spcPct val="80000"/>
              </a:lnSpc>
              <a:defRPr/>
            </a:lvl1pPr>
          </a:lstStyle>
          <a:p>
            <a:pPr algn="ctr"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194084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166F8D2-7765-8D48-AC84-2838C24A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168"/>
            <a:ext cx="9145191" cy="525801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BCB0BE-26A4-A741-A91B-9F0B859D8C1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8133" y="-278055"/>
            <a:ext cx="1918606" cy="9145191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6526C-8381-A14F-90D5-72A4550E0C70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2EA980-523D-5540-B74D-21C73CE89BBD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99E0B-13BF-B14F-8C0C-1433DD2A1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217" y="3060788"/>
            <a:ext cx="532951" cy="53295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76BDBD6-632F-5D4C-AD5E-5FF978CB0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>
              <a:lnSpc>
                <a:spcPct val="80000"/>
              </a:lnSpc>
              <a:defRPr/>
            </a:lvl1pPr>
          </a:lstStyle>
          <a:p>
            <a:pPr algn="ctr"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2143724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CL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CB7637-9FDF-424D-8E6D-772E35214C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168"/>
            <a:ext cx="9145191" cy="514678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42C78-7027-C042-8D98-032C2973041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61831" y="-335588"/>
            <a:ext cx="1811210" cy="9145191"/>
          </a:xfrm>
          <a:prstGeom prst="rect">
            <a:avLst/>
          </a:prstGeom>
          <a:solidFill>
            <a:srgbClr val="82B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15930C-BC4F-4A42-8FE7-3544E780EC3A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63C185-CB69-924B-B835-62EC9AE90C5E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20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639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959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278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598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917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236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556" algn="l" defTabSz="544320" rtl="0" eaLnBrk="1" latinLnBrk="0" hangingPunct="1">
              <a:defRPr sz="21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FA167A-CEFC-774F-B5A9-C2EE896CC22D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51943" y="3096512"/>
            <a:ext cx="447260" cy="44726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077E46D-432F-E64C-B960-F087B12DF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>
              <a:lnSpc>
                <a:spcPct val="80000"/>
              </a:lnSpc>
              <a:defRPr/>
            </a:lvl1pPr>
          </a:lstStyle>
          <a:p>
            <a:pPr algn="ctr"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LAUNCH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3389446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CAI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D49DD118-B059-7D4A-8D65-371804ECCD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168"/>
            <a:ext cx="9145191" cy="525801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78846-09AC-FC48-B066-C5EAFF5E8BF8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8133" y="-278055"/>
            <a:ext cx="1918606" cy="9145191"/>
          </a:xfrm>
          <a:prstGeom prst="rect">
            <a:avLst/>
          </a:prstGeom>
          <a:solidFill>
            <a:srgbClr val="0049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A0F6DC-1CCA-9E4B-84E7-76246B2C7A91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63F7AD-6624-CA4D-9F65-B208544EAAB3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9CF90443-1F2B-E74B-ABC0-402A420C6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51943" y="3096512"/>
            <a:ext cx="447260" cy="44726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BDA877B-FD96-8A41-9C3D-E56FD236D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marL="0" marR="0" indent="0" algn="ctr" defTabSz="4082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082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ACADEMIC INNOVATIONS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1090126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CII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365AAA55-FDE3-AD4F-B73D-8DE430DA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168"/>
            <a:ext cx="9145191" cy="525801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1B52D-720C-434C-B474-D84B28BA54D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8133" y="-278055"/>
            <a:ext cx="1918606" cy="9145191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68800-0B61-114E-9983-51CB4355269B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D36C16-D4DD-AB45-9189-C1C260447010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pic>
        <p:nvPicPr>
          <p:cNvPr id="17" name="Picture Placeholder 4">
            <a:extLst>
              <a:ext uri="{FF2B5EF4-FFF2-40B4-BE49-F238E27FC236}">
                <a16:creationId xmlns:a16="http://schemas.microsoft.com/office/drawing/2014/main" id="{5085156F-A64E-8941-B494-2F7DAEF12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943" y="3096512"/>
            <a:ext cx="447260" cy="44726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5A9351-4A4B-2C47-A9BF-C3224860E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marL="0" marR="0" indent="0" algn="ctr" defTabSz="4082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0824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INDUSTRY INNOVATIONS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787897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CF Custom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88935E67-BE8B-F349-83AB-4D8DC5685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168"/>
            <a:ext cx="9145191" cy="525801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AD018-EA9E-5F4F-AFA4-ECB5EFBBC4DD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8131" y="-278498"/>
            <a:ext cx="1918606" cy="9145191"/>
          </a:xfrm>
          <a:prstGeom prst="rect">
            <a:avLst/>
          </a:prstGeom>
          <a:solidFill>
            <a:srgbClr val="1BA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2C321-0B74-8142-8285-B77EC1A361BD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C66C04-BE01-4247-8F64-1A8861E2E8C1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19853FF5-D948-CA45-AFBD-D545A5A90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51943" y="3106914"/>
            <a:ext cx="447260" cy="426457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996C5C4-373B-2049-AA53-55337D0B5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>
              <a:lnSpc>
                <a:spcPct val="80000"/>
              </a:lnSpc>
              <a:defRPr/>
            </a:lvl1pPr>
          </a:lstStyle>
          <a:p>
            <a:pPr algn="ctr"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FACILITIES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30544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ID-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ake, animal, gear, decorated&#10;&#10;Description automatically generated">
            <a:extLst>
              <a:ext uri="{FF2B5EF4-FFF2-40B4-BE49-F238E27FC236}">
                <a16:creationId xmlns:a16="http://schemas.microsoft.com/office/drawing/2014/main" id="{E39BB382-F5E3-034A-897B-D2F10AD1F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742"/>
          <a:stretch/>
        </p:blipFill>
        <p:spPr>
          <a:xfrm>
            <a:off x="-5162" y="1"/>
            <a:ext cx="9145191" cy="48906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0DB348-E861-A54F-A50B-1DACD47DEB5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608132" y="-271586"/>
            <a:ext cx="1918606" cy="9145191"/>
          </a:xfrm>
          <a:prstGeom prst="rect">
            <a:avLst/>
          </a:prstGeom>
          <a:solidFill>
            <a:srgbClr val="FF5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C9C12-1234-504D-9290-DB805FBB4F5B}"/>
              </a:ext>
            </a:extLst>
          </p:cNvPr>
          <p:cNvSpPr/>
          <p:nvPr userDrawn="1"/>
        </p:nvSpPr>
        <p:spPr>
          <a:xfrm>
            <a:off x="-5162" y="3280458"/>
            <a:ext cx="9145191" cy="108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EC8126-CA32-5340-B652-63BA172521DB}"/>
              </a:ext>
            </a:extLst>
          </p:cNvPr>
          <p:cNvSpPr/>
          <p:nvPr userDrawn="1"/>
        </p:nvSpPr>
        <p:spPr>
          <a:xfrm>
            <a:off x="4141306" y="2901133"/>
            <a:ext cx="868208" cy="86820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6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3303434-62FD-4343-93A5-6E9CF91F2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246" y="3011853"/>
            <a:ext cx="630174" cy="63017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76CFD45-39DE-6A4E-B60B-35B3296C9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55386"/>
            <a:ext cx="914003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>
            <a:lvl1pPr algn="ctr">
              <a:lnSpc>
                <a:spcPct val="80000"/>
              </a:lnSpc>
              <a:defRPr/>
            </a:lvl1pPr>
          </a:lstStyle>
          <a:p>
            <a:pPr algn="ctr">
              <a:lnSpc>
                <a:spcPct val="80000"/>
              </a:lnSpc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LAUNCH &amp; COVID-19</a:t>
            </a:r>
            <a:b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Title Here</a:t>
            </a:r>
          </a:p>
        </p:txBody>
      </p:sp>
    </p:spTree>
    <p:extLst>
      <p:ext uri="{BB962C8B-B14F-4D97-AF65-F5344CB8AC3E}">
        <p14:creationId xmlns:p14="http://schemas.microsoft.com/office/powerpoint/2010/main" val="1701649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B862105C-F4B2-2D4E-A956-F2F927BE8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3210" y="31098"/>
            <a:ext cx="6057877" cy="2374228"/>
          </a:xfrm>
          <a:prstGeom prst="rect">
            <a:avLst/>
          </a:prstGeom>
        </p:spPr>
      </p:pic>
      <p:pic>
        <p:nvPicPr>
          <p:cNvPr id="8" name="Picture 7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D5F24B4B-C97A-1C4D-957A-6ADAB4DDD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8" t="-5288" r="-5288" b="-5288"/>
          <a:stretch/>
        </p:blipFill>
        <p:spPr>
          <a:xfrm>
            <a:off x="4811870" y="4196092"/>
            <a:ext cx="443394" cy="44339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3EA8F7-7401-C549-A295-079D59A864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073" y="2509058"/>
            <a:ext cx="399072" cy="399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0F93E-80AA-0844-8125-A1BCCD9B2BAB}"/>
              </a:ext>
            </a:extLst>
          </p:cNvPr>
          <p:cNvSpPr txBox="1"/>
          <p:nvPr userDrawn="1"/>
        </p:nvSpPr>
        <p:spPr>
          <a:xfrm>
            <a:off x="2299645" y="2244837"/>
            <a:ext cx="1600200" cy="1741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  <a:spcAft>
                <a:spcPts val="900"/>
              </a:spcAft>
            </a:pPr>
            <a:r>
              <a:rPr lang="en-US" sz="1800" err="1">
                <a:latin typeface="Roboto" panose="02000000000000000000" pitchFamily="2" charset="0"/>
                <a:ea typeface="Roboto" panose="02000000000000000000" pitchFamily="2" charset="0"/>
                <a:cs typeface="Roboto Light"/>
              </a:rPr>
              <a:t>SCRA.org</a:t>
            </a: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 Light"/>
            </a:endParaRPr>
          </a:p>
          <a:p>
            <a:pPr>
              <a:lnSpc>
                <a:spcPct val="250000"/>
              </a:lnSpc>
              <a:spcAft>
                <a:spcPts val="900"/>
              </a:spcAft>
            </a:pPr>
            <a:r>
              <a:rPr lang="en-US" sz="1800" err="1">
                <a:latin typeface="Roboto" panose="02000000000000000000" pitchFamily="2" charset="0"/>
                <a:ea typeface="Roboto" panose="02000000000000000000" pitchFamily="2" charset="0"/>
                <a:cs typeface="Roboto Light"/>
              </a:rPr>
              <a:t>info@scra.org</a:t>
            </a: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 Light"/>
            </a:endParaRPr>
          </a:p>
        </p:txBody>
      </p:sp>
      <p:sp>
        <p:nvSpPr>
          <p:cNvPr id="15" name="AutoShape 2" descr="Image result for website icon">
            <a:extLst>
              <a:ext uri="{FF2B5EF4-FFF2-40B4-BE49-F238E27FC236}">
                <a16:creationId xmlns:a16="http://schemas.microsoft.com/office/drawing/2014/main" id="{3B8F6103-928F-5041-835D-EFE9A2AE1DE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-113705" y="60126"/>
            <a:ext cx="11430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80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D639A-E50B-7446-9D1A-D82EA35F51D3}"/>
              </a:ext>
            </a:extLst>
          </p:cNvPr>
          <p:cNvSpPr txBox="1"/>
          <p:nvPr userDrawn="1"/>
        </p:nvSpPr>
        <p:spPr>
          <a:xfrm>
            <a:off x="5292784" y="2317041"/>
            <a:ext cx="3051116" cy="230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500">
                <a:latin typeface="Roboto Light"/>
                <a:cs typeface="Roboto Light"/>
              </a:rPr>
              <a:t>@</a:t>
            </a:r>
            <a:r>
              <a:rPr lang="en-US" sz="1500" err="1">
                <a:latin typeface="Roboto Light"/>
                <a:cs typeface="Roboto Light"/>
              </a:rPr>
              <a:t>SCRAInnovation</a:t>
            </a:r>
            <a:endParaRPr lang="en-US" sz="1500">
              <a:latin typeface="Roboto Light"/>
              <a:cs typeface="Roboto Light"/>
            </a:endParaRPr>
          </a:p>
          <a:p>
            <a:pPr>
              <a:lnSpc>
                <a:spcPct val="250000"/>
              </a:lnSpc>
            </a:pPr>
            <a:r>
              <a:rPr lang="en-US" sz="1500">
                <a:latin typeface="Roboto Light"/>
                <a:cs typeface="Roboto Light"/>
              </a:rPr>
              <a:t>@SCRA</a:t>
            </a:r>
          </a:p>
          <a:p>
            <a:pPr>
              <a:lnSpc>
                <a:spcPct val="250000"/>
              </a:lnSpc>
            </a:pPr>
            <a:r>
              <a:rPr lang="en-US" sz="1500">
                <a:latin typeface="Roboto Light"/>
                <a:cs typeface="Roboto Light"/>
              </a:rPr>
              <a:t>@</a:t>
            </a:r>
            <a:r>
              <a:rPr lang="en-US" sz="1500" err="1">
                <a:latin typeface="Roboto Light"/>
                <a:cs typeface="Roboto Light"/>
              </a:rPr>
              <a:t>SCRAInnovation</a:t>
            </a:r>
            <a:endParaRPr lang="en-US" sz="1500">
              <a:latin typeface="Roboto Light"/>
              <a:cs typeface="Roboto Light"/>
            </a:endParaRPr>
          </a:p>
          <a:p>
            <a:pPr>
              <a:lnSpc>
                <a:spcPct val="250000"/>
              </a:lnSpc>
            </a:pPr>
            <a:r>
              <a:rPr lang="en-US" sz="1500">
                <a:latin typeface="Roboto Light"/>
                <a:cs typeface="Roboto Light"/>
              </a:rPr>
              <a:t>@</a:t>
            </a:r>
            <a:r>
              <a:rPr lang="en-US" sz="1500" err="1">
                <a:latin typeface="Roboto Light"/>
                <a:cs typeface="Roboto Light"/>
              </a:rPr>
              <a:t>southcarolinaresearchauthority</a:t>
            </a:r>
            <a:endParaRPr lang="en-US" sz="1500">
              <a:latin typeface="Roboto Light"/>
              <a:cs typeface="Roboto Light"/>
            </a:endParaRPr>
          </a:p>
        </p:txBody>
      </p:sp>
      <p:pic>
        <p:nvPicPr>
          <p:cNvPr id="18" name="Picture 17" descr="A picture containing plant&#10;&#10;Description automatically generated">
            <a:extLst>
              <a:ext uri="{FF2B5EF4-FFF2-40B4-BE49-F238E27FC236}">
                <a16:creationId xmlns:a16="http://schemas.microsoft.com/office/drawing/2014/main" id="{0E1B4D72-C337-A542-A8F5-44CA36AFC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5" b="-3225"/>
          <a:stretch/>
        </p:blipFill>
        <p:spPr>
          <a:xfrm>
            <a:off x="4901257" y="3724043"/>
            <a:ext cx="354008" cy="376847"/>
          </a:xfrm>
          <a:prstGeom prst="rect">
            <a:avLst/>
          </a:prstGeom>
        </p:spPr>
      </p:pic>
      <p:pic>
        <p:nvPicPr>
          <p:cNvPr id="19" name="Picture 18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F1A9E5A8-B1B0-9542-A391-BFCDE7A51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1" b="-1"/>
          <a:stretch/>
        </p:blipFill>
        <p:spPr>
          <a:xfrm>
            <a:off x="4873042" y="3115596"/>
            <a:ext cx="400982" cy="4009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91344-225D-ED44-BA14-219B6E3833F4}"/>
              </a:ext>
            </a:extLst>
          </p:cNvPr>
          <p:cNvSpPr/>
          <p:nvPr userDrawn="1"/>
        </p:nvSpPr>
        <p:spPr>
          <a:xfrm>
            <a:off x="1575690" y="4191658"/>
            <a:ext cx="25106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100" err="1">
                <a:latin typeface="Calibri" panose="020F0502020204030204" pitchFamily="34" charset="0"/>
                <a:cs typeface="Calibri" panose="020F0502020204030204" pitchFamily="34" charset="0"/>
              </a:rPr>
              <a:t>fuelingSCinnovation</a:t>
            </a:r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sign on a pole&#10;&#10;Description automatically generated">
            <a:extLst>
              <a:ext uri="{FF2B5EF4-FFF2-40B4-BE49-F238E27FC236}">
                <a16:creationId xmlns:a16="http://schemas.microsoft.com/office/drawing/2014/main" id="{80AAF775-C27B-9D49-B8F7-83DFEC69B2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46" y="3268485"/>
            <a:ext cx="487697" cy="45619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2B1197B-40B9-6543-A529-BEB35EBF03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46" y="2479728"/>
            <a:ext cx="487697" cy="4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9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0D4E4-BCCD-3D47-A574-B09EA1F437FE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FDD9B-B462-A24D-9832-8C4EA580C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65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7E9FA-E6BA-2846-AE11-9D1E81525756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47BF0-C4E4-8B4D-AB52-DDB06BBC4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3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/>
          <p:cNvSpPr/>
          <p:nvPr/>
        </p:nvSpPr>
        <p:spPr>
          <a:xfrm>
            <a:off x="4695825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6" name="Oval 5"/>
          <p:cNvSpPr/>
          <p:nvPr/>
        </p:nvSpPr>
        <p:spPr>
          <a:xfrm>
            <a:off x="4297364" y="2943225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914400" y="4629150"/>
            <a:ext cx="5181600" cy="3429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002454"/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395E701-E378-BA43-B3FC-6C35294BB207}"/>
              </a:ext>
            </a:extLst>
          </p:cNvPr>
          <p:cNvSpPr txBox="1">
            <a:spLocks/>
          </p:cNvSpPr>
          <p:nvPr userDrawn="1"/>
        </p:nvSpPr>
        <p:spPr>
          <a:xfrm>
            <a:off x="914400" y="4629150"/>
            <a:ext cx="5181600" cy="3429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0AB9A-B9AE-6543-8277-12C3BBA5A4B9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7DA297-1F3C-3A44-B7A4-530E65012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50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>
            <a:lvl1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6A003-28EC-A04F-A1F3-40AF22F010C6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72906-6D27-6B4E-A1BA-85465E10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1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5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A929A-2174-7744-849B-F9F607861897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142DF1-767F-5146-910B-E17CAB65C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06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85369-1305-BC4D-AABD-9B80C1E2597B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3444E-87D0-5A40-AFEC-9F78F3A9E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08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100" b="0" baseline="0">
                <a:solidFill>
                  <a:srgbClr val="00245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9"/>
            <a:ext cx="4995863" cy="4389835"/>
          </a:xfrm>
        </p:spPr>
        <p:txBody>
          <a:bodyPr/>
          <a:lstStyle>
            <a:lvl1pPr>
              <a:defRPr sz="2400" baseline="0">
                <a:solidFill>
                  <a:srgbClr val="002454"/>
                </a:solidFill>
              </a:defRPr>
            </a:lvl1pPr>
            <a:lvl2pPr>
              <a:defRPr sz="2100" baseline="0">
                <a:solidFill>
                  <a:srgbClr val="767769"/>
                </a:solidFill>
              </a:defRPr>
            </a:lvl2pPr>
            <a:lvl3pPr>
              <a:defRPr sz="1800" baseline="0">
                <a:solidFill>
                  <a:srgbClr val="767769"/>
                </a:solidFill>
              </a:defRPr>
            </a:lvl3pPr>
            <a:lvl4pPr>
              <a:defRPr sz="1500" baseline="0">
                <a:solidFill>
                  <a:srgbClr val="767769"/>
                </a:solidFill>
              </a:defRPr>
            </a:lvl4pPr>
            <a:lvl5pPr>
              <a:defRPr sz="1500" baseline="0">
                <a:solidFill>
                  <a:srgbClr val="767769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 baseline="0">
                <a:solidFill>
                  <a:srgbClr val="76776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24840-FD5F-0943-85A5-F0DB2BBA89E4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C8938-EB46-EE48-B4EC-83DADDE84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14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71450"/>
            <a:ext cx="5711824" cy="6715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100" b="0" baseline="0"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 baseline="0">
                <a:solidFill>
                  <a:srgbClr val="767769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357688"/>
            <a:ext cx="5711824" cy="37782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B68BD-0A57-EA42-8556-0742AA0CC98A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91467-D61A-B440-90D1-CF98F67B8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82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767769"/>
                </a:solidFill>
              </a:defRPr>
            </a:lvl1pPr>
            <a:lvl2pPr>
              <a:defRPr baseline="0">
                <a:solidFill>
                  <a:srgbClr val="767769"/>
                </a:solidFill>
              </a:defRPr>
            </a:lvl2pPr>
            <a:lvl3pPr>
              <a:defRPr baseline="0">
                <a:solidFill>
                  <a:srgbClr val="767769"/>
                </a:solidFill>
              </a:defRPr>
            </a:lvl3pPr>
            <a:lvl4pPr>
              <a:defRPr baseline="0">
                <a:solidFill>
                  <a:srgbClr val="767769"/>
                </a:solidFill>
              </a:defRPr>
            </a:lvl4pPr>
            <a:lvl5pPr>
              <a:defRPr baseline="0">
                <a:solidFill>
                  <a:srgbClr val="76776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633D1-9129-C741-9D4A-6B9E979DEEA1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A0FB8-D94B-4A4E-87EE-9BA15181B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89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 baseline="0">
                <a:solidFill>
                  <a:srgbClr val="767769"/>
                </a:solidFill>
              </a:defRPr>
            </a:lvl1pPr>
            <a:lvl2pPr>
              <a:defRPr baseline="0">
                <a:solidFill>
                  <a:srgbClr val="767769"/>
                </a:solidFill>
              </a:defRPr>
            </a:lvl2pPr>
            <a:lvl3pPr>
              <a:defRPr baseline="0">
                <a:solidFill>
                  <a:srgbClr val="767769"/>
                </a:solidFill>
              </a:defRPr>
            </a:lvl3pPr>
            <a:lvl4pPr>
              <a:defRPr baseline="0">
                <a:solidFill>
                  <a:srgbClr val="767769"/>
                </a:solidFill>
              </a:defRPr>
            </a:lvl4pPr>
            <a:lvl5pPr>
              <a:defRPr baseline="0">
                <a:solidFill>
                  <a:srgbClr val="76776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EE587-1CE5-2E4D-B614-D42D1A9604ED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B5616-6DC2-ED4D-89E0-947B96D0A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10632"/>
            <a:ext cx="2286000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2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4FDE70-A2F9-BA48-BB32-D28337F55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881"/>
            <a:ext cx="914400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9FF010-BBA7-3143-97A6-1CEA1BE985CC}"/>
              </a:ext>
            </a:extLst>
          </p:cNvPr>
          <p:cNvSpPr/>
          <p:nvPr userDrawn="1"/>
        </p:nvSpPr>
        <p:spPr>
          <a:xfrm>
            <a:off x="0" y="2867569"/>
            <a:ext cx="9144000" cy="1940948"/>
          </a:xfrm>
          <a:prstGeom prst="rect">
            <a:avLst/>
          </a:prstGeom>
          <a:solidFill>
            <a:srgbClr val="6C78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C6CDC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D5A03-9281-7642-B358-72352BE35CDD}"/>
              </a:ext>
            </a:extLst>
          </p:cNvPr>
          <p:cNvSpPr txBox="1"/>
          <p:nvPr userDrawn="1"/>
        </p:nvSpPr>
        <p:spPr>
          <a:xfrm>
            <a:off x="6098214" y="2914651"/>
            <a:ext cx="2458720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Website: 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scorh.net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b="1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Address: 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2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107 Saluda Pointe Drive</a:t>
            </a:r>
            <a:r>
              <a:rPr lang="en-US" sz="1200" b="0" kern="1200" baseline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sz="12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Lexington, SC 29072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Phone: 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803-454-3850</a:t>
            </a:r>
            <a:endParaRPr lang="en-US" sz="1200" b="0">
              <a:solidFill>
                <a:schemeClr val="bg1"/>
              </a:solidFill>
              <a:effectLst/>
            </a:endParaRP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kern="700" baseline="0">
                <a:solidFill>
                  <a:srgbClr val="767769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baseline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000"/>
                    </a:srgbClr>
                  </a:outerShdw>
                </a:effectLst>
                <a:latin typeface="Calibri "/>
                <a:ea typeface="MS PGothic" panose="020B0600070205080204" pitchFamily="34" charset="-128"/>
                <a:cs typeface="+mn-cs"/>
              </a:rPr>
              <a:t>       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baseline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000"/>
                    </a:srgbClr>
                  </a:outerShdw>
                </a:effectLst>
                <a:latin typeface="Calibri "/>
                <a:ea typeface="MS PGothic" panose="020B0600070205080204" pitchFamily="34" charset="-128"/>
                <a:cs typeface="+mn-cs"/>
              </a:rPr>
              <a:t>       </a:t>
            </a:r>
            <a:endParaRPr lang="en-US" sz="900" kern="1200" baseline="0">
              <a:solidFill>
                <a:srgbClr val="1D4E61"/>
              </a:solidFill>
              <a:effectLst>
                <a:outerShdw blurRad="50800" dist="50800" dir="5400000" sx="1000" sy="1000" algn="ctr" rotWithShape="0">
                  <a:srgbClr val="000000">
                    <a:alpha val="43000"/>
                  </a:srgbClr>
                </a:outerShdw>
              </a:effectLst>
              <a:latin typeface="Calibri "/>
              <a:ea typeface="MS PGothic" panose="020B0600070205080204" pitchFamily="34" charset="-128"/>
              <a:cs typeface="+mn-cs"/>
            </a:endParaRPr>
          </a:p>
          <a:p>
            <a:endParaRPr lang="en-US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8A409-4BBD-9C4B-AB8B-351B395C3C19}"/>
              </a:ext>
            </a:extLst>
          </p:cNvPr>
          <p:cNvSpPr/>
          <p:nvPr userDrawn="1"/>
        </p:nvSpPr>
        <p:spPr>
          <a:xfrm>
            <a:off x="0" y="4626998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CE572-3DBB-584D-BAFF-81DF6F755BE1}"/>
              </a:ext>
            </a:extLst>
          </p:cNvPr>
          <p:cNvSpPr txBox="1"/>
          <p:nvPr userDrawn="1"/>
        </p:nvSpPr>
        <p:spPr>
          <a:xfrm>
            <a:off x="1638300" y="4748227"/>
            <a:ext cx="586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1200" baseline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MS PGothic" panose="020B0600070205080204" pitchFamily="34" charset="-128"/>
                <a:cs typeface="Al Bayan Plain" pitchFamily="2" charset="-78"/>
              </a:rPr>
              <a:t>Text SCRURALHEALTH to 66866</a:t>
            </a:r>
            <a:r>
              <a:rPr lang="en-US" sz="1050" b="1" kern="1200" baseline="0">
                <a:solidFill>
                  <a:schemeClr val="bg1"/>
                </a:solidFill>
                <a:effectLst/>
                <a:latin typeface="+mn-lt"/>
                <a:ea typeface="MS PGothic" panose="020B0600070205080204" pitchFamily="34" charset="-128"/>
                <a:cs typeface="Al Bayan Plain" pitchFamily="2" charset="-78"/>
              </a:rPr>
              <a:t> </a:t>
            </a:r>
            <a:r>
              <a:rPr lang="en-US" sz="1050" b="1">
                <a:solidFill>
                  <a:schemeClr val="bg1"/>
                </a:solidFill>
                <a:latin typeface="+mn-lt"/>
                <a:cs typeface="Al Bayan Plain" pitchFamily="2" charset="-78"/>
              </a:rPr>
              <a:t>to subscribe to our “Rural Focus” newsletter!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1A1B46-6B60-1145-82FF-182D6F6AB6E0}"/>
              </a:ext>
            </a:extLst>
          </p:cNvPr>
          <p:cNvCxnSpPr>
            <a:cxnSpLocks/>
          </p:cNvCxnSpPr>
          <p:nvPr userDrawn="1"/>
        </p:nvCxnSpPr>
        <p:spPr>
          <a:xfrm>
            <a:off x="3352800" y="2996594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C8BC3-890A-DB43-A84B-7E80FFF35EB3}"/>
              </a:ext>
            </a:extLst>
          </p:cNvPr>
          <p:cNvCxnSpPr>
            <a:cxnSpLocks/>
          </p:cNvCxnSpPr>
          <p:nvPr userDrawn="1"/>
        </p:nvCxnSpPr>
        <p:spPr>
          <a:xfrm>
            <a:off x="5734259" y="3019202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D3D166-9D9E-9848-99A0-5EB99F803F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12" y="2730480"/>
            <a:ext cx="1924856" cy="1555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5BA63-8FDB-0D4F-A640-5F7E6FD6F9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18" y="120989"/>
            <a:ext cx="4138166" cy="8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3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6E0D8-B8B8-4545-9F16-A974652C2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857500"/>
            <a:ext cx="7886700" cy="1359729"/>
          </a:xfrm>
          <a:prstGeom prst="rect">
            <a:avLst/>
          </a:prstGeom>
          <a:noFill/>
        </p:spPr>
        <p:txBody>
          <a:bodyPr/>
          <a:lstStyle>
            <a:lvl1pPr algn="ctr">
              <a:defRPr sz="2475" b="0">
                <a:solidFill>
                  <a:srgbClr val="767769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Welcome to the South Carolina Office of Rural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54A7B-7345-41B2-8903-5275A33C4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4" b="12282"/>
          <a:stretch/>
        </p:blipFill>
        <p:spPr>
          <a:xfrm>
            <a:off x="0" y="-26491"/>
            <a:ext cx="9144000" cy="11694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FE0754-1C8C-41B8-8BE2-841EC8C7F3C0}"/>
              </a:ext>
            </a:extLst>
          </p:cNvPr>
          <p:cNvSpPr/>
          <p:nvPr userDrawn="1"/>
        </p:nvSpPr>
        <p:spPr>
          <a:xfrm>
            <a:off x="0" y="4627005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2554E-363E-4092-A6F1-79A3B14B2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404842"/>
            <a:ext cx="45910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8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0D4E4-BCCD-3D47-A574-B09EA1F437FE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7664F-9C7C-435B-97EE-D35B4447F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69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aseline="0">
                <a:solidFill>
                  <a:srgbClr val="7979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7E9FA-E6BA-2846-AE11-9D1E81525756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47BF0-C4E4-8B4D-AB52-DDB06BBC4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1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/>
          <p:cNvSpPr/>
          <p:nvPr/>
        </p:nvSpPr>
        <p:spPr>
          <a:xfrm>
            <a:off x="4695825" y="2943225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6" name="Oval 5"/>
          <p:cNvSpPr/>
          <p:nvPr/>
        </p:nvSpPr>
        <p:spPr>
          <a:xfrm>
            <a:off x="4297369" y="2943225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914400" y="4629150"/>
            <a:ext cx="5181600" cy="3429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9"/>
            <a:ext cx="7772400" cy="1878806"/>
          </a:xfrm>
        </p:spPr>
        <p:txBody>
          <a:bodyPr/>
          <a:lstStyle>
            <a:lvl1pPr algn="ctr" defTabSz="5143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kern="1200" dirty="0" smtClean="0">
                <a:solidFill>
                  <a:srgbClr val="002454"/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81"/>
            <a:ext cx="7772400" cy="848915"/>
          </a:xfrm>
        </p:spPr>
        <p:txBody>
          <a:bodyPr/>
          <a:lstStyle>
            <a:lvl1pPr marL="0" indent="0" algn="ctr">
              <a:buNone/>
              <a:defRPr sz="1125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395E701-E378-BA43-B3FC-6C35294BB207}"/>
              </a:ext>
            </a:extLst>
          </p:cNvPr>
          <p:cNvSpPr txBox="1">
            <a:spLocks/>
          </p:cNvSpPr>
          <p:nvPr userDrawn="1"/>
        </p:nvSpPr>
        <p:spPr>
          <a:xfrm>
            <a:off x="914400" y="4629150"/>
            <a:ext cx="5181600" cy="3429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0AB9A-B9AE-6543-8277-12C3BBA5A4B9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7DA297-1F3C-3A44-B7A4-530E65012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4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>
            <a:lvl1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76776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6A003-28EC-A04F-A1F3-40AF22F010C6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72906-6D27-6B4E-A1BA-85465E10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73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5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6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43"/>
            <a:ext cx="4041648" cy="2934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A929A-2174-7744-849B-F9F607861897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142DF1-767F-5146-910B-E17CAB65C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3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85369-1305-BC4D-AABD-9B80C1E2597B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3444E-87D0-5A40-AFEC-9F78F3A9E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00025"/>
            <a:ext cx="3008313" cy="15716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575" b="0" baseline="0">
                <a:solidFill>
                  <a:srgbClr val="00245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3" y="204796"/>
            <a:ext cx="4995863" cy="4389835"/>
          </a:xfrm>
        </p:spPr>
        <p:txBody>
          <a:bodyPr/>
          <a:lstStyle>
            <a:lvl1pPr>
              <a:defRPr sz="1800" baseline="0">
                <a:solidFill>
                  <a:srgbClr val="002454"/>
                </a:solidFill>
              </a:defRPr>
            </a:lvl1pPr>
            <a:lvl2pPr>
              <a:defRPr sz="1575" baseline="0">
                <a:solidFill>
                  <a:srgbClr val="767769"/>
                </a:solidFill>
              </a:defRPr>
            </a:lvl2pPr>
            <a:lvl3pPr>
              <a:defRPr sz="1350" baseline="0">
                <a:solidFill>
                  <a:srgbClr val="767769"/>
                </a:solidFill>
              </a:defRPr>
            </a:lvl3pPr>
            <a:lvl4pPr>
              <a:defRPr sz="1125" baseline="0">
                <a:solidFill>
                  <a:srgbClr val="767769"/>
                </a:solidFill>
              </a:defRPr>
            </a:lvl4pPr>
            <a:lvl5pPr>
              <a:defRPr sz="1125" baseline="0">
                <a:solidFill>
                  <a:srgbClr val="767769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1828809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900" baseline="0">
                <a:solidFill>
                  <a:srgbClr val="767769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24840-FD5F-0943-85A5-F0DB2BBA89E4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C8938-EB46-EE48-B4EC-83DADDE84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4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71450"/>
            <a:ext cx="5711824" cy="6715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575" b="0" baseline="0"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rgbClr val="767769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357688"/>
            <a:ext cx="5711824" cy="377829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2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B68BD-0A57-EA42-8556-0742AA0CC98A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91467-D61A-B440-90D1-CF98F67B8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82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767769"/>
                </a:solidFill>
              </a:defRPr>
            </a:lvl1pPr>
            <a:lvl2pPr>
              <a:defRPr baseline="0">
                <a:solidFill>
                  <a:srgbClr val="767769"/>
                </a:solidFill>
              </a:defRPr>
            </a:lvl2pPr>
            <a:lvl3pPr>
              <a:defRPr baseline="0">
                <a:solidFill>
                  <a:srgbClr val="767769"/>
                </a:solidFill>
              </a:defRPr>
            </a:lvl3pPr>
            <a:lvl4pPr>
              <a:defRPr baseline="0">
                <a:solidFill>
                  <a:srgbClr val="767769"/>
                </a:solidFill>
              </a:defRPr>
            </a:lvl4pPr>
            <a:lvl5pPr>
              <a:defRPr baseline="0">
                <a:solidFill>
                  <a:srgbClr val="76776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633D1-9129-C741-9D4A-6B9E979DEEA1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A0FB8-D94B-4A4E-87EE-9BA15181B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88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4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</p:spPr>
        <p:txBody>
          <a:bodyPr vert="eaVert"/>
          <a:lstStyle>
            <a:lvl1pPr>
              <a:defRPr baseline="0">
                <a:solidFill>
                  <a:srgbClr val="767769"/>
                </a:solidFill>
              </a:defRPr>
            </a:lvl1pPr>
            <a:lvl2pPr>
              <a:defRPr baseline="0">
                <a:solidFill>
                  <a:srgbClr val="767769"/>
                </a:solidFill>
              </a:defRPr>
            </a:lvl2pPr>
            <a:lvl3pPr>
              <a:defRPr baseline="0">
                <a:solidFill>
                  <a:srgbClr val="767769"/>
                </a:solidFill>
              </a:defRPr>
            </a:lvl3pPr>
            <a:lvl4pPr>
              <a:defRPr baseline="0">
                <a:solidFill>
                  <a:srgbClr val="767769"/>
                </a:solidFill>
              </a:defRPr>
            </a:lvl4pPr>
            <a:lvl5pPr>
              <a:defRPr baseline="0">
                <a:solidFill>
                  <a:srgbClr val="76776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EE587-1CE5-2E4D-B614-D42D1A9604ED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B5616-6DC2-ED4D-89E0-947B96D0A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684" y="4510640"/>
            <a:ext cx="1714632" cy="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5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4FDE70-A2F9-BA48-BB32-D28337F55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881"/>
            <a:ext cx="914400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9FF010-BBA7-3143-97A6-1CEA1BE985CC}"/>
              </a:ext>
            </a:extLst>
          </p:cNvPr>
          <p:cNvSpPr/>
          <p:nvPr userDrawn="1"/>
        </p:nvSpPr>
        <p:spPr>
          <a:xfrm>
            <a:off x="0" y="2894912"/>
            <a:ext cx="9144000" cy="1940948"/>
          </a:xfrm>
          <a:prstGeom prst="rect">
            <a:avLst/>
          </a:prstGeom>
          <a:solidFill>
            <a:srgbClr val="6C78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C6CDC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D5A03-9281-7642-B358-72352BE35CDD}"/>
              </a:ext>
            </a:extLst>
          </p:cNvPr>
          <p:cNvSpPr txBox="1"/>
          <p:nvPr userDrawn="1"/>
        </p:nvSpPr>
        <p:spPr>
          <a:xfrm>
            <a:off x="6098214" y="2914657"/>
            <a:ext cx="2458720" cy="156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Website: 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scorh.net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</a:pPr>
            <a:r>
              <a:rPr lang="en-US" sz="900" b="1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Address: 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</a:pPr>
            <a:r>
              <a:rPr lang="en-US" sz="9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107 Saluda Pointe Drive</a:t>
            </a:r>
            <a:r>
              <a:rPr lang="en-US" sz="900" b="0" kern="1200" baseline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sz="9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Lexington, SC 29072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Phone: </a:t>
            </a: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kern="700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803-454-3850</a:t>
            </a:r>
            <a:endParaRPr lang="en-US" sz="900" b="0">
              <a:solidFill>
                <a:schemeClr val="bg1"/>
              </a:solidFill>
              <a:effectLst/>
            </a:endParaRPr>
          </a:p>
          <a:p>
            <a: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88" kern="700" baseline="0">
                <a:solidFill>
                  <a:srgbClr val="767769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200" baseline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000"/>
                    </a:srgbClr>
                  </a:outerShdw>
                </a:effectLst>
                <a:latin typeface="Calibri "/>
                <a:ea typeface="MS PGothic" panose="020B0600070205080204" pitchFamily="34" charset="-128"/>
                <a:cs typeface="+mn-cs"/>
              </a:rPr>
              <a:t>       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200" baseline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000"/>
                    </a:srgbClr>
                  </a:outerShdw>
                </a:effectLst>
                <a:latin typeface="Calibri "/>
                <a:ea typeface="MS PGothic" panose="020B0600070205080204" pitchFamily="34" charset="-128"/>
                <a:cs typeface="+mn-cs"/>
              </a:rPr>
              <a:t>       </a:t>
            </a:r>
            <a:endParaRPr lang="en-US" sz="675" kern="1200" baseline="0">
              <a:solidFill>
                <a:srgbClr val="1D4E61"/>
              </a:solidFill>
              <a:effectLst>
                <a:outerShdw blurRad="50800" dist="50800" dir="5400000" sx="1000" sy="1000" algn="ctr" rotWithShape="0">
                  <a:srgbClr val="000000">
                    <a:alpha val="43000"/>
                  </a:srgbClr>
                </a:outerShdw>
              </a:effectLst>
              <a:latin typeface="Calibri "/>
              <a:ea typeface="MS PGothic" panose="020B0600070205080204" pitchFamily="34" charset="-128"/>
              <a:cs typeface="+mn-cs"/>
            </a:endParaRPr>
          </a:p>
          <a:p>
            <a:endParaRPr lang="en-US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08A409-4BBD-9C4B-AB8B-351B395C3C19}"/>
              </a:ext>
            </a:extLst>
          </p:cNvPr>
          <p:cNvSpPr/>
          <p:nvPr userDrawn="1"/>
        </p:nvSpPr>
        <p:spPr>
          <a:xfrm>
            <a:off x="0" y="4627006"/>
            <a:ext cx="9144000" cy="516503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>
                <a:solidFill>
                  <a:srgbClr val="1D4F61"/>
                </a:solidFill>
              </a:ln>
              <a:solidFill>
                <a:srgbClr val="7677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CE572-3DBB-584D-BAFF-81DF6F755BE1}"/>
              </a:ext>
            </a:extLst>
          </p:cNvPr>
          <p:cNvSpPr txBox="1"/>
          <p:nvPr userDrawn="1"/>
        </p:nvSpPr>
        <p:spPr>
          <a:xfrm>
            <a:off x="1638300" y="4748233"/>
            <a:ext cx="58674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8" b="1" kern="1200" baseline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MS PGothic" panose="020B0600070205080204" pitchFamily="34" charset="-128"/>
                <a:cs typeface="Al Bayan Plain" pitchFamily="2" charset="-78"/>
              </a:rPr>
              <a:t>Text SCRURALHEALTH to 66866</a:t>
            </a:r>
            <a:r>
              <a:rPr lang="en-US" sz="788" b="1" kern="1200" baseline="0">
                <a:solidFill>
                  <a:schemeClr val="bg1"/>
                </a:solidFill>
                <a:effectLst/>
                <a:latin typeface="+mn-lt"/>
                <a:ea typeface="MS PGothic" panose="020B0600070205080204" pitchFamily="34" charset="-128"/>
                <a:cs typeface="Al Bayan Plain" pitchFamily="2" charset="-78"/>
              </a:rPr>
              <a:t> </a:t>
            </a:r>
            <a:r>
              <a:rPr lang="en-US" sz="788" b="1">
                <a:solidFill>
                  <a:schemeClr val="bg1"/>
                </a:solidFill>
                <a:latin typeface="+mn-lt"/>
                <a:cs typeface="Al Bayan Plain" pitchFamily="2" charset="-78"/>
              </a:rPr>
              <a:t>to subscribe to our “Rural Focus” newsletter!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1A1B46-6B60-1145-82FF-182D6F6AB6E0}"/>
              </a:ext>
            </a:extLst>
          </p:cNvPr>
          <p:cNvCxnSpPr>
            <a:cxnSpLocks/>
          </p:cNvCxnSpPr>
          <p:nvPr userDrawn="1"/>
        </p:nvCxnSpPr>
        <p:spPr>
          <a:xfrm>
            <a:off x="3352800" y="2996594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C8BC3-890A-DB43-A84B-7E80FFF35EB3}"/>
              </a:ext>
            </a:extLst>
          </p:cNvPr>
          <p:cNvCxnSpPr>
            <a:cxnSpLocks/>
          </p:cNvCxnSpPr>
          <p:nvPr userDrawn="1"/>
        </p:nvCxnSpPr>
        <p:spPr>
          <a:xfrm>
            <a:off x="5734259" y="3019202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995BA63-8FDB-0D4F-A640-5F7E6FD6F9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5811" y="120996"/>
            <a:ext cx="3092382" cy="843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EF786-3D60-4EAA-A15F-7B939F250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498996"/>
            <a:ext cx="1443642" cy="15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_1_1_1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  <p:sldLayoutId id="2147483707" r:id="rId7"/>
    <p:sldLayoutId id="2147483669" r:id="rId8"/>
    <p:sldLayoutId id="2147483661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483109C-41B8-4DBC-8B54-35A6E3F04F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82253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1E1EAAC-41B9-4693-8D3B-84976E735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77629"/>
            <a:ext cx="7886700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0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629B"/>
          </a:solidFill>
          <a:latin typeface="Montserrat" panose="00000500000000000000" pitchFamily="50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00A9CE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A9CE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A9CE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3889" y="273845"/>
            <a:ext cx="4081462" cy="18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3889" y="2426494"/>
            <a:ext cx="4081462" cy="4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9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Montserrat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800" kern="1200">
          <a:solidFill>
            <a:srgbClr val="00A9CE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246460"/>
            <a:ext cx="8374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4" y="1304925"/>
            <a:ext cx="83391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9" y="4767263"/>
            <a:ext cx="409575" cy="1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CBAF7012-B5EE-4193-9BDC-59AC61AD4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6" y="4767262"/>
            <a:ext cx="8137525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chemeClr val="tx2"/>
                </a:solidFill>
                <a:latin typeface="Verdana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3553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1950" b="1" cap="all">
          <a:solidFill>
            <a:srgbClr val="01A49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fontAlgn="base">
        <a:spcBef>
          <a:spcPct val="0"/>
        </a:spcBef>
        <a:spcAft>
          <a:spcPct val="0"/>
        </a:spcAft>
        <a:defRPr sz="195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67879" indent="-166688" algn="l" rtl="0" fontAlgn="base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5203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840581" indent="-171450" algn="l" rtl="0" fontAlgn="base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206104" indent="-171450" algn="l" rtl="0" fontAlgn="base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15490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18919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2348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2577704" indent="-17145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ctr" defTabSz="408240" rtl="0" eaLnBrk="1" latinLnBrk="0" hangingPunct="1">
        <a:spcBef>
          <a:spcPct val="0"/>
        </a:spcBef>
        <a:buNone/>
        <a:defRPr sz="2475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6180" indent="-30618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3389" indent="-255150" algn="l" defTabSz="408240" rtl="0" eaLnBrk="1" latinLnBrk="0" hangingPunct="1">
        <a:spcBef>
          <a:spcPct val="20000"/>
        </a:spcBef>
        <a:buFont typeface="Arial"/>
        <a:buChar char="–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0599" indent="-204120" algn="l" defTabSz="40824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8839" indent="-204120" algn="l" defTabSz="40824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7079" indent="-204120" algn="l" defTabSz="40824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45318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8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828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5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35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 kern="1200">
          <a:solidFill>
            <a:srgbClr val="002454"/>
          </a:solidFill>
          <a:effectLst/>
          <a:latin typeface="Calibri Light" panose="020F0302020204030204" pitchFamily="34" charset="0"/>
          <a:ea typeface="MS PGothic" pitchFamily="34" charset="-128"/>
          <a:cs typeface="Calibri Light" panose="020F0302020204030204" pitchFamily="34" charset="0"/>
        </a:defRPr>
      </a:lvl1pPr>
      <a:lvl2pPr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2pPr>
      <a:lvl3pPr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3pPr>
      <a:lvl4pPr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4pPr>
      <a:lvl5pPr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5pPr>
      <a:lvl6pPr marL="342900"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</a:defRPr>
      </a:lvl6pPr>
      <a:lvl7pPr marL="685800"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</a:defRPr>
      </a:lvl7pPr>
      <a:lvl8pPr marL="1028700"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</a:defRPr>
      </a:lvl8pPr>
      <a:lvl9pPr marL="1371600" algn="ctr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4050">
          <a:solidFill>
            <a:schemeClr val="tx2"/>
          </a:solidFill>
          <a:latin typeface="Palatino Linotype" pitchFamily="18" charset="0"/>
          <a:ea typeface="MS PGothic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2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828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5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7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 kern="1200">
          <a:solidFill>
            <a:srgbClr val="002454"/>
          </a:solidFill>
          <a:effectLst/>
          <a:latin typeface="Calibri Light" panose="020F0302020204030204" pitchFamily="34" charset="0"/>
          <a:ea typeface="MS PGothic" pitchFamily="34" charset="-128"/>
          <a:cs typeface="Calibri Light" panose="020F0302020204030204" pitchFamily="34" charset="0"/>
        </a:defRPr>
      </a:lvl1pPr>
      <a:lvl2pPr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2pPr>
      <a:lvl3pPr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3pPr>
      <a:lvl4pPr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4pPr>
      <a:lvl5pPr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5pPr>
      <a:lvl6pPr marL="257175"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</a:defRPr>
      </a:lvl6pPr>
      <a:lvl7pPr marL="514350"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</a:defRPr>
      </a:lvl7pPr>
      <a:lvl8pPr marL="771525"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</a:defRPr>
      </a:lvl8pPr>
      <a:lvl9pPr marL="1028700" algn="ctr" rtl="0" eaLnBrk="1" fontAlgn="base" hangingPunct="1">
        <a:lnSpc>
          <a:spcPts val="3263"/>
        </a:lnSpc>
        <a:spcBef>
          <a:spcPct val="0"/>
        </a:spcBef>
        <a:spcAft>
          <a:spcPct val="0"/>
        </a:spcAft>
        <a:defRPr sz="3038">
          <a:solidFill>
            <a:schemeClr val="tx2"/>
          </a:solidFill>
          <a:latin typeface="Palatino Linotype" pitchFamily="18" charset="0"/>
          <a:ea typeface="MS PGothic" pitchFamily="34" charset="-128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9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9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00" kern="1200" baseline="0">
          <a:solidFill>
            <a:srgbClr val="797979"/>
          </a:solidFill>
          <a:latin typeface="+mj-lt"/>
          <a:ea typeface="MS PGothic" pitchFamily="34" charset="-128"/>
          <a:cs typeface="MS PGothic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Courier New" pitchFamily="49" charset="0"/>
        <a:buChar char="o"/>
        <a:defRPr sz="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Courier New" pitchFamily="49" charset="0"/>
        <a:buChar char="o"/>
        <a:defRPr sz="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DF64CB2B-8804-B123-E5EC-49D79A935F99}"/>
              </a:ext>
            </a:extLst>
          </p:cNvPr>
          <p:cNvSpPr/>
          <p:nvPr/>
        </p:nvSpPr>
        <p:spPr>
          <a:xfrm flipV="1">
            <a:off x="5799076" y="4240786"/>
            <a:ext cx="3151967" cy="7122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6241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171B01-514F-011F-B075-8B0E32E514C4}"/>
              </a:ext>
            </a:extLst>
          </p:cNvPr>
          <p:cNvSpPr/>
          <p:nvPr/>
        </p:nvSpPr>
        <p:spPr>
          <a:xfrm rot="5400000">
            <a:off x="5927134" y="972734"/>
            <a:ext cx="2895850" cy="3151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6241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63DD630-DE6B-F433-EC71-B12D79BE3534}"/>
              </a:ext>
            </a:extLst>
          </p:cNvPr>
          <p:cNvSpPr/>
          <p:nvPr/>
        </p:nvSpPr>
        <p:spPr>
          <a:xfrm>
            <a:off x="202746" y="1100795"/>
            <a:ext cx="5415733" cy="2895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6241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B3C4E2C-A5AC-0B71-92BA-AB1E4D04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:a16="http://schemas.microsoft.com/office/drawing/2014/main" id="{D69F8614-73E9-5BDC-96F4-07078BCADCE5}"/>
              </a:ext>
            </a:extLst>
          </p:cNvPr>
          <p:cNvSpPr/>
          <p:nvPr/>
        </p:nvSpPr>
        <p:spPr bwMode="auto">
          <a:xfrm>
            <a:off x="202747" y="190481"/>
            <a:ext cx="5415733" cy="7277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624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buClrTx/>
              <a:defRPr/>
            </a:pPr>
            <a:r>
              <a:rPr lang="en-US" sz="420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80BC00"/>
                </a:solidFill>
                <a:effectLst>
                  <a:outerShdw dist="38100" dir="2640000" algn="bl" rotWithShape="0">
                    <a:srgbClr val="006241"/>
                  </a:outerShdw>
                </a:effectLst>
              </a:rPr>
              <a:t>TATT</a:t>
            </a:r>
            <a:endParaRPr lang="en-US" sz="4200" kern="120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680174-B11D-6FF6-ECC1-B9F43FB16396}"/>
              </a:ext>
            </a:extLst>
          </p:cNvPr>
          <p:cNvSpPr txBox="1"/>
          <p:nvPr/>
        </p:nvSpPr>
        <p:spPr>
          <a:xfrm>
            <a:off x="1549400" y="373068"/>
            <a:ext cx="116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n w="9525">
                  <a:solidFill>
                    <a:srgbClr val="006241"/>
                  </a:solidFill>
                  <a:prstDash val="solid"/>
                </a:ln>
                <a:solidFill>
                  <a:srgbClr val="80BC00"/>
                </a:solidFill>
                <a:latin typeface="Montserrat" panose="00000500000000000000" pitchFamily="2" charset="0"/>
              </a:rPr>
              <a:t>Chat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16826E-B146-E669-FAB1-4096F36CB6B2}"/>
              </a:ext>
            </a:extLst>
          </p:cNvPr>
          <p:cNvSpPr txBox="1"/>
          <p:nvPr/>
        </p:nvSpPr>
        <p:spPr>
          <a:xfrm>
            <a:off x="2610832" y="216667"/>
            <a:ext cx="154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80BC00"/>
                </a:solidFill>
                <a:effectLst>
                  <a:outerShdw dist="38100" dir="2640000" algn="bl" rotWithShape="0">
                    <a:srgbClr val="006241"/>
                  </a:outerShdw>
                </a:effectLst>
              </a:rPr>
              <a:t>-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F007C0-A1FD-D27C-C223-249E107C9B95}"/>
              </a:ext>
            </a:extLst>
          </p:cNvPr>
          <p:cNvSpPr txBox="1"/>
          <p:nvPr/>
        </p:nvSpPr>
        <p:spPr>
          <a:xfrm>
            <a:off x="2956924" y="419234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March 13, 2025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527AE0-FE1F-ED31-BF88-82BE7455D8EF}"/>
              </a:ext>
            </a:extLst>
          </p:cNvPr>
          <p:cNvSpPr txBox="1"/>
          <p:nvPr/>
        </p:nvSpPr>
        <p:spPr bwMode="auto">
          <a:xfrm>
            <a:off x="228146" y="1134198"/>
            <a:ext cx="5351091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buClrTx/>
              <a:defRPr/>
            </a:pPr>
            <a:r>
              <a:rPr lang="en-US" sz="1600" kern="1200" dirty="0">
                <a:ln w="9525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Welcome</a:t>
            </a:r>
            <a:r>
              <a:rPr lang="en-US" sz="1600" i="1" kern="1200" dirty="0">
                <a:ln w="12700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 </a:t>
            </a:r>
            <a:r>
              <a:rPr lang="en-US" sz="1800" b="1" kern="1200" dirty="0">
                <a:solidFill>
                  <a:prstClr val="black"/>
                </a:solidFill>
                <a:latin typeface="Montserrat" panose="00000500000000000000" pitchFamily="2" charset="0"/>
              </a:rPr>
              <a:t>  </a:t>
            </a:r>
            <a:endParaRPr lang="en-US" sz="1800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200" b="1" kern="1200" dirty="0">
                <a:solidFill>
                  <a:prstClr val="black"/>
                </a:solidFill>
                <a:latin typeface="Montserrat"/>
              </a:rPr>
              <a:t>Racquel Collier, </a:t>
            </a:r>
            <a:r>
              <a:rPr lang="en-US" sz="12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Ten at the Top Board Member</a:t>
            </a:r>
          </a:p>
          <a:p>
            <a:pPr marL="217170" lvl="4" algn="ctr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endParaRPr lang="en-US" sz="1100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defTabSz="685800">
              <a:buClrTx/>
              <a:defRPr/>
            </a:pPr>
            <a:r>
              <a:rPr lang="en-US" sz="1600" kern="1200" dirty="0">
                <a:ln w="9525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Guest Speaker</a:t>
            </a:r>
          </a:p>
          <a:p>
            <a:pPr marL="217170" marR="0">
              <a:spcBef>
                <a:spcPts val="300"/>
              </a:spcBef>
              <a:spcAft>
                <a:spcPts val="0"/>
              </a:spcAft>
              <a:tabLst>
                <a:tab pos="212725" algn="l"/>
                <a:tab pos="628650" algn="l"/>
                <a:tab pos="6960870" algn="r"/>
              </a:tabLst>
            </a:pPr>
            <a:r>
              <a:rPr lang="en-US" sz="1200" b="1" kern="1200" dirty="0">
                <a:solidFill>
                  <a:prstClr val="black"/>
                </a:solidFill>
                <a:latin typeface="Montserrat"/>
              </a:rPr>
              <a:t>Jeff Brown, </a:t>
            </a:r>
            <a:r>
              <a:rPr lang="en-US" sz="1200" kern="1200" dirty="0">
                <a:solidFill>
                  <a:prstClr val="black"/>
                </a:solidFill>
                <a:latin typeface="Montserrat"/>
              </a:rPr>
              <a:t>Greenville Drive</a:t>
            </a:r>
          </a:p>
          <a:p>
            <a:pPr marL="217170" marR="0">
              <a:spcBef>
                <a:spcPts val="300"/>
              </a:spcBef>
              <a:spcAft>
                <a:spcPts val="0"/>
              </a:spcAft>
              <a:tabLst>
                <a:tab pos="212725" algn="l"/>
                <a:tab pos="628650" algn="l"/>
                <a:tab pos="6960870" algn="r"/>
              </a:tabLst>
            </a:pPr>
            <a:endParaRPr lang="en-US" sz="1200" kern="1200" dirty="0">
              <a:solidFill>
                <a:prstClr val="black"/>
              </a:solidFill>
              <a:latin typeface="Montserrat"/>
            </a:endParaRPr>
          </a:p>
          <a:p>
            <a:pPr defTabSz="685800">
              <a:buClrTx/>
              <a:defRPr/>
            </a:pPr>
            <a:r>
              <a:rPr lang="en-US" sz="1600" kern="1200" dirty="0">
                <a:ln w="9525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Resource Update</a:t>
            </a:r>
            <a:r>
              <a:rPr lang="en-US" sz="1800" b="1" kern="1200" dirty="0">
                <a:ln w="9525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 </a:t>
            </a:r>
            <a:r>
              <a:rPr lang="en-US" sz="1800" b="1" kern="1200" dirty="0">
                <a:ln w="9525">
                  <a:solidFill>
                    <a:srgbClr val="006241"/>
                  </a:solidFill>
                </a:ln>
                <a:solidFill>
                  <a:srgbClr val="B3CF7B"/>
                </a:solidFill>
                <a:latin typeface="Montserrat" panose="00000500000000000000" pitchFamily="2" charset="0"/>
              </a:rPr>
              <a:t> </a:t>
            </a:r>
            <a:r>
              <a:rPr lang="en-US" sz="1800" b="1" kern="1200" dirty="0">
                <a:solidFill>
                  <a:prstClr val="black"/>
                </a:solidFill>
                <a:latin typeface="Montserrat" panose="00000500000000000000" pitchFamily="2" charset="0"/>
              </a:rPr>
              <a:t>                                                                                  </a:t>
            </a:r>
            <a:endParaRPr lang="en-US" sz="1800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200" b="1" kern="1200" dirty="0" err="1">
                <a:solidFill>
                  <a:prstClr val="black"/>
                </a:solidFill>
                <a:latin typeface="Montserrat" panose="00000500000000000000" pitchFamily="2" charset="0"/>
              </a:rPr>
              <a:t>Shirrod</a:t>
            </a:r>
            <a:r>
              <a:rPr lang="en-US" sz="1200" b="1" kern="1200" dirty="0">
                <a:solidFill>
                  <a:prstClr val="black"/>
                </a:solidFill>
                <a:latin typeface="Montserrat" panose="00000500000000000000" pitchFamily="2" charset="0"/>
              </a:rPr>
              <a:t> Washington, </a:t>
            </a:r>
            <a:r>
              <a:rPr lang="en-US" sz="1200" kern="1200" dirty="0">
                <a:solidFill>
                  <a:prstClr val="black"/>
                </a:solidFill>
                <a:latin typeface="Montserrat" panose="00000500000000000000" pitchFamily="2" charset="0"/>
              </a:rPr>
              <a:t>Boys &amp; Girls Clubs of the Upcountry</a:t>
            </a:r>
          </a:p>
          <a:p>
            <a:pPr algn="ctr" defTabSz="685800">
              <a:buClrTx/>
              <a:defRPr/>
            </a:pPr>
            <a:r>
              <a:rPr lang="en-US" sz="1100" kern="1200" dirty="0">
                <a:solidFill>
                  <a:prstClr val="black"/>
                </a:solidFill>
                <a:latin typeface="Montserrat" panose="00000500000000000000" pitchFamily="2" charset="0"/>
              </a:rPr>
              <a:t>                                                                                                                                                    </a:t>
            </a:r>
            <a:endParaRPr lang="en-US" sz="1100" b="1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defTabSz="685800">
              <a:buClrTx/>
              <a:defRPr/>
            </a:pPr>
            <a:r>
              <a:rPr lang="en-US" sz="1600" kern="1200" dirty="0">
                <a:ln w="9525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Adjournment</a:t>
            </a:r>
            <a:r>
              <a:rPr lang="en-US" sz="1800" b="1" kern="1200" dirty="0">
                <a:ln w="9525">
                  <a:solidFill>
                    <a:srgbClr val="006241"/>
                  </a:solidFill>
                  <a:prstDash val="solid"/>
                </a:ln>
                <a:solidFill>
                  <a:srgbClr val="9FC357"/>
                </a:solidFill>
                <a:latin typeface="Montserrat" panose="00000500000000000000" pitchFamily="2" charset="0"/>
              </a:rPr>
              <a:t> </a:t>
            </a:r>
            <a:r>
              <a:rPr lang="en-US" sz="1800" b="1" kern="1200" dirty="0">
                <a:ln w="9525">
                  <a:solidFill>
                    <a:srgbClr val="006241"/>
                  </a:solidFill>
                </a:ln>
                <a:solidFill>
                  <a:srgbClr val="B3CF7B"/>
                </a:solidFill>
                <a:latin typeface="Montserrat" panose="00000500000000000000" pitchFamily="2" charset="0"/>
              </a:rPr>
              <a:t> </a:t>
            </a:r>
            <a:r>
              <a:rPr lang="en-US" sz="1800" b="1" kern="1200" dirty="0">
                <a:solidFill>
                  <a:prstClr val="black"/>
                </a:solidFill>
                <a:latin typeface="Montserrat" panose="00000500000000000000" pitchFamily="2" charset="0"/>
              </a:rPr>
              <a:t>                                                                                  </a:t>
            </a:r>
            <a:endParaRPr lang="en-US" sz="1800" kern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217170" lvl="4" defTabSz="685800">
              <a:spcBef>
                <a:spcPts val="300"/>
              </a:spcBef>
              <a:tabLst>
                <a:tab pos="212725" algn="l"/>
                <a:tab pos="628650" algn="l"/>
                <a:tab pos="6960870" algn="r"/>
              </a:tabLst>
              <a:defRPr/>
            </a:pPr>
            <a:r>
              <a:rPr lang="en-US" sz="1200" b="1" kern="1200" dirty="0">
                <a:solidFill>
                  <a:prstClr val="black"/>
                </a:solidFill>
                <a:latin typeface="Montserrat"/>
              </a:rPr>
              <a:t>Racquel Collier, </a:t>
            </a:r>
            <a:r>
              <a:rPr lang="en-US" sz="1200" kern="1200" dirty="0">
                <a:solidFill>
                  <a:schemeClr val="tx1"/>
                </a:solidFill>
                <a:latin typeface="Montserrat" panose="00000500000000000000" pitchFamily="2" charset="0"/>
              </a:rPr>
              <a:t>Ten at the Top Board Member</a:t>
            </a:r>
          </a:p>
          <a:p>
            <a:pPr algn="ctr" defTabSz="685800">
              <a:buClrTx/>
              <a:defRPr/>
            </a:pPr>
            <a:endParaRPr lang="en-US" sz="900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Freeform: Shape 3">
            <a:extLst>
              <a:ext uri="{FF2B5EF4-FFF2-40B4-BE49-F238E27FC236}">
                <a16:creationId xmlns:a16="http://schemas.microsoft.com/office/drawing/2014/main" id="{DA2DD645-24F0-66C6-7DDC-E2A19B03D4CD}"/>
              </a:ext>
            </a:extLst>
          </p:cNvPr>
          <p:cNvSpPr/>
          <p:nvPr/>
        </p:nvSpPr>
        <p:spPr bwMode="auto">
          <a:xfrm rot="10800000">
            <a:off x="202745" y="4240785"/>
            <a:ext cx="5403155" cy="7122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624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buClrTx/>
              <a:defRPr/>
            </a:pPr>
            <a:endParaRPr lang="en-US" sz="4200" kern="120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DAEBE7-6D52-D6BB-E11E-8DFC91CEF2C0}"/>
              </a:ext>
            </a:extLst>
          </p:cNvPr>
          <p:cNvSpPr txBox="1"/>
          <p:nvPr/>
        </p:nvSpPr>
        <p:spPr>
          <a:xfrm>
            <a:off x="474406" y="4396847"/>
            <a:ext cx="49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Next TATT Chat</a:t>
            </a:r>
            <a:r>
              <a:rPr lang="en-US" sz="1800" dirty="0">
                <a:latin typeface="Montserrat" panose="00000500000000000000" pitchFamily="2" charset="0"/>
              </a:rPr>
              <a:t> </a:t>
            </a:r>
            <a:r>
              <a:rPr lang="en-US" sz="1800">
                <a:latin typeface="Montserrat" panose="00000500000000000000" pitchFamily="2" charset="0"/>
              </a:rPr>
              <a:t>- </a:t>
            </a:r>
            <a:r>
              <a:rPr lang="en-US" sz="1300">
                <a:latin typeface="Montserrat" panose="00000500000000000000" pitchFamily="2" charset="0"/>
              </a:rPr>
              <a:t> </a:t>
            </a:r>
            <a:r>
              <a:rPr lang="en-US" sz="2000">
                <a:latin typeface="Montserrat" panose="00000500000000000000" pitchFamily="2" charset="0"/>
              </a:rPr>
              <a:t>April 10, </a:t>
            </a:r>
            <a:r>
              <a:rPr lang="en-US" sz="2000" dirty="0">
                <a:latin typeface="Montserrat" panose="00000500000000000000" pitchFamily="2" charset="0"/>
              </a:rPr>
              <a:t>2025</a:t>
            </a:r>
            <a:endParaRPr lang="en-US" sz="1800" dirty="0">
              <a:latin typeface="Montserrat" panose="00000500000000000000" pitchFamily="2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C32C9C-61DE-10A7-D119-02E88C9F27F5}"/>
              </a:ext>
            </a:extLst>
          </p:cNvPr>
          <p:cNvGrpSpPr/>
          <p:nvPr/>
        </p:nvGrpSpPr>
        <p:grpSpPr>
          <a:xfrm>
            <a:off x="5865688" y="4202893"/>
            <a:ext cx="3085354" cy="769441"/>
            <a:chOff x="5799076" y="4220758"/>
            <a:chExt cx="3128962" cy="87605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4B3D1F-4680-A9EC-4CFF-C8829FAACB8E}"/>
                </a:ext>
              </a:extLst>
            </p:cNvPr>
            <p:cNvSpPr txBox="1"/>
            <p:nvPr/>
          </p:nvSpPr>
          <p:spPr>
            <a:xfrm>
              <a:off x="5799076" y="4220758"/>
              <a:ext cx="3128962" cy="876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i="1">
                  <a:latin typeface="Montserrat" panose="00000500000000000000" pitchFamily="2" charset="0"/>
                </a:rPr>
                <a:t>  Our</a:t>
              </a:r>
              <a:endParaRPr lang="en-US" sz="1300" i="1">
                <a:latin typeface="Montserrat" panose="00000500000000000000" pitchFamily="2" charset="0"/>
              </a:endParaRPr>
            </a:p>
            <a:p>
              <a:endParaRPr lang="en-US" sz="1300" i="1">
                <a:latin typeface="Montserrat" panose="00000500000000000000" pitchFamily="2" charset="0"/>
              </a:endParaRPr>
            </a:p>
            <a:p>
              <a:r>
                <a:rPr lang="en-US" sz="1300" i="1">
                  <a:latin typeface="Montserrat" panose="00000500000000000000" pitchFamily="2" charset="0"/>
                </a:rPr>
                <a:t>	</a:t>
              </a:r>
              <a:r>
                <a:rPr lang="en-US" sz="1200" i="1">
                  <a:latin typeface="Montserrat" panose="00000500000000000000" pitchFamily="2" charset="0"/>
                </a:rPr>
                <a:t>	</a:t>
              </a:r>
              <a:r>
                <a:rPr lang="en-US" sz="1600" i="1">
                  <a:latin typeface="Montserrat" panose="00000500000000000000" pitchFamily="2" charset="0"/>
                </a:rPr>
                <a:t>  </a:t>
              </a:r>
              <a:r>
                <a:rPr lang="en-US" sz="1500" i="1">
                  <a:latin typeface="Montserrat" panose="00000500000000000000" pitchFamily="2" charset="0"/>
                </a:rPr>
                <a:t>Partners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AC19B52-A838-242A-F16C-B9A4C7EA7515}"/>
                </a:ext>
              </a:extLst>
            </p:cNvPr>
            <p:cNvSpPr txBox="1"/>
            <p:nvPr/>
          </p:nvSpPr>
          <p:spPr>
            <a:xfrm>
              <a:off x="6261705" y="4352694"/>
              <a:ext cx="2183097" cy="49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14350">
                <a:buClrTx/>
                <a:defRPr/>
              </a:pPr>
              <a:r>
                <a:rPr lang="en-US" sz="2200" i="1" kern="12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80BC00"/>
                  </a:solidFill>
                  <a:latin typeface="Calibri"/>
                  <a:cs typeface="Arial"/>
                </a:rPr>
                <a:t>Leadership</a:t>
              </a:r>
              <a:r>
                <a:rPr lang="en-US" sz="2200" i="1" kern="120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rgbClr val="80BC00"/>
                  </a:solidFill>
                  <a:latin typeface="Calibri"/>
                </a:rPr>
                <a:t>-Level</a:t>
              </a:r>
              <a:endParaRPr lang="en-US" sz="2200" i="1" kern="120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5" name="Trapezoid 94">
            <a:extLst>
              <a:ext uri="{FF2B5EF4-FFF2-40B4-BE49-F238E27FC236}">
                <a16:creationId xmlns:a16="http://schemas.microsoft.com/office/drawing/2014/main" id="{D4F4A87B-C975-A087-6AE5-795CEE351095}"/>
              </a:ext>
            </a:extLst>
          </p:cNvPr>
          <p:cNvSpPr/>
          <p:nvPr/>
        </p:nvSpPr>
        <p:spPr>
          <a:xfrm rot="10800000" flipV="1">
            <a:off x="5799075" y="184054"/>
            <a:ext cx="3151967" cy="712234"/>
          </a:xfrm>
          <a:prstGeom prst="trapezoi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006241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464B448-0064-5099-7690-B757383DAE7F}"/>
              </a:ext>
            </a:extLst>
          </p:cNvPr>
          <p:cNvSpPr txBox="1"/>
          <p:nvPr/>
        </p:nvSpPr>
        <p:spPr>
          <a:xfrm>
            <a:off x="6053000" y="191653"/>
            <a:ext cx="2183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buClrTx/>
              <a:defRPr/>
            </a:pPr>
            <a:r>
              <a:rPr lang="en-US" sz="4000" b="1" kern="1200">
                <a:ln w="6350">
                  <a:solidFill>
                    <a:schemeClr val="tx1"/>
                  </a:solidFill>
                  <a:prstDash val="solid"/>
                </a:ln>
                <a:solidFill>
                  <a:srgbClr val="80BC00"/>
                </a:solidFill>
                <a:effectLst>
                  <a:outerShdw dist="38100" dir="2640000" algn="bl" rotWithShape="0">
                    <a:srgbClr val="006241"/>
                  </a:outerShdw>
                </a:effectLst>
                <a:latin typeface="Calibri"/>
                <a:cs typeface="Arial"/>
              </a:rPr>
              <a:t>A BIG</a:t>
            </a:r>
            <a:endParaRPr lang="en-US" sz="4000" kern="1200">
              <a:ln w="6350">
                <a:solidFill>
                  <a:schemeClr val="tx1"/>
                </a:solidFill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976599-D639-BE38-FE71-CEC87C1A6508}"/>
              </a:ext>
            </a:extLst>
          </p:cNvPr>
          <p:cNvSpPr txBox="1"/>
          <p:nvPr/>
        </p:nvSpPr>
        <p:spPr>
          <a:xfrm>
            <a:off x="7321868" y="439945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Montserrat" panose="00000500000000000000" pitchFamily="2" charset="0"/>
              </a:rPr>
              <a:t>thanks to…</a:t>
            </a:r>
          </a:p>
        </p:txBody>
      </p:sp>
      <p:pic>
        <p:nvPicPr>
          <p:cNvPr id="5" name="Picture 4" descr="A collection of logos&#10;&#10;AI-generated content may be incorrect.">
            <a:extLst>
              <a:ext uri="{FF2B5EF4-FFF2-40B4-BE49-F238E27FC236}">
                <a16:creationId xmlns:a16="http://schemas.microsoft.com/office/drawing/2014/main" id="{706F9F90-1F8F-F9EA-C0F4-C9369202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22" y="1117480"/>
            <a:ext cx="3111963" cy="28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48050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D33DE91D-A1F7-47C1-A18D-D225B65E1E2C}"/>
    </a:ext>
  </a:extLst>
</a:theme>
</file>

<file path=ppt/theme/theme3.xml><?xml version="1.0" encoding="utf-8"?>
<a:theme xmlns:a="http://schemas.openxmlformats.org/drawingml/2006/main" name="DHEC_Photos_Standard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4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CRA Title Slides">
  <a:themeElements>
    <a:clrScheme name="Investor Light">
      <a:dk1>
        <a:srgbClr val="737572"/>
      </a:dk1>
      <a:lt1>
        <a:sysClr val="window" lastClr="FFFFFF"/>
      </a:lt1>
      <a:dk2>
        <a:srgbClr val="4D6D92"/>
      </a:dk2>
      <a:lt2>
        <a:srgbClr val="FFFFFF"/>
      </a:lt2>
      <a:accent1>
        <a:srgbClr val="4D6D92"/>
      </a:accent1>
      <a:accent2>
        <a:srgbClr val="1BAAAA"/>
      </a:accent2>
      <a:accent3>
        <a:srgbClr val="7CB554"/>
      </a:accent3>
      <a:accent4>
        <a:srgbClr val="F8BF4D"/>
      </a:accent4>
      <a:accent5>
        <a:srgbClr val="F95648"/>
      </a:accent5>
      <a:accent6>
        <a:srgbClr val="C5C5C5"/>
      </a:accent6>
      <a:hlink>
        <a:srgbClr val="F95648"/>
      </a:hlink>
      <a:folHlink>
        <a:srgbClr val="F8BF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CRA Overview Template 2023" id="{3020FFB0-00CE-C044-BA79-9CC9860DD661}" vid="{DF8E59A5-78DC-F745-AC94-2CFFF069892E}"/>
    </a:ext>
  </a:extLst>
</a:theme>
</file>

<file path=ppt/theme/theme6.xml><?xml version="1.0" encoding="utf-8"?>
<a:theme xmlns:a="http://schemas.openxmlformats.org/drawingml/2006/main" name="1_SCORH">
  <a:themeElements>
    <a:clrScheme name="c59f35">
      <a:dk1>
        <a:srgbClr val="000000"/>
      </a:dk1>
      <a:lt1>
        <a:srgbClr val="FFFFFF"/>
      </a:lt1>
      <a:dk2>
        <a:srgbClr val="4F7181"/>
      </a:dk2>
      <a:lt2>
        <a:srgbClr val="7D8858"/>
      </a:lt2>
      <a:accent1>
        <a:srgbClr val="C5CDC6"/>
      </a:accent1>
      <a:accent2>
        <a:srgbClr val="63603A"/>
      </a:accent2>
      <a:accent3>
        <a:srgbClr val="007D67"/>
      </a:accent3>
      <a:accent4>
        <a:srgbClr val="C3A75C"/>
      </a:accent4>
      <a:accent5>
        <a:srgbClr val="3C8BA0"/>
      </a:accent5>
      <a:accent6>
        <a:srgbClr val="BA7135"/>
      </a:accent6>
      <a:hlink>
        <a:srgbClr val="00006F"/>
      </a:hlink>
      <a:folHlink>
        <a:srgbClr val="9C99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RH" id="{49A26201-1CF4-E249-AB40-E0FE70700E25}" vid="{B57C5CB8-2522-414C-900C-93BD6CA9AE22}"/>
    </a:ext>
  </a:extLst>
</a:theme>
</file>

<file path=ppt/theme/theme7.xml><?xml version="1.0" encoding="utf-8"?>
<a:theme xmlns:a="http://schemas.openxmlformats.org/drawingml/2006/main" name="2_SCORH">
  <a:themeElements>
    <a:clrScheme name="c59f35">
      <a:dk1>
        <a:srgbClr val="000000"/>
      </a:dk1>
      <a:lt1>
        <a:srgbClr val="FFFFFF"/>
      </a:lt1>
      <a:dk2>
        <a:srgbClr val="4F7181"/>
      </a:dk2>
      <a:lt2>
        <a:srgbClr val="7D8858"/>
      </a:lt2>
      <a:accent1>
        <a:srgbClr val="C5CDC6"/>
      </a:accent1>
      <a:accent2>
        <a:srgbClr val="63603A"/>
      </a:accent2>
      <a:accent3>
        <a:srgbClr val="007D67"/>
      </a:accent3>
      <a:accent4>
        <a:srgbClr val="C3A75C"/>
      </a:accent4>
      <a:accent5>
        <a:srgbClr val="3C8BA0"/>
      </a:accent5>
      <a:accent6>
        <a:srgbClr val="BA7135"/>
      </a:accent6>
      <a:hlink>
        <a:srgbClr val="00006F"/>
      </a:hlink>
      <a:folHlink>
        <a:srgbClr val="9C99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RH" id="{49A26201-1CF4-E249-AB40-E0FE70700E25}" vid="{B57C5CB8-2522-414C-900C-93BD6CA9AE22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83aac-699a-4125-b6e7-984211f4a549" xsi:nil="true"/>
    <lcf76f155ced4ddcb4097134ff3c332f xmlns="1534a23f-d0cd-4ef3-b36c-f5375c80445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BDC8A4DCE9D4B90E2ABFFE714037C" ma:contentTypeVersion="18" ma:contentTypeDescription="Create a new document." ma:contentTypeScope="" ma:versionID="d703077c7950ea81d1fab4c621800d2a">
  <xsd:schema xmlns:xsd="http://www.w3.org/2001/XMLSchema" xmlns:xs="http://www.w3.org/2001/XMLSchema" xmlns:p="http://schemas.microsoft.com/office/2006/metadata/properties" xmlns:ns2="1534a23f-d0cd-4ef3-b36c-f5375c80445c" xmlns:ns3="3b183aac-699a-4125-b6e7-984211f4a549" targetNamespace="http://schemas.microsoft.com/office/2006/metadata/properties" ma:root="true" ma:fieldsID="11e5b66e4c41881a3c30ff159d1aa7a4" ns2:_="" ns3:_="">
    <xsd:import namespace="1534a23f-d0cd-4ef3-b36c-f5375c80445c"/>
    <xsd:import namespace="3b183aac-699a-4125-b6e7-984211f4a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4a23f-d0cd-4ef3-b36c-f5375c804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b49ec-2853-4106-9827-913de7df1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83aac-699a-4125-b6e7-984211f4a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cfe6ce-0cb2-4845-ad35-55d8d8a59bb8}" ma:internalName="TaxCatchAll" ma:showField="CatchAllData" ma:web="3b183aac-699a-4125-b6e7-984211f4a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8E45CB-ACB7-4FE3-AF04-583765577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59FC80-3ED2-446D-8982-C71F3585D30B}">
  <ds:schemaRefs>
    <ds:schemaRef ds:uri="1534a23f-d0cd-4ef3-b36c-f5375c80445c"/>
    <ds:schemaRef ds:uri="3b183aac-699a-4125-b6e7-984211f4a54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FD0C13-4ACD-4B2F-BCF2-41D878FA53C3}">
  <ds:schemaRefs>
    <ds:schemaRef ds:uri="1534a23f-d0cd-4ef3-b36c-f5375c80445c"/>
    <ds:schemaRef ds:uri="3b183aac-699a-4125-b6e7-984211f4a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67</Words>
  <Application>Microsoft Office PowerPoint</Application>
  <PresentationFormat>On-screen Show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22" baseType="lpstr">
      <vt:lpstr>Open Sans</vt:lpstr>
      <vt:lpstr>Calibri</vt:lpstr>
      <vt:lpstr>Century Gothic</vt:lpstr>
      <vt:lpstr>Calibri Light</vt:lpstr>
      <vt:lpstr>Verdana</vt:lpstr>
      <vt:lpstr>Playfair Display</vt:lpstr>
      <vt:lpstr>Palatino Linotype</vt:lpstr>
      <vt:lpstr>Calibri </vt:lpstr>
      <vt:lpstr>Courier New</vt:lpstr>
      <vt:lpstr>Arial</vt:lpstr>
      <vt:lpstr>Montserrat</vt:lpstr>
      <vt:lpstr>Roboto</vt:lpstr>
      <vt:lpstr>Roboto Light</vt:lpstr>
      <vt:lpstr>Tinos</vt:lpstr>
      <vt:lpstr>Ophelia template</vt:lpstr>
      <vt:lpstr>Interior</vt:lpstr>
      <vt:lpstr>DHEC_Photos_Standard</vt:lpstr>
      <vt:lpstr>YMCA-Green</vt:lpstr>
      <vt:lpstr>SCRA Title Slides</vt:lpstr>
      <vt:lpstr>1_SCORH</vt:lpstr>
      <vt:lpstr>2_SCORH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Allen</dc:creator>
  <cp:lastModifiedBy>Justine Allen</cp:lastModifiedBy>
  <cp:revision>5</cp:revision>
  <dcterms:modified xsi:type="dcterms:W3CDTF">2025-03-13T20:06:07Z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0x010100EBDBDC8A4DCE9D4B90E2ABFFE714037C</vt:lpwstr>
  </property>
  <property fmtid="{D5CDD505-2E9C-101B-9397-08002B2CF9AE}" pid="3" name="MediaServiceImageTags">
    <vt:lpwstr/>
  </property>
</Properties>
</file>