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55" r:id="rId4"/>
    <p:sldMasterId id="2147483699" r:id="rId5"/>
    <p:sldMasterId id="2147483679" r:id="rId6"/>
    <p:sldMasterId id="2147483682" r:id="rId7"/>
    <p:sldMasterId id="2147483720" r:id="rId8"/>
    <p:sldMasterId id="2147483729" r:id="rId9"/>
    <p:sldMasterId id="2147483742" r:id="rId10"/>
    <p:sldMasterId id="2147483756" r:id="rId11"/>
    <p:sldMasterId id="2147483768" r:id="rId12"/>
    <p:sldMasterId id="2147483780" r:id="rId13"/>
  </p:sldMasterIdLst>
  <p:notesMasterIdLst>
    <p:notesMasterId r:id="rId42"/>
  </p:notesMasterIdLst>
  <p:sldIdLst>
    <p:sldId id="4221" r:id="rId14"/>
    <p:sldId id="653" r:id="rId15"/>
    <p:sldId id="662" r:id="rId16"/>
    <p:sldId id="628" r:id="rId17"/>
    <p:sldId id="629" r:id="rId18"/>
    <p:sldId id="660" r:id="rId19"/>
    <p:sldId id="666" r:id="rId20"/>
    <p:sldId id="669" r:id="rId21"/>
    <p:sldId id="668" r:id="rId22"/>
    <p:sldId id="667" r:id="rId23"/>
    <p:sldId id="674" r:id="rId24"/>
    <p:sldId id="676" r:id="rId25"/>
    <p:sldId id="655" r:id="rId26"/>
    <p:sldId id="665" r:id="rId27"/>
    <p:sldId id="661" r:id="rId28"/>
    <p:sldId id="663" r:id="rId29"/>
    <p:sldId id="664" r:id="rId30"/>
    <p:sldId id="672" r:id="rId31"/>
    <p:sldId id="675" r:id="rId32"/>
    <p:sldId id="670" r:id="rId33"/>
    <p:sldId id="671" r:id="rId34"/>
    <p:sldId id="644" r:id="rId35"/>
    <p:sldId id="256" r:id="rId36"/>
    <p:sldId id="265" r:id="rId37"/>
    <p:sldId id="263" r:id="rId38"/>
    <p:sldId id="260" r:id="rId39"/>
    <p:sldId id="528" r:id="rId40"/>
    <p:sldId id="266" r:id="rId41"/>
  </p:sldIdLst>
  <p:sldSz cx="9144000" cy="5143500" type="screen16x9"/>
  <p:notesSz cx="6858000" cy="9144000"/>
  <p:embeddedFontLst>
    <p:embeddedFont>
      <p:font typeface="Arial Black" panose="020B0A04020102020204" pitchFamily="34" charset="0"/>
      <p:bold r:id="rId43"/>
    </p:embeddedFont>
    <p:embeddedFont>
      <p:font typeface="Arial Narrow" panose="020B0606020202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
      <p:font typeface="Montserrat" panose="00000500000000000000"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Palatino Linotype" panose="02040502050505030304" pitchFamily="18" charset="0"/>
      <p:regular r:id="rId60"/>
      <p:bold r:id="rId61"/>
      <p:italic r:id="rId62"/>
      <p:boldItalic r:id="rId63"/>
    </p:embeddedFont>
    <p:embeddedFont>
      <p:font typeface="Playfair Display" panose="00000500000000000000"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Light" panose="02000000000000000000" pitchFamily="2" charset="0"/>
      <p:regular r:id="rId72"/>
      <p:italic r:id="rId73"/>
    </p:embeddedFont>
    <p:embeddedFont>
      <p:font typeface="Tinos" panose="020B0604020202020204" charset="0"/>
      <p:regular r:id="rId74"/>
      <p:bold r:id="rId75"/>
      <p:italic r:id="rId76"/>
      <p:boldItalic r:id="rId77"/>
    </p:embeddedFont>
    <p:embeddedFont>
      <p:font typeface="Univers" panose="020B0503020202020204" pitchFamily="34" charset="0"/>
      <p:regular r:id="rId78"/>
      <p:bold r:id="rId79"/>
    </p:embeddedFon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241"/>
    <a:srgbClr val="FFFFE5"/>
    <a:srgbClr val="FFFFD9"/>
    <a:srgbClr val="FFFFC5"/>
    <a:srgbClr val="FFFFC1"/>
    <a:srgbClr val="9FC357"/>
    <a:srgbClr val="B3CF7B"/>
    <a:srgbClr val="FFFFEF"/>
    <a:srgbClr val="80BC00"/>
    <a:srgbClr val="BCD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06AF5-067E-4F42-B330-B57879D97BBA}" v="2" dt="2025-04-10T14:30:45.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Master" Target="slideMasters/slideMaster5.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Master" Target="slideMasters/slideMaster4.xml"/><Relationship Id="rId71"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tableStyles" Target="tableStyles.xml"/><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Elyse Abrams" userId="189782f9-f37e-47a6-93cc-41c83c086b1a" providerId="ADAL" clId="{0EEA38FC-0436-491D-9C96-321F3DAA8ABE}"/>
    <pc:docChg chg="addSld modSld sldOrd">
      <pc:chgData name="Anna-Elyse Abrams" userId="189782f9-f37e-47a6-93cc-41c83c086b1a" providerId="ADAL" clId="{0EEA38FC-0436-491D-9C96-321F3DAA8ABE}" dt="2024-12-12T22:23:39.530" v="2"/>
      <pc:docMkLst>
        <pc:docMk/>
      </pc:docMkLst>
      <pc:sldChg chg="add ord modNotes">
        <pc:chgData name="Anna-Elyse Abrams" userId="189782f9-f37e-47a6-93cc-41c83c086b1a" providerId="ADAL" clId="{0EEA38FC-0436-491D-9C96-321F3DAA8ABE}" dt="2024-12-12T22:23:39.530" v="2"/>
        <pc:sldMkLst>
          <pc:docMk/>
          <pc:sldMk cId="0" sldId="256"/>
        </pc:sldMkLst>
      </pc:sldChg>
      <pc:sldChg chg="add ord modNotes">
        <pc:chgData name="Anna-Elyse Abrams" userId="189782f9-f37e-47a6-93cc-41c83c086b1a" providerId="ADAL" clId="{0EEA38FC-0436-491D-9C96-321F3DAA8ABE}" dt="2024-12-12T22:23:39.530" v="2"/>
        <pc:sldMkLst>
          <pc:docMk/>
          <pc:sldMk cId="0" sldId="257"/>
        </pc:sldMkLst>
      </pc:sldChg>
      <pc:sldChg chg="add ord modNotes">
        <pc:chgData name="Anna-Elyse Abrams" userId="189782f9-f37e-47a6-93cc-41c83c086b1a" providerId="ADAL" clId="{0EEA38FC-0436-491D-9C96-321F3DAA8ABE}" dt="2024-12-12T22:23:39.530" v="2"/>
        <pc:sldMkLst>
          <pc:docMk/>
          <pc:sldMk cId="0" sldId="258"/>
        </pc:sldMkLst>
      </pc:sldChg>
      <pc:sldChg chg="add ord modNotes">
        <pc:chgData name="Anna-Elyse Abrams" userId="189782f9-f37e-47a6-93cc-41c83c086b1a" providerId="ADAL" clId="{0EEA38FC-0436-491D-9C96-321F3DAA8ABE}" dt="2024-12-12T22:23:39.530" v="2"/>
        <pc:sldMkLst>
          <pc:docMk/>
          <pc:sldMk cId="0" sldId="259"/>
        </pc:sldMkLst>
      </pc:sldChg>
      <pc:sldChg chg="add ord modNotes">
        <pc:chgData name="Anna-Elyse Abrams" userId="189782f9-f37e-47a6-93cc-41c83c086b1a" providerId="ADAL" clId="{0EEA38FC-0436-491D-9C96-321F3DAA8ABE}" dt="2024-12-12T22:23:39.530" v="2"/>
        <pc:sldMkLst>
          <pc:docMk/>
          <pc:sldMk cId="0" sldId="260"/>
        </pc:sldMkLst>
      </pc:sldChg>
      <pc:sldChg chg="add ord modNotes">
        <pc:chgData name="Anna-Elyse Abrams" userId="189782f9-f37e-47a6-93cc-41c83c086b1a" providerId="ADAL" clId="{0EEA38FC-0436-491D-9C96-321F3DAA8ABE}" dt="2024-12-12T22:23:39.530" v="2"/>
        <pc:sldMkLst>
          <pc:docMk/>
          <pc:sldMk cId="0" sldId="261"/>
        </pc:sldMkLst>
      </pc:sldChg>
      <pc:sldChg chg="add ord modNotes">
        <pc:chgData name="Anna-Elyse Abrams" userId="189782f9-f37e-47a6-93cc-41c83c086b1a" providerId="ADAL" clId="{0EEA38FC-0436-491D-9C96-321F3DAA8ABE}" dt="2024-12-12T22:23:39.530" v="2"/>
        <pc:sldMkLst>
          <pc:docMk/>
          <pc:sldMk cId="0" sldId="262"/>
        </pc:sldMkLst>
      </pc:sldChg>
      <pc:sldChg chg="add ord modNotes">
        <pc:chgData name="Anna-Elyse Abrams" userId="189782f9-f37e-47a6-93cc-41c83c086b1a" providerId="ADAL" clId="{0EEA38FC-0436-491D-9C96-321F3DAA8ABE}" dt="2024-12-12T22:23:39.530" v="2"/>
        <pc:sldMkLst>
          <pc:docMk/>
          <pc:sldMk cId="0" sldId="263"/>
        </pc:sldMkLst>
      </pc:sldChg>
      <pc:sldChg chg="add ord modNotes">
        <pc:chgData name="Anna-Elyse Abrams" userId="189782f9-f37e-47a6-93cc-41c83c086b1a" providerId="ADAL" clId="{0EEA38FC-0436-491D-9C96-321F3DAA8ABE}" dt="2024-12-12T22:23:39.530" v="2"/>
        <pc:sldMkLst>
          <pc:docMk/>
          <pc:sldMk cId="0" sldId="264"/>
        </pc:sldMkLst>
      </pc:sldChg>
      <pc:sldChg chg="add ord modNotes">
        <pc:chgData name="Anna-Elyse Abrams" userId="189782f9-f37e-47a6-93cc-41c83c086b1a" providerId="ADAL" clId="{0EEA38FC-0436-491D-9C96-321F3DAA8ABE}" dt="2024-12-12T22:23:39.530" v="2"/>
        <pc:sldMkLst>
          <pc:docMk/>
          <pc:sldMk cId="0" sldId="265"/>
        </pc:sldMkLst>
      </pc:sldChg>
      <pc:sldChg chg="add ord modNotes">
        <pc:chgData name="Anna-Elyse Abrams" userId="189782f9-f37e-47a6-93cc-41c83c086b1a" providerId="ADAL" clId="{0EEA38FC-0436-491D-9C96-321F3DAA8ABE}" dt="2024-12-12T22:23:39.530" v="2"/>
        <pc:sldMkLst>
          <pc:docMk/>
          <pc:sldMk cId="0" sldId="266"/>
        </pc:sldMkLst>
      </pc:sldChg>
      <pc:sldChg chg="add ord modNotes">
        <pc:chgData name="Anna-Elyse Abrams" userId="189782f9-f37e-47a6-93cc-41c83c086b1a" providerId="ADAL" clId="{0EEA38FC-0436-491D-9C96-321F3DAA8ABE}" dt="2024-12-12T22:23:39.530" v="2"/>
        <pc:sldMkLst>
          <pc:docMk/>
          <pc:sldMk cId="0" sldId="267"/>
        </pc:sldMkLst>
      </pc:sldChg>
      <pc:sldChg chg="add ord modNotes">
        <pc:chgData name="Anna-Elyse Abrams" userId="189782f9-f37e-47a6-93cc-41c83c086b1a" providerId="ADAL" clId="{0EEA38FC-0436-491D-9C96-321F3DAA8ABE}" dt="2024-12-12T22:23:39.530" v="2"/>
        <pc:sldMkLst>
          <pc:docMk/>
          <pc:sldMk cId="0" sldId="268"/>
        </pc:sldMkLst>
      </pc:sldChg>
      <pc:sldChg chg="add ord modNotes">
        <pc:chgData name="Anna-Elyse Abrams" userId="189782f9-f37e-47a6-93cc-41c83c086b1a" providerId="ADAL" clId="{0EEA38FC-0436-491D-9C96-321F3DAA8ABE}" dt="2024-12-12T22:23:39.530" v="2"/>
        <pc:sldMkLst>
          <pc:docMk/>
          <pc:sldMk cId="0" sldId="269"/>
        </pc:sldMkLst>
      </pc:sldChg>
      <pc:sldChg chg="add ord modNotes">
        <pc:chgData name="Anna-Elyse Abrams" userId="189782f9-f37e-47a6-93cc-41c83c086b1a" providerId="ADAL" clId="{0EEA38FC-0436-491D-9C96-321F3DAA8ABE}" dt="2024-12-12T22:23:39.530" v="2"/>
        <pc:sldMkLst>
          <pc:docMk/>
          <pc:sldMk cId="0" sldId="270"/>
        </pc:sldMkLst>
      </pc:sldChg>
      <pc:sldChg chg="add ord modNotes">
        <pc:chgData name="Anna-Elyse Abrams" userId="189782f9-f37e-47a6-93cc-41c83c086b1a" providerId="ADAL" clId="{0EEA38FC-0436-491D-9C96-321F3DAA8ABE}" dt="2024-12-12T22:23:39.530" v="2"/>
        <pc:sldMkLst>
          <pc:docMk/>
          <pc:sldMk cId="0" sldId="271"/>
        </pc:sldMkLst>
      </pc:sldChg>
      <pc:sldChg chg="add ord modNotes">
        <pc:chgData name="Anna-Elyse Abrams" userId="189782f9-f37e-47a6-93cc-41c83c086b1a" providerId="ADAL" clId="{0EEA38FC-0436-491D-9C96-321F3DAA8ABE}" dt="2024-12-12T22:23:39.530" v="2"/>
        <pc:sldMkLst>
          <pc:docMk/>
          <pc:sldMk cId="0" sldId="272"/>
        </pc:sldMkLst>
      </pc:sldChg>
      <pc:sldChg chg="add ord setBg modNotes">
        <pc:chgData name="Anna-Elyse Abrams" userId="189782f9-f37e-47a6-93cc-41c83c086b1a" providerId="ADAL" clId="{0EEA38FC-0436-491D-9C96-321F3DAA8ABE}" dt="2024-12-12T22:23:39.530" v="2"/>
        <pc:sldMkLst>
          <pc:docMk/>
          <pc:sldMk cId="0" sldId="273"/>
        </pc:sldMkLst>
      </pc:sldChg>
      <pc:sldChg chg="add ord modNotes">
        <pc:chgData name="Anna-Elyse Abrams" userId="189782f9-f37e-47a6-93cc-41c83c086b1a" providerId="ADAL" clId="{0EEA38FC-0436-491D-9C96-321F3DAA8ABE}" dt="2024-12-12T22:23:39.530" v="2"/>
        <pc:sldMkLst>
          <pc:docMk/>
          <pc:sldMk cId="0" sldId="274"/>
        </pc:sldMkLst>
      </pc:sldChg>
      <pc:sldChg chg="add ord modNotes">
        <pc:chgData name="Anna-Elyse Abrams" userId="189782f9-f37e-47a6-93cc-41c83c086b1a" providerId="ADAL" clId="{0EEA38FC-0436-491D-9C96-321F3DAA8ABE}" dt="2024-12-12T22:23:39.530" v="2"/>
        <pc:sldMkLst>
          <pc:docMk/>
          <pc:sldMk cId="0" sldId="275"/>
        </pc:sldMkLst>
      </pc:sldChg>
      <pc:sldChg chg="add ord modNotes">
        <pc:chgData name="Anna-Elyse Abrams" userId="189782f9-f37e-47a6-93cc-41c83c086b1a" providerId="ADAL" clId="{0EEA38FC-0436-491D-9C96-321F3DAA8ABE}" dt="2024-12-12T22:23:39.530" v="2"/>
        <pc:sldMkLst>
          <pc:docMk/>
          <pc:sldMk cId="0" sldId="276"/>
        </pc:sldMkLst>
      </pc:sldChg>
      <pc:sldChg chg="add ord modNotes">
        <pc:chgData name="Anna-Elyse Abrams" userId="189782f9-f37e-47a6-93cc-41c83c086b1a" providerId="ADAL" clId="{0EEA38FC-0436-491D-9C96-321F3DAA8ABE}" dt="2024-12-12T22:23:39.530" v="2"/>
        <pc:sldMkLst>
          <pc:docMk/>
          <pc:sldMk cId="0" sldId="277"/>
        </pc:sldMkLst>
      </pc:sldChg>
      <pc:sldChg chg="add ord modNotes">
        <pc:chgData name="Anna-Elyse Abrams" userId="189782f9-f37e-47a6-93cc-41c83c086b1a" providerId="ADAL" clId="{0EEA38FC-0436-491D-9C96-321F3DAA8ABE}" dt="2024-12-12T22:23:39.530" v="2"/>
        <pc:sldMkLst>
          <pc:docMk/>
          <pc:sldMk cId="0" sldId="278"/>
        </pc:sldMkLst>
      </pc:sldChg>
    </pc:docChg>
  </pc:docChgLst>
  <pc:docChgLst>
    <pc:chgData name="Justine Allen" userId="74a19456-9297-4ccb-83db-a0ad0cec6ea4" providerId="ADAL" clId="{5B97FD31-6726-4F55-AD8C-8148E2FF473D}"/>
    <pc:docChg chg="custSel modSld">
      <pc:chgData name="Justine Allen" userId="74a19456-9297-4ccb-83db-a0ad0cec6ea4" providerId="ADAL" clId="{5B97FD31-6726-4F55-AD8C-8148E2FF473D}" dt="2025-04-10T17:50:26.107" v="7" actId="113"/>
      <pc:docMkLst>
        <pc:docMk/>
      </pc:docMkLst>
      <pc:sldChg chg="modSp mod">
        <pc:chgData name="Justine Allen" userId="74a19456-9297-4ccb-83db-a0ad0cec6ea4" providerId="ADAL" clId="{5B97FD31-6726-4F55-AD8C-8148E2FF473D}" dt="2025-04-10T17:50:26.107" v="7" actId="113"/>
        <pc:sldMkLst>
          <pc:docMk/>
          <pc:sldMk cId="1418948050" sldId="4221"/>
        </pc:sldMkLst>
        <pc:spChg chg="mod">
          <ac:chgData name="Justine Allen" userId="74a19456-9297-4ccb-83db-a0ad0cec6ea4" providerId="ADAL" clId="{5B97FD31-6726-4F55-AD8C-8148E2FF473D}" dt="2025-04-10T17:50:26.107" v="7" actId="113"/>
          <ac:spMkLst>
            <pc:docMk/>
            <pc:sldMk cId="1418948050" sldId="4221"/>
            <ac:spMk id="58" creationId="{91527AE0-FE1F-ED31-BF88-82BE7455D8EF}"/>
          </ac:spMkLst>
        </pc:spChg>
      </pc:sldChg>
    </pc:docChg>
  </pc:docChgLst>
  <pc:docChgLst>
    <pc:chgData name="Lena Dunham" userId="7a8e6d5e-cb96-47cf-aa9f-438249cb2abd" providerId="ADAL" clId="{061C1DA4-B608-4396-915C-96E79FC6ADE7}"/>
    <pc:docChg chg="undo custSel addSld delSld modSld delMainMaster">
      <pc:chgData name="Lena Dunham" userId="7a8e6d5e-cb96-47cf-aa9f-438249cb2abd" providerId="ADAL" clId="{061C1DA4-B608-4396-915C-96E79FC6ADE7}" dt="2025-01-09T13:52:27.393" v="230" actId="1076"/>
      <pc:docMkLst>
        <pc:docMk/>
      </pc:docMkLst>
      <pc:sldChg chg="modSp add del mod">
        <pc:chgData name="Lena Dunham" userId="7a8e6d5e-cb96-47cf-aa9f-438249cb2abd" providerId="ADAL" clId="{061C1DA4-B608-4396-915C-96E79FC6ADE7}" dt="2025-01-09T13:50:04.161" v="205" actId="14100"/>
        <pc:sldMkLst>
          <pc:docMk/>
          <pc:sldMk cId="0" sldId="256"/>
        </pc:sldMkLst>
      </pc:sldChg>
      <pc:sldChg chg="add del">
        <pc:chgData name="Lena Dunham" userId="7a8e6d5e-cb96-47cf-aa9f-438249cb2abd" providerId="ADAL" clId="{061C1DA4-B608-4396-915C-96E79FC6ADE7}" dt="2025-01-09T13:49:51.280" v="203"/>
        <pc:sldMkLst>
          <pc:docMk/>
          <pc:sldMk cId="0" sldId="257"/>
        </pc:sldMkLst>
      </pc:sldChg>
      <pc:sldChg chg="modSp add del mod">
        <pc:chgData name="Lena Dunham" userId="7a8e6d5e-cb96-47cf-aa9f-438249cb2abd" providerId="ADAL" clId="{061C1DA4-B608-4396-915C-96E79FC6ADE7}" dt="2025-01-09T13:50:41.583" v="209" actId="1076"/>
        <pc:sldMkLst>
          <pc:docMk/>
          <pc:sldMk cId="0" sldId="258"/>
        </pc:sldMkLst>
      </pc:sldChg>
      <pc:sldChg chg="add del">
        <pc:chgData name="Lena Dunham" userId="7a8e6d5e-cb96-47cf-aa9f-438249cb2abd" providerId="ADAL" clId="{061C1DA4-B608-4396-915C-96E79FC6ADE7}" dt="2025-01-09T13:49:51.280" v="203"/>
        <pc:sldMkLst>
          <pc:docMk/>
          <pc:sldMk cId="0" sldId="259"/>
        </pc:sldMkLst>
      </pc:sldChg>
      <pc:sldChg chg="modSp add del mod">
        <pc:chgData name="Lena Dunham" userId="7a8e6d5e-cb96-47cf-aa9f-438249cb2abd" providerId="ADAL" clId="{061C1DA4-B608-4396-915C-96E79FC6ADE7}" dt="2025-01-09T13:50:51.053" v="210" actId="1076"/>
        <pc:sldMkLst>
          <pc:docMk/>
          <pc:sldMk cId="0" sldId="260"/>
        </pc:sldMkLst>
      </pc:sldChg>
      <pc:sldChg chg="modSp add del mod">
        <pc:chgData name="Lena Dunham" userId="7a8e6d5e-cb96-47cf-aa9f-438249cb2abd" providerId="ADAL" clId="{061C1DA4-B608-4396-915C-96E79FC6ADE7}" dt="2025-01-09T13:52:03.552" v="226" actId="1076"/>
        <pc:sldMkLst>
          <pc:docMk/>
          <pc:sldMk cId="0" sldId="261"/>
        </pc:sldMkLst>
      </pc:sldChg>
      <pc:sldChg chg="modSp add del mod">
        <pc:chgData name="Lena Dunham" userId="7a8e6d5e-cb96-47cf-aa9f-438249cb2abd" providerId="ADAL" clId="{061C1DA4-B608-4396-915C-96E79FC6ADE7}" dt="2025-01-09T13:52:27.393" v="230" actId="1076"/>
        <pc:sldMkLst>
          <pc:docMk/>
          <pc:sldMk cId="0" sldId="262"/>
        </pc:sldMkLst>
      </pc:sldChg>
      <pc:sldChg chg="del">
        <pc:chgData name="Lena Dunham" userId="7a8e6d5e-cb96-47cf-aa9f-438249cb2abd" providerId="ADAL" clId="{061C1DA4-B608-4396-915C-96E79FC6ADE7}" dt="2025-01-09T13:46:53.102" v="25" actId="47"/>
        <pc:sldMkLst>
          <pc:docMk/>
          <pc:sldMk cId="0" sldId="263"/>
        </pc:sldMkLst>
      </pc:sldChg>
      <pc:sldChg chg="del">
        <pc:chgData name="Lena Dunham" userId="7a8e6d5e-cb96-47cf-aa9f-438249cb2abd" providerId="ADAL" clId="{061C1DA4-B608-4396-915C-96E79FC6ADE7}" dt="2025-01-09T13:46:53.233" v="26" actId="47"/>
        <pc:sldMkLst>
          <pc:docMk/>
          <pc:sldMk cId="0" sldId="264"/>
        </pc:sldMkLst>
      </pc:sldChg>
      <pc:sldChg chg="del">
        <pc:chgData name="Lena Dunham" userId="7a8e6d5e-cb96-47cf-aa9f-438249cb2abd" providerId="ADAL" clId="{061C1DA4-B608-4396-915C-96E79FC6ADE7}" dt="2025-01-09T13:46:53.287" v="27" actId="47"/>
        <pc:sldMkLst>
          <pc:docMk/>
          <pc:sldMk cId="0" sldId="265"/>
        </pc:sldMkLst>
      </pc:sldChg>
      <pc:sldChg chg="del">
        <pc:chgData name="Lena Dunham" userId="7a8e6d5e-cb96-47cf-aa9f-438249cb2abd" providerId="ADAL" clId="{061C1DA4-B608-4396-915C-96E79FC6ADE7}" dt="2025-01-09T13:46:53.362" v="28" actId="47"/>
        <pc:sldMkLst>
          <pc:docMk/>
          <pc:sldMk cId="0" sldId="266"/>
        </pc:sldMkLst>
      </pc:sldChg>
      <pc:sldChg chg="del">
        <pc:chgData name="Lena Dunham" userId="7a8e6d5e-cb96-47cf-aa9f-438249cb2abd" providerId="ADAL" clId="{061C1DA4-B608-4396-915C-96E79FC6ADE7}" dt="2025-01-09T13:46:53.440" v="29" actId="47"/>
        <pc:sldMkLst>
          <pc:docMk/>
          <pc:sldMk cId="0" sldId="267"/>
        </pc:sldMkLst>
      </pc:sldChg>
      <pc:sldChg chg="del">
        <pc:chgData name="Lena Dunham" userId="7a8e6d5e-cb96-47cf-aa9f-438249cb2abd" providerId="ADAL" clId="{061C1DA4-B608-4396-915C-96E79FC6ADE7}" dt="2025-01-09T13:46:53.523" v="30" actId="47"/>
        <pc:sldMkLst>
          <pc:docMk/>
          <pc:sldMk cId="0" sldId="268"/>
        </pc:sldMkLst>
      </pc:sldChg>
      <pc:sldChg chg="del">
        <pc:chgData name="Lena Dunham" userId="7a8e6d5e-cb96-47cf-aa9f-438249cb2abd" providerId="ADAL" clId="{061C1DA4-B608-4396-915C-96E79FC6ADE7}" dt="2025-01-09T13:46:53.562" v="31" actId="47"/>
        <pc:sldMkLst>
          <pc:docMk/>
          <pc:sldMk cId="0" sldId="269"/>
        </pc:sldMkLst>
      </pc:sldChg>
      <pc:sldChg chg="del">
        <pc:chgData name="Lena Dunham" userId="7a8e6d5e-cb96-47cf-aa9f-438249cb2abd" providerId="ADAL" clId="{061C1DA4-B608-4396-915C-96E79FC6ADE7}" dt="2025-01-09T13:46:53.631" v="32" actId="47"/>
        <pc:sldMkLst>
          <pc:docMk/>
          <pc:sldMk cId="0" sldId="270"/>
        </pc:sldMkLst>
      </pc:sldChg>
      <pc:sldChg chg="del">
        <pc:chgData name="Lena Dunham" userId="7a8e6d5e-cb96-47cf-aa9f-438249cb2abd" providerId="ADAL" clId="{061C1DA4-B608-4396-915C-96E79FC6ADE7}" dt="2025-01-09T13:46:53.821" v="33" actId="47"/>
        <pc:sldMkLst>
          <pc:docMk/>
          <pc:sldMk cId="0" sldId="271"/>
        </pc:sldMkLst>
      </pc:sldChg>
      <pc:sldChg chg="del">
        <pc:chgData name="Lena Dunham" userId="7a8e6d5e-cb96-47cf-aa9f-438249cb2abd" providerId="ADAL" clId="{061C1DA4-B608-4396-915C-96E79FC6ADE7}" dt="2025-01-09T13:46:53.873" v="34" actId="47"/>
        <pc:sldMkLst>
          <pc:docMk/>
          <pc:sldMk cId="0" sldId="272"/>
        </pc:sldMkLst>
      </pc:sldChg>
      <pc:sldChg chg="del">
        <pc:chgData name="Lena Dunham" userId="7a8e6d5e-cb96-47cf-aa9f-438249cb2abd" providerId="ADAL" clId="{061C1DA4-B608-4396-915C-96E79FC6ADE7}" dt="2025-01-09T13:46:53.937" v="35" actId="47"/>
        <pc:sldMkLst>
          <pc:docMk/>
          <pc:sldMk cId="0" sldId="273"/>
        </pc:sldMkLst>
      </pc:sldChg>
      <pc:sldChg chg="del">
        <pc:chgData name="Lena Dunham" userId="7a8e6d5e-cb96-47cf-aa9f-438249cb2abd" providerId="ADAL" clId="{061C1DA4-B608-4396-915C-96E79FC6ADE7}" dt="2025-01-09T13:46:53.981" v="36" actId="47"/>
        <pc:sldMkLst>
          <pc:docMk/>
          <pc:sldMk cId="0" sldId="274"/>
        </pc:sldMkLst>
      </pc:sldChg>
      <pc:sldChg chg="del">
        <pc:chgData name="Lena Dunham" userId="7a8e6d5e-cb96-47cf-aa9f-438249cb2abd" providerId="ADAL" clId="{061C1DA4-B608-4396-915C-96E79FC6ADE7}" dt="2025-01-09T13:46:54.019" v="37" actId="47"/>
        <pc:sldMkLst>
          <pc:docMk/>
          <pc:sldMk cId="0" sldId="275"/>
        </pc:sldMkLst>
      </pc:sldChg>
      <pc:sldChg chg="del">
        <pc:chgData name="Lena Dunham" userId="7a8e6d5e-cb96-47cf-aa9f-438249cb2abd" providerId="ADAL" clId="{061C1DA4-B608-4396-915C-96E79FC6ADE7}" dt="2025-01-09T13:46:54.065" v="38" actId="47"/>
        <pc:sldMkLst>
          <pc:docMk/>
          <pc:sldMk cId="0" sldId="276"/>
        </pc:sldMkLst>
      </pc:sldChg>
      <pc:sldChg chg="del">
        <pc:chgData name="Lena Dunham" userId="7a8e6d5e-cb96-47cf-aa9f-438249cb2abd" providerId="ADAL" clId="{061C1DA4-B608-4396-915C-96E79FC6ADE7}" dt="2025-01-09T13:46:54.094" v="39" actId="47"/>
        <pc:sldMkLst>
          <pc:docMk/>
          <pc:sldMk cId="0" sldId="277"/>
        </pc:sldMkLst>
      </pc:sldChg>
      <pc:sldChg chg="del">
        <pc:chgData name="Lena Dunham" userId="7a8e6d5e-cb96-47cf-aa9f-438249cb2abd" providerId="ADAL" clId="{061C1DA4-B608-4396-915C-96E79FC6ADE7}" dt="2025-01-09T13:46:54.187" v="40" actId="47"/>
        <pc:sldMkLst>
          <pc:docMk/>
          <pc:sldMk cId="0" sldId="278"/>
        </pc:sldMkLst>
      </pc:sldChg>
      <pc:sldChg chg="modSp add del mod">
        <pc:chgData name="Lena Dunham" userId="7a8e6d5e-cb96-47cf-aa9f-438249cb2abd" providerId="ADAL" clId="{061C1DA4-B608-4396-915C-96E79FC6ADE7}" dt="2025-01-09T13:49:15.855" v="202" actId="207"/>
        <pc:sldMkLst>
          <pc:docMk/>
          <pc:sldMk cId="1418948050" sldId="4221"/>
        </pc:sldMkLst>
      </pc:sldChg>
      <pc:sldChg chg="del">
        <pc:chgData name="Lena Dunham" userId="7a8e6d5e-cb96-47cf-aa9f-438249cb2abd" providerId="ADAL" clId="{061C1DA4-B608-4396-915C-96E79FC6ADE7}" dt="2025-01-09T13:46:42.830" v="0" actId="47"/>
        <pc:sldMkLst>
          <pc:docMk/>
          <pc:sldMk cId="866123638" sldId="4222"/>
        </pc:sldMkLst>
      </pc:sldChg>
      <pc:sldChg chg="del">
        <pc:chgData name="Lena Dunham" userId="7a8e6d5e-cb96-47cf-aa9f-438249cb2abd" providerId="ADAL" clId="{061C1DA4-B608-4396-915C-96E79FC6ADE7}" dt="2025-01-09T13:46:43.328" v="1" actId="47"/>
        <pc:sldMkLst>
          <pc:docMk/>
          <pc:sldMk cId="1448634077" sldId="4223"/>
        </pc:sldMkLst>
      </pc:sldChg>
      <pc:sldChg chg="del">
        <pc:chgData name="Lena Dunham" userId="7a8e6d5e-cb96-47cf-aa9f-438249cb2abd" providerId="ADAL" clId="{061C1DA4-B608-4396-915C-96E79FC6ADE7}" dt="2025-01-09T13:46:44.116" v="2" actId="47"/>
        <pc:sldMkLst>
          <pc:docMk/>
          <pc:sldMk cId="4093059767" sldId="4224"/>
        </pc:sldMkLst>
      </pc:sldChg>
      <pc:sldChg chg="del">
        <pc:chgData name="Lena Dunham" userId="7a8e6d5e-cb96-47cf-aa9f-438249cb2abd" providerId="ADAL" clId="{061C1DA4-B608-4396-915C-96E79FC6ADE7}" dt="2025-01-09T13:46:44.213" v="3" actId="47"/>
        <pc:sldMkLst>
          <pc:docMk/>
          <pc:sldMk cId="3315814820" sldId="4225"/>
        </pc:sldMkLst>
      </pc:sldChg>
      <pc:sldChg chg="del">
        <pc:chgData name="Lena Dunham" userId="7a8e6d5e-cb96-47cf-aa9f-438249cb2abd" providerId="ADAL" clId="{061C1DA4-B608-4396-915C-96E79FC6ADE7}" dt="2025-01-09T13:46:44.283" v="4" actId="47"/>
        <pc:sldMkLst>
          <pc:docMk/>
          <pc:sldMk cId="1713284367" sldId="4226"/>
        </pc:sldMkLst>
      </pc:sldChg>
      <pc:sldChg chg="del">
        <pc:chgData name="Lena Dunham" userId="7a8e6d5e-cb96-47cf-aa9f-438249cb2abd" providerId="ADAL" clId="{061C1DA4-B608-4396-915C-96E79FC6ADE7}" dt="2025-01-09T13:46:44.424" v="5" actId="47"/>
        <pc:sldMkLst>
          <pc:docMk/>
          <pc:sldMk cId="2035253414" sldId="4227"/>
        </pc:sldMkLst>
      </pc:sldChg>
      <pc:sldChg chg="del">
        <pc:chgData name="Lena Dunham" userId="7a8e6d5e-cb96-47cf-aa9f-438249cb2abd" providerId="ADAL" clId="{061C1DA4-B608-4396-915C-96E79FC6ADE7}" dt="2025-01-09T13:46:44.553" v="6" actId="47"/>
        <pc:sldMkLst>
          <pc:docMk/>
          <pc:sldMk cId="1297084863" sldId="4228"/>
        </pc:sldMkLst>
      </pc:sldChg>
      <pc:sldChg chg="del">
        <pc:chgData name="Lena Dunham" userId="7a8e6d5e-cb96-47cf-aa9f-438249cb2abd" providerId="ADAL" clId="{061C1DA4-B608-4396-915C-96E79FC6ADE7}" dt="2025-01-09T13:46:44.597" v="7" actId="47"/>
        <pc:sldMkLst>
          <pc:docMk/>
          <pc:sldMk cId="4141087169" sldId="4229"/>
        </pc:sldMkLst>
      </pc:sldChg>
      <pc:sldChg chg="del">
        <pc:chgData name="Lena Dunham" userId="7a8e6d5e-cb96-47cf-aa9f-438249cb2abd" providerId="ADAL" clId="{061C1DA4-B608-4396-915C-96E79FC6ADE7}" dt="2025-01-09T13:46:44.626" v="8" actId="47"/>
        <pc:sldMkLst>
          <pc:docMk/>
          <pc:sldMk cId="1338804001" sldId="4230"/>
        </pc:sldMkLst>
      </pc:sldChg>
      <pc:sldChg chg="del">
        <pc:chgData name="Lena Dunham" userId="7a8e6d5e-cb96-47cf-aa9f-438249cb2abd" providerId="ADAL" clId="{061C1DA4-B608-4396-915C-96E79FC6ADE7}" dt="2025-01-09T13:46:47.030" v="9" actId="47"/>
        <pc:sldMkLst>
          <pc:docMk/>
          <pc:sldMk cId="2967899321" sldId="4231"/>
        </pc:sldMkLst>
      </pc:sldChg>
      <pc:sldChg chg="del">
        <pc:chgData name="Lena Dunham" userId="7a8e6d5e-cb96-47cf-aa9f-438249cb2abd" providerId="ADAL" clId="{061C1DA4-B608-4396-915C-96E79FC6ADE7}" dt="2025-01-09T13:46:50.296" v="10" actId="47"/>
        <pc:sldMkLst>
          <pc:docMk/>
          <pc:sldMk cId="3380811039" sldId="4232"/>
        </pc:sldMkLst>
      </pc:sldChg>
      <pc:sldChg chg="del">
        <pc:chgData name="Lena Dunham" userId="7a8e6d5e-cb96-47cf-aa9f-438249cb2abd" providerId="ADAL" clId="{061C1DA4-B608-4396-915C-96E79FC6ADE7}" dt="2025-01-09T13:46:50.504" v="11" actId="47"/>
        <pc:sldMkLst>
          <pc:docMk/>
          <pc:sldMk cId="1588297781" sldId="4233"/>
        </pc:sldMkLst>
      </pc:sldChg>
      <pc:sldChg chg="del">
        <pc:chgData name="Lena Dunham" userId="7a8e6d5e-cb96-47cf-aa9f-438249cb2abd" providerId="ADAL" clId="{061C1DA4-B608-4396-915C-96E79FC6ADE7}" dt="2025-01-09T13:46:51.153" v="12" actId="47"/>
        <pc:sldMkLst>
          <pc:docMk/>
          <pc:sldMk cId="2830444702" sldId="4234"/>
        </pc:sldMkLst>
      </pc:sldChg>
      <pc:sldChg chg="del">
        <pc:chgData name="Lena Dunham" userId="7a8e6d5e-cb96-47cf-aa9f-438249cb2abd" providerId="ADAL" clId="{061C1DA4-B608-4396-915C-96E79FC6ADE7}" dt="2025-01-09T13:46:51.327" v="13" actId="47"/>
        <pc:sldMkLst>
          <pc:docMk/>
          <pc:sldMk cId="3116013759" sldId="4235"/>
        </pc:sldMkLst>
      </pc:sldChg>
      <pc:sldChg chg="del">
        <pc:chgData name="Lena Dunham" userId="7a8e6d5e-cb96-47cf-aa9f-438249cb2abd" providerId="ADAL" clId="{061C1DA4-B608-4396-915C-96E79FC6ADE7}" dt="2025-01-09T13:46:51.767" v="14" actId="47"/>
        <pc:sldMkLst>
          <pc:docMk/>
          <pc:sldMk cId="3107946232" sldId="4236"/>
        </pc:sldMkLst>
      </pc:sldChg>
      <pc:sldChg chg="del">
        <pc:chgData name="Lena Dunham" userId="7a8e6d5e-cb96-47cf-aa9f-438249cb2abd" providerId="ADAL" clId="{061C1DA4-B608-4396-915C-96E79FC6ADE7}" dt="2025-01-09T13:46:51.924" v="15" actId="47"/>
        <pc:sldMkLst>
          <pc:docMk/>
          <pc:sldMk cId="35677615" sldId="4237"/>
        </pc:sldMkLst>
      </pc:sldChg>
      <pc:sldChg chg="del">
        <pc:chgData name="Lena Dunham" userId="7a8e6d5e-cb96-47cf-aa9f-438249cb2abd" providerId="ADAL" clId="{061C1DA4-B608-4396-915C-96E79FC6ADE7}" dt="2025-01-09T13:46:52.003" v="16" actId="47"/>
        <pc:sldMkLst>
          <pc:docMk/>
          <pc:sldMk cId="927906177" sldId="4238"/>
        </pc:sldMkLst>
      </pc:sldChg>
      <pc:sldChg chg="del">
        <pc:chgData name="Lena Dunham" userId="7a8e6d5e-cb96-47cf-aa9f-438249cb2abd" providerId="ADAL" clId="{061C1DA4-B608-4396-915C-96E79FC6ADE7}" dt="2025-01-09T13:46:52.357" v="17" actId="47"/>
        <pc:sldMkLst>
          <pc:docMk/>
          <pc:sldMk cId="3325369292" sldId="4239"/>
        </pc:sldMkLst>
      </pc:sldChg>
      <pc:sldMasterChg chg="del delSldLayout">
        <pc:chgData name="Lena Dunham" userId="7a8e6d5e-cb96-47cf-aa9f-438249cb2abd" providerId="ADAL" clId="{061C1DA4-B608-4396-915C-96E79FC6ADE7}" dt="2025-01-09T13:46:52.357" v="17" actId="47"/>
        <pc:sldMasterMkLst>
          <pc:docMk/>
          <pc:sldMasterMk cId="0" sldId="2147483648"/>
        </pc:sldMasterMkLst>
        <pc:sldLayoutChg chg="del">
          <pc:chgData name="Lena Dunham" userId="7a8e6d5e-cb96-47cf-aa9f-438249cb2abd" providerId="ADAL" clId="{061C1DA4-B608-4396-915C-96E79FC6ADE7}" dt="2025-01-09T13:46:52.357" v="17" actId="47"/>
          <pc:sldLayoutMkLst>
            <pc:docMk/>
            <pc:sldMasterMk cId="0" sldId="2147483648"/>
            <pc:sldLayoutMk cId="0" sldId="2147483649"/>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0"/>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1"/>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2"/>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3"/>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4"/>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5"/>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6"/>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7"/>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8"/>
          </pc:sldLayoutMkLst>
        </pc:sldLayoutChg>
        <pc:sldLayoutChg chg="del">
          <pc:chgData name="Lena Dunham" userId="7a8e6d5e-cb96-47cf-aa9f-438249cb2abd" providerId="ADAL" clId="{061C1DA4-B608-4396-915C-96E79FC6ADE7}" dt="2025-01-09T13:46:52.357" v="17" actId="47"/>
          <pc:sldLayoutMkLst>
            <pc:docMk/>
            <pc:sldMasterMk cId="0" sldId="2147483648"/>
            <pc:sldLayoutMk cId="0" sldId="2147483659"/>
          </pc:sldLayoutMkLst>
        </pc:sldLayoutChg>
      </pc:sldMasterChg>
      <pc:sldMasterChg chg="addSldLayout delSldLayout">
        <pc:chgData name="Lena Dunham" userId="7a8e6d5e-cb96-47cf-aa9f-438249cb2abd" providerId="ADAL" clId="{061C1DA4-B608-4396-915C-96E79FC6ADE7}" dt="2025-01-09T13:46:58.583" v="42" actId="47"/>
        <pc:sldMasterMkLst>
          <pc:docMk/>
          <pc:sldMasterMk cId="0" sldId="2147483755"/>
        </pc:sldMasterMkLst>
        <pc:sldLayoutChg chg="add del">
          <pc:chgData name="Lena Dunham" userId="7a8e6d5e-cb96-47cf-aa9f-438249cb2abd" providerId="ADAL" clId="{061C1DA4-B608-4396-915C-96E79FC6ADE7}" dt="2025-01-09T13:46:58.583" v="42" actId="47"/>
          <pc:sldLayoutMkLst>
            <pc:docMk/>
            <pc:sldMasterMk cId="0" sldId="2147483755"/>
            <pc:sldLayoutMk cId="2081650750" sldId="2147483663"/>
          </pc:sldLayoutMkLst>
        </pc:sldLayoutChg>
        <pc:sldLayoutChg chg="del">
          <pc:chgData name="Lena Dunham" userId="7a8e6d5e-cb96-47cf-aa9f-438249cb2abd" providerId="ADAL" clId="{061C1DA4-B608-4396-915C-96E79FC6ADE7}" dt="2025-01-09T13:46:53.562" v="31" actId="47"/>
          <pc:sldLayoutMkLst>
            <pc:docMk/>
            <pc:sldMasterMk cId="0" sldId="2147483755"/>
            <pc:sldLayoutMk cId="0" sldId="2147483704"/>
          </pc:sldLayoutMkLst>
        </pc:sldLayoutChg>
        <pc:sldLayoutChg chg="del">
          <pc:chgData name="Lena Dunham" userId="7a8e6d5e-cb96-47cf-aa9f-438249cb2abd" providerId="ADAL" clId="{061C1DA4-B608-4396-915C-96E79FC6ADE7}" dt="2025-01-09T13:46:54.187" v="40" actId="47"/>
          <pc:sldLayoutMkLst>
            <pc:docMk/>
            <pc:sldMasterMk cId="0" sldId="2147483755"/>
            <pc:sldLayoutMk cId="2298504503" sldId="2147483768"/>
          </pc:sldLayoutMkLst>
        </pc:sldLayoutChg>
        <pc:sldLayoutChg chg="del">
          <pc:chgData name="Lena Dunham" userId="7a8e6d5e-cb96-47cf-aa9f-438249cb2abd" providerId="ADAL" clId="{061C1DA4-B608-4396-915C-96E79FC6ADE7}" dt="2025-01-09T13:46:54.065" v="38" actId="47"/>
          <pc:sldLayoutMkLst>
            <pc:docMk/>
            <pc:sldMasterMk cId="0" sldId="2147483755"/>
            <pc:sldLayoutMk cId="1313430480" sldId="2147483769"/>
          </pc:sldLayoutMkLst>
        </pc:sldLayoutChg>
        <pc:sldLayoutChg chg="del">
          <pc:chgData name="Lena Dunham" userId="7a8e6d5e-cb96-47cf-aa9f-438249cb2abd" providerId="ADAL" clId="{061C1DA4-B608-4396-915C-96E79FC6ADE7}" dt="2025-01-09T13:46:53.233" v="26" actId="47"/>
          <pc:sldLayoutMkLst>
            <pc:docMk/>
            <pc:sldMasterMk cId="0" sldId="2147483755"/>
            <pc:sldLayoutMk cId="2216377294" sldId="2147483770"/>
          </pc:sldLayoutMkLst>
        </pc:sldLayoutChg>
      </pc:sldMasterChg>
      <pc:sldMasterChg chg="del delSldLayout">
        <pc:chgData name="Lena Dunham" userId="7a8e6d5e-cb96-47cf-aa9f-438249cb2abd" providerId="ADAL" clId="{061C1DA4-B608-4396-915C-96E79FC6ADE7}" dt="2025-01-09T13:46:50.296" v="10" actId="47"/>
        <pc:sldMasterMkLst>
          <pc:docMk/>
          <pc:sldMasterMk cId="484732074" sldId="2147483756"/>
        </pc:sldMasterMkLst>
        <pc:sldLayoutChg chg="del">
          <pc:chgData name="Lena Dunham" userId="7a8e6d5e-cb96-47cf-aa9f-438249cb2abd" providerId="ADAL" clId="{061C1DA4-B608-4396-915C-96E79FC6ADE7}" dt="2025-01-09T13:46:50.296" v="10" actId="47"/>
          <pc:sldLayoutMkLst>
            <pc:docMk/>
            <pc:sldMasterMk cId="484732074" sldId="2147483756"/>
            <pc:sldLayoutMk cId="3989195297" sldId="2147483757"/>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166222106" sldId="2147483758"/>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768205407" sldId="2147483759"/>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284279683" sldId="2147483760"/>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3801771041" sldId="2147483761"/>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310808164" sldId="2147483762"/>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3545631497" sldId="2147483763"/>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845630855" sldId="2147483764"/>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410368198" sldId="2147483765"/>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2287800820" sldId="2147483766"/>
          </pc:sldLayoutMkLst>
        </pc:sldLayoutChg>
        <pc:sldLayoutChg chg="del">
          <pc:chgData name="Lena Dunham" userId="7a8e6d5e-cb96-47cf-aa9f-438249cb2abd" providerId="ADAL" clId="{061C1DA4-B608-4396-915C-96E79FC6ADE7}" dt="2025-01-09T13:46:50.296" v="10" actId="47"/>
          <pc:sldLayoutMkLst>
            <pc:docMk/>
            <pc:sldMasterMk cId="484732074" sldId="2147483756"/>
            <pc:sldLayoutMk cId="3906282604" sldId="2147483767"/>
          </pc:sldLayoutMkLst>
        </pc:sldLayoutChg>
      </pc:sldMasterChg>
    </pc:docChg>
  </pc:docChgLst>
  <pc:docChgLst>
    <pc:chgData name="Justine Allen" userId="74a19456-9297-4ccb-83db-a0ad0cec6ea4" providerId="ADAL" clId="{01F6A2EB-2967-439C-AC7A-3B2F3730C23C}"/>
    <pc:docChg chg="custSel modSld">
      <pc:chgData name="Justine Allen" userId="74a19456-9297-4ccb-83db-a0ad0cec6ea4" providerId="ADAL" clId="{01F6A2EB-2967-439C-AC7A-3B2F3730C23C}" dt="2025-03-13T20:06:02.433" v="11" actId="1076"/>
      <pc:docMkLst>
        <pc:docMk/>
      </pc:docMkLst>
      <pc:sldChg chg="addSp delSp modSp mod">
        <pc:chgData name="Justine Allen" userId="74a19456-9297-4ccb-83db-a0ad0cec6ea4" providerId="ADAL" clId="{01F6A2EB-2967-439C-AC7A-3B2F3730C23C}" dt="2025-03-13T20:06:02.433" v="11" actId="1076"/>
        <pc:sldMkLst>
          <pc:docMk/>
          <pc:sldMk cId="1418948050" sldId="4221"/>
        </pc:sldMkLst>
        <pc:picChg chg="add mod">
          <ac:chgData name="Justine Allen" userId="74a19456-9297-4ccb-83db-a0ad0cec6ea4" providerId="ADAL" clId="{01F6A2EB-2967-439C-AC7A-3B2F3730C23C}" dt="2025-03-13T20:06:02.433" v="11" actId="1076"/>
          <ac:picMkLst>
            <pc:docMk/>
            <pc:sldMk cId="1418948050" sldId="4221"/>
            <ac:picMk id="5" creationId="{706F9F90-1F8F-F9EA-C0F4-C9369202644E}"/>
          </ac:picMkLst>
        </pc:picChg>
      </pc:sldChg>
    </pc:docChg>
  </pc:docChgLst>
  <pc:docChgLst>
    <pc:chgData name="Lena Dunham" userId="7a8e6d5e-cb96-47cf-aa9f-438249cb2abd" providerId="ADAL" clId="{24FE4A6E-7506-46B9-9037-3E4433F83154}"/>
    <pc:docChg chg="custSel delSld modSld delMainMaster">
      <pc:chgData name="Lena Dunham" userId="7a8e6d5e-cb96-47cf-aa9f-438249cb2abd" providerId="ADAL" clId="{24FE4A6E-7506-46B9-9037-3E4433F83154}" dt="2025-03-12T15:19:18.100" v="160" actId="20577"/>
      <pc:docMkLst>
        <pc:docMk/>
      </pc:docMkLst>
      <pc:sldChg chg="del">
        <pc:chgData name="Lena Dunham" userId="7a8e6d5e-cb96-47cf-aa9f-438249cb2abd" providerId="ADAL" clId="{24FE4A6E-7506-46B9-9037-3E4433F83154}" dt="2025-03-12T15:18:00.401" v="8" actId="47"/>
        <pc:sldMkLst>
          <pc:docMk/>
          <pc:sldMk cId="2192330257" sldId="259"/>
        </pc:sldMkLst>
      </pc:sldChg>
      <pc:sldChg chg="del">
        <pc:chgData name="Lena Dunham" userId="7a8e6d5e-cb96-47cf-aa9f-438249cb2abd" providerId="ADAL" clId="{24FE4A6E-7506-46B9-9037-3E4433F83154}" dt="2025-03-12T15:18:00.401" v="8" actId="47"/>
        <pc:sldMkLst>
          <pc:docMk/>
          <pc:sldMk cId="1527236389" sldId="264"/>
        </pc:sldMkLst>
      </pc:sldChg>
      <pc:sldChg chg="del">
        <pc:chgData name="Lena Dunham" userId="7a8e6d5e-cb96-47cf-aa9f-438249cb2abd" providerId="ADAL" clId="{24FE4A6E-7506-46B9-9037-3E4433F83154}" dt="2025-03-12T15:18:00.401" v="8" actId="47"/>
        <pc:sldMkLst>
          <pc:docMk/>
          <pc:sldMk cId="800242954" sldId="292"/>
        </pc:sldMkLst>
      </pc:sldChg>
      <pc:sldChg chg="del">
        <pc:chgData name="Lena Dunham" userId="7a8e6d5e-cb96-47cf-aa9f-438249cb2abd" providerId="ADAL" clId="{24FE4A6E-7506-46B9-9037-3E4433F83154}" dt="2025-03-12T15:18:00.401" v="8" actId="47"/>
        <pc:sldMkLst>
          <pc:docMk/>
          <pc:sldMk cId="4144176146" sldId="293"/>
        </pc:sldMkLst>
      </pc:sldChg>
      <pc:sldChg chg="del">
        <pc:chgData name="Lena Dunham" userId="7a8e6d5e-cb96-47cf-aa9f-438249cb2abd" providerId="ADAL" clId="{24FE4A6E-7506-46B9-9037-3E4433F83154}" dt="2025-03-12T15:18:00.401" v="8" actId="47"/>
        <pc:sldMkLst>
          <pc:docMk/>
          <pc:sldMk cId="1876789124" sldId="294"/>
        </pc:sldMkLst>
      </pc:sldChg>
      <pc:sldChg chg="del">
        <pc:chgData name="Lena Dunham" userId="7a8e6d5e-cb96-47cf-aa9f-438249cb2abd" providerId="ADAL" clId="{24FE4A6E-7506-46B9-9037-3E4433F83154}" dt="2025-03-12T15:18:00.401" v="8" actId="47"/>
        <pc:sldMkLst>
          <pc:docMk/>
          <pc:sldMk cId="3803741137" sldId="295"/>
        </pc:sldMkLst>
      </pc:sldChg>
      <pc:sldChg chg="del">
        <pc:chgData name="Lena Dunham" userId="7a8e6d5e-cb96-47cf-aa9f-438249cb2abd" providerId="ADAL" clId="{24FE4A6E-7506-46B9-9037-3E4433F83154}" dt="2025-03-12T15:18:00.401" v="8" actId="47"/>
        <pc:sldMkLst>
          <pc:docMk/>
          <pc:sldMk cId="1542326858" sldId="296"/>
        </pc:sldMkLst>
      </pc:sldChg>
      <pc:sldChg chg="del">
        <pc:chgData name="Lena Dunham" userId="7a8e6d5e-cb96-47cf-aa9f-438249cb2abd" providerId="ADAL" clId="{24FE4A6E-7506-46B9-9037-3E4433F83154}" dt="2025-03-12T15:18:00.401" v="8" actId="47"/>
        <pc:sldMkLst>
          <pc:docMk/>
          <pc:sldMk cId="1604415970" sldId="406"/>
        </pc:sldMkLst>
      </pc:sldChg>
      <pc:sldChg chg="del">
        <pc:chgData name="Lena Dunham" userId="7a8e6d5e-cb96-47cf-aa9f-438249cb2abd" providerId="ADAL" clId="{24FE4A6E-7506-46B9-9037-3E4433F83154}" dt="2025-03-12T15:18:00.401" v="8" actId="47"/>
        <pc:sldMkLst>
          <pc:docMk/>
          <pc:sldMk cId="3623022894" sldId="421"/>
        </pc:sldMkLst>
      </pc:sldChg>
      <pc:sldChg chg="del">
        <pc:chgData name="Lena Dunham" userId="7a8e6d5e-cb96-47cf-aa9f-438249cb2abd" providerId="ADAL" clId="{24FE4A6E-7506-46B9-9037-3E4433F83154}" dt="2025-03-12T15:18:00.401" v="8" actId="47"/>
        <pc:sldMkLst>
          <pc:docMk/>
          <pc:sldMk cId="3444134633" sldId="3324"/>
        </pc:sldMkLst>
      </pc:sldChg>
      <pc:sldChg chg="del">
        <pc:chgData name="Lena Dunham" userId="7a8e6d5e-cb96-47cf-aa9f-438249cb2abd" providerId="ADAL" clId="{24FE4A6E-7506-46B9-9037-3E4433F83154}" dt="2025-03-12T15:18:00.401" v="8" actId="47"/>
        <pc:sldMkLst>
          <pc:docMk/>
          <pc:sldMk cId="1049754514" sldId="3344"/>
        </pc:sldMkLst>
      </pc:sldChg>
      <pc:sldChg chg="del">
        <pc:chgData name="Lena Dunham" userId="7a8e6d5e-cb96-47cf-aa9f-438249cb2abd" providerId="ADAL" clId="{24FE4A6E-7506-46B9-9037-3E4433F83154}" dt="2025-03-12T15:18:00.401" v="8" actId="47"/>
        <pc:sldMkLst>
          <pc:docMk/>
          <pc:sldMk cId="1633362907" sldId="3360"/>
        </pc:sldMkLst>
      </pc:sldChg>
      <pc:sldChg chg="del">
        <pc:chgData name="Lena Dunham" userId="7a8e6d5e-cb96-47cf-aa9f-438249cb2abd" providerId="ADAL" clId="{24FE4A6E-7506-46B9-9037-3E4433F83154}" dt="2025-03-12T15:18:00.401" v="8" actId="47"/>
        <pc:sldMkLst>
          <pc:docMk/>
          <pc:sldMk cId="1609937607" sldId="3370"/>
        </pc:sldMkLst>
      </pc:sldChg>
      <pc:sldChg chg="del">
        <pc:chgData name="Lena Dunham" userId="7a8e6d5e-cb96-47cf-aa9f-438249cb2abd" providerId="ADAL" clId="{24FE4A6E-7506-46B9-9037-3E4433F83154}" dt="2025-03-12T15:18:00.401" v="8" actId="47"/>
        <pc:sldMkLst>
          <pc:docMk/>
          <pc:sldMk cId="2335965000" sldId="3372"/>
        </pc:sldMkLst>
      </pc:sldChg>
      <pc:sldChg chg="del">
        <pc:chgData name="Lena Dunham" userId="7a8e6d5e-cb96-47cf-aa9f-438249cb2abd" providerId="ADAL" clId="{24FE4A6E-7506-46B9-9037-3E4433F83154}" dt="2025-03-12T15:18:00.401" v="8" actId="47"/>
        <pc:sldMkLst>
          <pc:docMk/>
          <pc:sldMk cId="2352479831" sldId="3374"/>
        </pc:sldMkLst>
      </pc:sldChg>
      <pc:sldChg chg="del">
        <pc:chgData name="Lena Dunham" userId="7a8e6d5e-cb96-47cf-aa9f-438249cb2abd" providerId="ADAL" clId="{24FE4A6E-7506-46B9-9037-3E4433F83154}" dt="2025-03-12T15:18:00.401" v="8" actId="47"/>
        <pc:sldMkLst>
          <pc:docMk/>
          <pc:sldMk cId="1037502094" sldId="3390"/>
        </pc:sldMkLst>
      </pc:sldChg>
      <pc:sldChg chg="del">
        <pc:chgData name="Lena Dunham" userId="7a8e6d5e-cb96-47cf-aa9f-438249cb2abd" providerId="ADAL" clId="{24FE4A6E-7506-46B9-9037-3E4433F83154}" dt="2025-03-12T15:18:00.401" v="8" actId="47"/>
        <pc:sldMkLst>
          <pc:docMk/>
          <pc:sldMk cId="0" sldId="3393"/>
        </pc:sldMkLst>
      </pc:sldChg>
      <pc:sldChg chg="del">
        <pc:chgData name="Lena Dunham" userId="7a8e6d5e-cb96-47cf-aa9f-438249cb2abd" providerId="ADAL" clId="{24FE4A6E-7506-46B9-9037-3E4433F83154}" dt="2025-03-12T15:18:00.401" v="8" actId="47"/>
        <pc:sldMkLst>
          <pc:docMk/>
          <pc:sldMk cId="220753050" sldId="3397"/>
        </pc:sldMkLst>
      </pc:sldChg>
      <pc:sldChg chg="del">
        <pc:chgData name="Lena Dunham" userId="7a8e6d5e-cb96-47cf-aa9f-438249cb2abd" providerId="ADAL" clId="{24FE4A6E-7506-46B9-9037-3E4433F83154}" dt="2025-03-12T15:18:00.401" v="8" actId="47"/>
        <pc:sldMkLst>
          <pc:docMk/>
          <pc:sldMk cId="4176307950" sldId="3405"/>
        </pc:sldMkLst>
      </pc:sldChg>
      <pc:sldChg chg="del">
        <pc:chgData name="Lena Dunham" userId="7a8e6d5e-cb96-47cf-aa9f-438249cb2abd" providerId="ADAL" clId="{24FE4A6E-7506-46B9-9037-3E4433F83154}" dt="2025-03-12T15:18:00.401" v="8" actId="47"/>
        <pc:sldMkLst>
          <pc:docMk/>
          <pc:sldMk cId="937133368" sldId="3406"/>
        </pc:sldMkLst>
      </pc:sldChg>
      <pc:sldChg chg="del">
        <pc:chgData name="Lena Dunham" userId="7a8e6d5e-cb96-47cf-aa9f-438249cb2abd" providerId="ADAL" clId="{24FE4A6E-7506-46B9-9037-3E4433F83154}" dt="2025-03-12T15:18:00.401" v="8" actId="47"/>
        <pc:sldMkLst>
          <pc:docMk/>
          <pc:sldMk cId="647117699" sldId="3407"/>
        </pc:sldMkLst>
      </pc:sldChg>
      <pc:sldChg chg="del">
        <pc:chgData name="Lena Dunham" userId="7a8e6d5e-cb96-47cf-aa9f-438249cb2abd" providerId="ADAL" clId="{24FE4A6E-7506-46B9-9037-3E4433F83154}" dt="2025-03-12T15:18:00.401" v="8" actId="47"/>
        <pc:sldMkLst>
          <pc:docMk/>
          <pc:sldMk cId="1187319317" sldId="3408"/>
        </pc:sldMkLst>
      </pc:sldChg>
      <pc:sldChg chg="del">
        <pc:chgData name="Lena Dunham" userId="7a8e6d5e-cb96-47cf-aa9f-438249cb2abd" providerId="ADAL" clId="{24FE4A6E-7506-46B9-9037-3E4433F83154}" dt="2025-03-12T15:18:00.401" v="8" actId="47"/>
        <pc:sldMkLst>
          <pc:docMk/>
          <pc:sldMk cId="3174514940" sldId="3409"/>
        </pc:sldMkLst>
      </pc:sldChg>
      <pc:sldChg chg="del">
        <pc:chgData name="Lena Dunham" userId="7a8e6d5e-cb96-47cf-aa9f-438249cb2abd" providerId="ADAL" clId="{24FE4A6E-7506-46B9-9037-3E4433F83154}" dt="2025-03-12T15:18:00.401" v="8" actId="47"/>
        <pc:sldMkLst>
          <pc:docMk/>
          <pc:sldMk cId="4188019357" sldId="3410"/>
        </pc:sldMkLst>
      </pc:sldChg>
      <pc:sldChg chg="del">
        <pc:chgData name="Lena Dunham" userId="7a8e6d5e-cb96-47cf-aa9f-438249cb2abd" providerId="ADAL" clId="{24FE4A6E-7506-46B9-9037-3E4433F83154}" dt="2025-03-12T15:18:00.401" v="8" actId="47"/>
        <pc:sldMkLst>
          <pc:docMk/>
          <pc:sldMk cId="2752655647" sldId="3411"/>
        </pc:sldMkLst>
      </pc:sldChg>
      <pc:sldChg chg="modSp mod">
        <pc:chgData name="Lena Dunham" userId="7a8e6d5e-cb96-47cf-aa9f-438249cb2abd" providerId="ADAL" clId="{24FE4A6E-7506-46B9-9037-3E4433F83154}" dt="2025-03-12T15:19:18.100" v="160" actId="20577"/>
        <pc:sldMkLst>
          <pc:docMk/>
          <pc:sldMk cId="1418948050" sldId="4221"/>
        </pc:sldMkLst>
        <pc:spChg chg="mod">
          <ac:chgData name="Lena Dunham" userId="7a8e6d5e-cb96-47cf-aa9f-438249cb2abd" providerId="ADAL" clId="{24FE4A6E-7506-46B9-9037-3E4433F83154}" dt="2025-03-12T15:17:53.528" v="7" actId="20577"/>
          <ac:spMkLst>
            <pc:docMk/>
            <pc:sldMk cId="1418948050" sldId="4221"/>
            <ac:spMk id="34" creationId="{13F007C0-A1FD-D27C-C223-249E107C9B95}"/>
          </ac:spMkLst>
        </pc:spChg>
        <pc:spChg chg="mod">
          <ac:chgData name="Lena Dunham" userId="7a8e6d5e-cb96-47cf-aa9f-438249cb2abd" providerId="ADAL" clId="{24FE4A6E-7506-46B9-9037-3E4433F83154}" dt="2025-03-12T15:19:10.238" v="152"/>
          <ac:spMkLst>
            <pc:docMk/>
            <pc:sldMk cId="1418948050" sldId="4221"/>
            <ac:spMk id="58" creationId="{91527AE0-FE1F-ED31-BF88-82BE7455D8EF}"/>
          </ac:spMkLst>
        </pc:spChg>
        <pc:spChg chg="mod">
          <ac:chgData name="Lena Dunham" userId="7a8e6d5e-cb96-47cf-aa9f-438249cb2abd" providerId="ADAL" clId="{24FE4A6E-7506-46B9-9037-3E4433F83154}" dt="2025-03-12T15:19:18.100" v="160" actId="20577"/>
          <ac:spMkLst>
            <pc:docMk/>
            <pc:sldMk cId="1418948050" sldId="4221"/>
            <ac:spMk id="61" creationId="{16DAEBE7-6D52-D6BB-E11E-8DFC91CEF2C0}"/>
          </ac:spMkLst>
        </pc:spChg>
      </pc:sldChg>
      <pc:sldChg chg="del">
        <pc:chgData name="Lena Dunham" userId="7a8e6d5e-cb96-47cf-aa9f-438249cb2abd" providerId="ADAL" clId="{24FE4A6E-7506-46B9-9037-3E4433F83154}" dt="2025-03-12T15:18:00.401" v="8" actId="47"/>
        <pc:sldMkLst>
          <pc:docMk/>
          <pc:sldMk cId="3583984433" sldId="4222"/>
        </pc:sldMkLst>
      </pc:sldChg>
      <pc:sldMasterChg chg="del delSldLayout">
        <pc:chgData name="Lena Dunham" userId="7a8e6d5e-cb96-47cf-aa9f-438249cb2abd" providerId="ADAL" clId="{24FE4A6E-7506-46B9-9037-3E4433F83154}" dt="2025-03-12T15:18:00.401" v="8" actId="47"/>
        <pc:sldMasterMkLst>
          <pc:docMk/>
          <pc:sldMasterMk cId="1680040356" sldId="2147483756"/>
        </pc:sldMasterMkLst>
        <pc:sldLayoutChg chg="del">
          <pc:chgData name="Lena Dunham" userId="7a8e6d5e-cb96-47cf-aa9f-438249cb2abd" providerId="ADAL" clId="{24FE4A6E-7506-46B9-9037-3E4433F83154}" dt="2025-03-12T15:18:00.401" v="8" actId="47"/>
          <pc:sldLayoutMkLst>
            <pc:docMk/>
            <pc:sldMasterMk cId="1680040356" sldId="2147483756"/>
            <pc:sldLayoutMk cId="880500399" sldId="2147483757"/>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1166982743" sldId="2147483758"/>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3140125257" sldId="2147483759"/>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1708792945" sldId="2147483760"/>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404911627" sldId="2147483761"/>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524108397" sldId="2147483762"/>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195189320" sldId="2147483763"/>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1508949150" sldId="2147483764"/>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697800698" sldId="2147483765"/>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4009481393" sldId="2147483766"/>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429843006" sldId="2147483767"/>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846429327" sldId="2147483768"/>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4198234748" sldId="2147483769"/>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76397334" sldId="2147483770"/>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555987786" sldId="2147483771"/>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3938697855" sldId="2147483772"/>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1108452849" sldId="2147483773"/>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2613135046" sldId="2147483774"/>
          </pc:sldLayoutMkLst>
        </pc:sldLayoutChg>
        <pc:sldLayoutChg chg="del">
          <pc:chgData name="Lena Dunham" userId="7a8e6d5e-cb96-47cf-aa9f-438249cb2abd" providerId="ADAL" clId="{24FE4A6E-7506-46B9-9037-3E4433F83154}" dt="2025-03-12T15:18:00.401" v="8" actId="47"/>
          <pc:sldLayoutMkLst>
            <pc:docMk/>
            <pc:sldMasterMk cId="1680040356" sldId="2147483756"/>
            <pc:sldLayoutMk cId="1556422166" sldId="2147483775"/>
          </pc:sldLayoutMkLst>
        </pc:sldLayoutChg>
      </pc:sldMasterChg>
      <pc:sldMasterChg chg="del delSldLayout">
        <pc:chgData name="Lena Dunham" userId="7a8e6d5e-cb96-47cf-aa9f-438249cb2abd" providerId="ADAL" clId="{24FE4A6E-7506-46B9-9037-3E4433F83154}" dt="2025-03-12T15:18:00.401" v="8" actId="47"/>
        <pc:sldMasterMkLst>
          <pc:docMk/>
          <pc:sldMasterMk cId="439234376" sldId="2147483776"/>
        </pc:sldMasterMkLst>
        <pc:sldLayoutChg chg="del">
          <pc:chgData name="Lena Dunham" userId="7a8e6d5e-cb96-47cf-aa9f-438249cb2abd" providerId="ADAL" clId="{24FE4A6E-7506-46B9-9037-3E4433F83154}" dt="2025-03-12T15:18:00.401" v="8" actId="47"/>
          <pc:sldLayoutMkLst>
            <pc:docMk/>
            <pc:sldMasterMk cId="439234376" sldId="2147483776"/>
            <pc:sldLayoutMk cId="1257132218" sldId="2147483777"/>
          </pc:sldLayoutMkLst>
        </pc:sldLayoutChg>
        <pc:sldLayoutChg chg="del">
          <pc:chgData name="Lena Dunham" userId="7a8e6d5e-cb96-47cf-aa9f-438249cb2abd" providerId="ADAL" clId="{24FE4A6E-7506-46B9-9037-3E4433F83154}" dt="2025-03-12T15:18:00.401" v="8" actId="47"/>
          <pc:sldLayoutMkLst>
            <pc:docMk/>
            <pc:sldMasterMk cId="439234376" sldId="2147483776"/>
            <pc:sldLayoutMk cId="533820321" sldId="2147483778"/>
          </pc:sldLayoutMkLst>
        </pc:sldLayoutChg>
        <pc:sldLayoutChg chg="del">
          <pc:chgData name="Lena Dunham" userId="7a8e6d5e-cb96-47cf-aa9f-438249cb2abd" providerId="ADAL" clId="{24FE4A6E-7506-46B9-9037-3E4433F83154}" dt="2025-03-12T15:18:00.401" v="8" actId="47"/>
          <pc:sldLayoutMkLst>
            <pc:docMk/>
            <pc:sldMasterMk cId="439234376" sldId="2147483776"/>
            <pc:sldLayoutMk cId="103898194" sldId="2147483779"/>
          </pc:sldLayoutMkLst>
        </pc:sldLayoutChg>
      </pc:sldMasterChg>
    </pc:docChg>
  </pc:docChgLst>
  <pc:docChgLst>
    <pc:chgData name="Justine Allen" userId="74a19456-9297-4ccb-83db-a0ad0cec6ea4" providerId="ADAL" clId="{0917410A-202D-4696-8561-87F3A3A1CE5F}"/>
    <pc:docChg chg="custSel addSld modSld addMainMaster modMainMaster">
      <pc:chgData name="Justine Allen" userId="74a19456-9297-4ccb-83db-a0ad0cec6ea4" providerId="ADAL" clId="{0917410A-202D-4696-8561-87F3A3A1CE5F}" dt="2024-12-12T20:56:13.744" v="280"/>
      <pc:docMkLst>
        <pc:docMk/>
      </pc:docMkLst>
      <pc:sldChg chg="modSp mod">
        <pc:chgData name="Justine Allen" userId="74a19456-9297-4ccb-83db-a0ad0cec6ea4" providerId="ADAL" clId="{0917410A-202D-4696-8561-87F3A3A1CE5F}" dt="2024-12-11T18:28:37.015" v="273" actId="20577"/>
        <pc:sldMkLst>
          <pc:docMk/>
          <pc:sldMk cId="1418948050" sldId="4221"/>
        </pc:sldMkLst>
      </pc:sldChg>
      <pc:sldChg chg="add">
        <pc:chgData name="Justine Allen" userId="74a19456-9297-4ccb-83db-a0ad0cec6ea4" providerId="ADAL" clId="{0917410A-202D-4696-8561-87F3A3A1CE5F}" dt="2024-12-12T20:55:11.348" v="275"/>
        <pc:sldMkLst>
          <pc:docMk/>
          <pc:sldMk cId="866123638" sldId="4222"/>
        </pc:sldMkLst>
      </pc:sldChg>
      <pc:sldChg chg="add modNotes">
        <pc:chgData name="Justine Allen" userId="74a19456-9297-4ccb-83db-a0ad0cec6ea4" providerId="ADAL" clId="{0917410A-202D-4696-8561-87F3A3A1CE5F}" dt="2024-12-12T20:55:11.348" v="275"/>
        <pc:sldMkLst>
          <pc:docMk/>
          <pc:sldMk cId="1448634077" sldId="4223"/>
        </pc:sldMkLst>
      </pc:sldChg>
      <pc:sldChg chg="add">
        <pc:chgData name="Justine Allen" userId="74a19456-9297-4ccb-83db-a0ad0cec6ea4" providerId="ADAL" clId="{0917410A-202D-4696-8561-87F3A3A1CE5F}" dt="2024-12-12T20:55:11.348" v="275"/>
        <pc:sldMkLst>
          <pc:docMk/>
          <pc:sldMk cId="4093059767" sldId="4224"/>
        </pc:sldMkLst>
      </pc:sldChg>
      <pc:sldChg chg="add modNotes">
        <pc:chgData name="Justine Allen" userId="74a19456-9297-4ccb-83db-a0ad0cec6ea4" providerId="ADAL" clId="{0917410A-202D-4696-8561-87F3A3A1CE5F}" dt="2024-12-12T20:55:11.348" v="275"/>
        <pc:sldMkLst>
          <pc:docMk/>
          <pc:sldMk cId="3315814820" sldId="4225"/>
        </pc:sldMkLst>
      </pc:sldChg>
      <pc:sldChg chg="modSp add mod modNotes">
        <pc:chgData name="Justine Allen" userId="74a19456-9297-4ccb-83db-a0ad0cec6ea4" providerId="ADAL" clId="{0917410A-202D-4696-8561-87F3A3A1CE5F}" dt="2024-12-12T20:55:11.579" v="277" actId="27636"/>
        <pc:sldMkLst>
          <pc:docMk/>
          <pc:sldMk cId="1713284367" sldId="4226"/>
        </pc:sldMkLst>
      </pc:sldChg>
      <pc:sldChg chg="modSp add mod modNotes">
        <pc:chgData name="Justine Allen" userId="74a19456-9297-4ccb-83db-a0ad0cec6ea4" providerId="ADAL" clId="{0917410A-202D-4696-8561-87F3A3A1CE5F}" dt="2024-12-12T20:55:11.585" v="278" actId="27636"/>
        <pc:sldMkLst>
          <pc:docMk/>
          <pc:sldMk cId="2035253414" sldId="4227"/>
        </pc:sldMkLst>
      </pc:sldChg>
      <pc:sldChg chg="add modNotes">
        <pc:chgData name="Justine Allen" userId="74a19456-9297-4ccb-83db-a0ad0cec6ea4" providerId="ADAL" clId="{0917410A-202D-4696-8561-87F3A3A1CE5F}" dt="2024-12-12T20:55:11.348" v="275"/>
        <pc:sldMkLst>
          <pc:docMk/>
          <pc:sldMk cId="1297084863" sldId="4228"/>
        </pc:sldMkLst>
      </pc:sldChg>
      <pc:sldChg chg="modSp add mod modNotes">
        <pc:chgData name="Justine Allen" userId="74a19456-9297-4ccb-83db-a0ad0cec6ea4" providerId="ADAL" clId="{0917410A-202D-4696-8561-87F3A3A1CE5F}" dt="2024-12-12T20:55:11.415" v="276" actId="27636"/>
        <pc:sldMkLst>
          <pc:docMk/>
          <pc:sldMk cId="4141087169" sldId="4229"/>
        </pc:sldMkLst>
      </pc:sldChg>
      <pc:sldChg chg="add modNotes">
        <pc:chgData name="Justine Allen" userId="74a19456-9297-4ccb-83db-a0ad0cec6ea4" providerId="ADAL" clId="{0917410A-202D-4696-8561-87F3A3A1CE5F}" dt="2024-12-12T20:55:11.348" v="275"/>
        <pc:sldMkLst>
          <pc:docMk/>
          <pc:sldMk cId="1338804001" sldId="4230"/>
        </pc:sldMkLst>
      </pc:sldChg>
      <pc:sldChg chg="add modNotes">
        <pc:chgData name="Justine Allen" userId="74a19456-9297-4ccb-83db-a0ad0cec6ea4" providerId="ADAL" clId="{0917410A-202D-4696-8561-87F3A3A1CE5F}" dt="2024-12-12T20:55:11.348" v="275"/>
        <pc:sldMkLst>
          <pc:docMk/>
          <pc:sldMk cId="2967899321" sldId="4231"/>
        </pc:sldMkLst>
      </pc:sldChg>
      <pc:sldChg chg="add modNotes">
        <pc:chgData name="Justine Allen" userId="74a19456-9297-4ccb-83db-a0ad0cec6ea4" providerId="ADAL" clId="{0917410A-202D-4696-8561-87F3A3A1CE5F}" dt="2024-12-12T20:55:11.348" v="275"/>
        <pc:sldMkLst>
          <pc:docMk/>
          <pc:sldMk cId="3380811039" sldId="4232"/>
        </pc:sldMkLst>
      </pc:sldChg>
      <pc:sldChg chg="add">
        <pc:chgData name="Justine Allen" userId="74a19456-9297-4ccb-83db-a0ad0cec6ea4" providerId="ADAL" clId="{0917410A-202D-4696-8561-87F3A3A1CE5F}" dt="2024-12-12T20:56:13.744" v="280"/>
        <pc:sldMkLst>
          <pc:docMk/>
          <pc:sldMk cId="1588297781" sldId="4233"/>
        </pc:sldMkLst>
      </pc:sldChg>
      <pc:sldChg chg="add">
        <pc:chgData name="Justine Allen" userId="74a19456-9297-4ccb-83db-a0ad0cec6ea4" providerId="ADAL" clId="{0917410A-202D-4696-8561-87F3A3A1CE5F}" dt="2024-12-12T20:56:13.744" v="280"/>
        <pc:sldMkLst>
          <pc:docMk/>
          <pc:sldMk cId="2830444702" sldId="4234"/>
        </pc:sldMkLst>
      </pc:sldChg>
      <pc:sldChg chg="add">
        <pc:chgData name="Justine Allen" userId="74a19456-9297-4ccb-83db-a0ad0cec6ea4" providerId="ADAL" clId="{0917410A-202D-4696-8561-87F3A3A1CE5F}" dt="2024-12-12T20:56:13.744" v="280"/>
        <pc:sldMkLst>
          <pc:docMk/>
          <pc:sldMk cId="3116013759" sldId="4235"/>
        </pc:sldMkLst>
      </pc:sldChg>
      <pc:sldChg chg="add">
        <pc:chgData name="Justine Allen" userId="74a19456-9297-4ccb-83db-a0ad0cec6ea4" providerId="ADAL" clId="{0917410A-202D-4696-8561-87F3A3A1CE5F}" dt="2024-12-12T20:56:13.744" v="280"/>
        <pc:sldMkLst>
          <pc:docMk/>
          <pc:sldMk cId="3107946232" sldId="4236"/>
        </pc:sldMkLst>
      </pc:sldChg>
      <pc:sldChg chg="add">
        <pc:chgData name="Justine Allen" userId="74a19456-9297-4ccb-83db-a0ad0cec6ea4" providerId="ADAL" clId="{0917410A-202D-4696-8561-87F3A3A1CE5F}" dt="2024-12-12T20:56:13.744" v="280"/>
        <pc:sldMkLst>
          <pc:docMk/>
          <pc:sldMk cId="35677615" sldId="4237"/>
        </pc:sldMkLst>
      </pc:sldChg>
      <pc:sldChg chg="add">
        <pc:chgData name="Justine Allen" userId="74a19456-9297-4ccb-83db-a0ad0cec6ea4" providerId="ADAL" clId="{0917410A-202D-4696-8561-87F3A3A1CE5F}" dt="2024-12-12T20:56:13.744" v="280"/>
        <pc:sldMkLst>
          <pc:docMk/>
          <pc:sldMk cId="927906177" sldId="4238"/>
        </pc:sldMkLst>
      </pc:sldChg>
      <pc:sldChg chg="add">
        <pc:chgData name="Justine Allen" userId="74a19456-9297-4ccb-83db-a0ad0cec6ea4" providerId="ADAL" clId="{0917410A-202D-4696-8561-87F3A3A1CE5F}" dt="2024-12-12T20:56:13.744" v="280"/>
        <pc:sldMkLst>
          <pc:docMk/>
          <pc:sldMk cId="3325369292" sldId="4239"/>
        </pc:sldMkLst>
      </pc:sldChg>
      <pc:sldMasterChg chg="add addSldLayout">
        <pc:chgData name="Justine Allen" userId="74a19456-9297-4ccb-83db-a0ad0cec6ea4" providerId="ADAL" clId="{0917410A-202D-4696-8561-87F3A3A1CE5F}" dt="2024-12-12T20:56:13.744" v="279" actId="27028"/>
        <pc:sldMasterMkLst>
          <pc:docMk/>
          <pc:sldMasterMk cId="0" sldId="2147483648"/>
        </pc:sldMasterMkLst>
        <pc:sldLayoutChg chg="add">
          <pc:chgData name="Justine Allen" userId="74a19456-9297-4ccb-83db-a0ad0cec6ea4" providerId="ADAL" clId="{0917410A-202D-4696-8561-87F3A3A1CE5F}" dt="2024-12-12T20:56:13.744" v="279" actId="27028"/>
          <pc:sldLayoutMkLst>
            <pc:docMk/>
            <pc:sldMasterMk cId="0" sldId="2147483648"/>
            <pc:sldLayoutMk cId="0" sldId="2147483649"/>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0"/>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1"/>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2"/>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3"/>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4"/>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5"/>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6"/>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7"/>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8"/>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9"/>
          </pc:sldLayoutMkLst>
        </pc:sldLayoutChg>
      </pc:sldMasterChg>
      <pc:sldMasterChg chg="add replId addSldLayout modSldLayout">
        <pc:chgData name="Justine Allen" userId="74a19456-9297-4ccb-83db-a0ad0cec6ea4" providerId="ADAL" clId="{0917410A-202D-4696-8561-87F3A3A1CE5F}" dt="2024-12-12T20:56:13.744" v="279" actId="27028"/>
        <pc:sldMasterMkLst>
          <pc:docMk/>
          <pc:sldMasterMk cId="484732074" sldId="2147483756"/>
        </pc:sldMasterMkLst>
        <pc:sldLayoutChg chg="add replId">
          <pc:chgData name="Justine Allen" userId="74a19456-9297-4ccb-83db-a0ad0cec6ea4" providerId="ADAL" clId="{0917410A-202D-4696-8561-87F3A3A1CE5F}" dt="2024-12-12T20:56:13.744" v="279" actId="27028"/>
          <pc:sldLayoutMkLst>
            <pc:docMk/>
            <pc:sldMasterMk cId="484732074" sldId="2147483756"/>
            <pc:sldLayoutMk cId="3989195297" sldId="2147483757"/>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166222106" sldId="2147483758"/>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768205407" sldId="2147483759"/>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284279683" sldId="2147483760"/>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801771041" sldId="2147483761"/>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10808164" sldId="2147483762"/>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545631497" sldId="2147483763"/>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845630855" sldId="2147483764"/>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410368198" sldId="2147483765"/>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2287800820" sldId="2147483766"/>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906282604" sldId="2147483767"/>
          </pc:sldLayoutMkLst>
        </pc:sldLayoutChg>
      </pc:sldMasterChg>
    </pc:docChg>
  </pc:docChgLst>
  <pc:docChgLst>
    <pc:chgData name="Lena Dunham" userId="7a8e6d5e-cb96-47cf-aa9f-438249cb2abd" providerId="ADAL" clId="{BB906AF5-067E-4F42-B330-B57879D97BBA}"/>
    <pc:docChg chg="custSel addSld modSld">
      <pc:chgData name="Lena Dunham" userId="7a8e6d5e-cb96-47cf-aa9f-438249cb2abd" providerId="ADAL" clId="{BB906AF5-067E-4F42-B330-B57879D97BBA}" dt="2025-04-10T14:30:45.556" v="174" actId="27636"/>
      <pc:docMkLst>
        <pc:docMk/>
      </pc:docMkLst>
      <pc:sldChg chg="add">
        <pc:chgData name="Lena Dunham" userId="7a8e6d5e-cb96-47cf-aa9f-438249cb2abd" providerId="ADAL" clId="{BB906AF5-067E-4F42-B330-B57879D97BBA}" dt="2025-04-10T14:30:45.241" v="172"/>
        <pc:sldMkLst>
          <pc:docMk/>
          <pc:sldMk cId="1099905428" sldId="256"/>
        </pc:sldMkLst>
      </pc:sldChg>
      <pc:sldChg chg="add">
        <pc:chgData name="Lena Dunham" userId="7a8e6d5e-cb96-47cf-aa9f-438249cb2abd" providerId="ADAL" clId="{BB906AF5-067E-4F42-B330-B57879D97BBA}" dt="2025-04-10T14:30:45.241" v="172"/>
        <pc:sldMkLst>
          <pc:docMk/>
          <pc:sldMk cId="0" sldId="260"/>
        </pc:sldMkLst>
      </pc:sldChg>
      <pc:sldChg chg="add">
        <pc:chgData name="Lena Dunham" userId="7a8e6d5e-cb96-47cf-aa9f-438249cb2abd" providerId="ADAL" clId="{BB906AF5-067E-4F42-B330-B57879D97BBA}" dt="2025-04-10T14:30:45.241" v="172"/>
        <pc:sldMkLst>
          <pc:docMk/>
          <pc:sldMk cId="0" sldId="263"/>
        </pc:sldMkLst>
      </pc:sldChg>
      <pc:sldChg chg="modSp add mod">
        <pc:chgData name="Lena Dunham" userId="7a8e6d5e-cb96-47cf-aa9f-438249cb2abd" providerId="ADAL" clId="{BB906AF5-067E-4F42-B330-B57879D97BBA}" dt="2025-04-10T14:30:45.483" v="173" actId="27636"/>
        <pc:sldMkLst>
          <pc:docMk/>
          <pc:sldMk cId="2743541711" sldId="265"/>
        </pc:sldMkLst>
        <pc:spChg chg="mod">
          <ac:chgData name="Lena Dunham" userId="7a8e6d5e-cb96-47cf-aa9f-438249cb2abd" providerId="ADAL" clId="{BB906AF5-067E-4F42-B330-B57879D97BBA}" dt="2025-04-10T14:30:45.483" v="173" actId="27636"/>
          <ac:spMkLst>
            <pc:docMk/>
            <pc:sldMk cId="2743541711" sldId="265"/>
            <ac:spMk id="12" creationId="{696DA65A-44CD-D34F-E98A-1DDB2484B327}"/>
          </ac:spMkLst>
        </pc:spChg>
      </pc:sldChg>
      <pc:sldChg chg="modSp add mod">
        <pc:chgData name="Lena Dunham" userId="7a8e6d5e-cb96-47cf-aa9f-438249cb2abd" providerId="ADAL" clId="{BB906AF5-067E-4F42-B330-B57879D97BBA}" dt="2025-04-10T14:30:45.556" v="174" actId="27636"/>
        <pc:sldMkLst>
          <pc:docMk/>
          <pc:sldMk cId="2391460251" sldId="266"/>
        </pc:sldMkLst>
        <pc:spChg chg="mod">
          <ac:chgData name="Lena Dunham" userId="7a8e6d5e-cb96-47cf-aa9f-438249cb2abd" providerId="ADAL" clId="{BB906AF5-067E-4F42-B330-B57879D97BBA}" dt="2025-04-10T14:30:45.556" v="174" actId="27636"/>
          <ac:spMkLst>
            <pc:docMk/>
            <pc:sldMk cId="2391460251" sldId="266"/>
            <ac:spMk id="18" creationId="{CADBF252-E5B6-5EFE-388B-4C5F1E89A258}"/>
          </ac:spMkLst>
        </pc:spChg>
      </pc:sldChg>
      <pc:sldChg chg="add">
        <pc:chgData name="Lena Dunham" userId="7a8e6d5e-cb96-47cf-aa9f-438249cb2abd" providerId="ADAL" clId="{BB906AF5-067E-4F42-B330-B57879D97BBA}" dt="2025-04-10T14:30:45.241" v="172"/>
        <pc:sldMkLst>
          <pc:docMk/>
          <pc:sldMk cId="2281985385" sldId="528"/>
        </pc:sldMkLst>
      </pc:sldChg>
      <pc:sldChg chg="add">
        <pc:chgData name="Lena Dunham" userId="7a8e6d5e-cb96-47cf-aa9f-438249cb2abd" providerId="ADAL" clId="{BB906AF5-067E-4F42-B330-B57879D97BBA}" dt="2025-04-10T13:56:27.732" v="0"/>
        <pc:sldMkLst>
          <pc:docMk/>
          <pc:sldMk cId="3617024595" sldId="628"/>
        </pc:sldMkLst>
      </pc:sldChg>
      <pc:sldChg chg="add">
        <pc:chgData name="Lena Dunham" userId="7a8e6d5e-cb96-47cf-aa9f-438249cb2abd" providerId="ADAL" clId="{BB906AF5-067E-4F42-B330-B57879D97BBA}" dt="2025-04-10T13:56:27.732" v="0"/>
        <pc:sldMkLst>
          <pc:docMk/>
          <pc:sldMk cId="2435324323" sldId="629"/>
        </pc:sldMkLst>
      </pc:sldChg>
      <pc:sldChg chg="add">
        <pc:chgData name="Lena Dunham" userId="7a8e6d5e-cb96-47cf-aa9f-438249cb2abd" providerId="ADAL" clId="{BB906AF5-067E-4F42-B330-B57879D97BBA}" dt="2025-04-10T13:56:27.732" v="0"/>
        <pc:sldMkLst>
          <pc:docMk/>
          <pc:sldMk cId="3358118677" sldId="644"/>
        </pc:sldMkLst>
      </pc:sldChg>
      <pc:sldChg chg="add">
        <pc:chgData name="Lena Dunham" userId="7a8e6d5e-cb96-47cf-aa9f-438249cb2abd" providerId="ADAL" clId="{BB906AF5-067E-4F42-B330-B57879D97BBA}" dt="2025-04-10T13:56:27.732" v="0"/>
        <pc:sldMkLst>
          <pc:docMk/>
          <pc:sldMk cId="3899312313" sldId="653"/>
        </pc:sldMkLst>
      </pc:sldChg>
      <pc:sldChg chg="add">
        <pc:chgData name="Lena Dunham" userId="7a8e6d5e-cb96-47cf-aa9f-438249cb2abd" providerId="ADAL" clId="{BB906AF5-067E-4F42-B330-B57879D97BBA}" dt="2025-04-10T13:56:27.732" v="0"/>
        <pc:sldMkLst>
          <pc:docMk/>
          <pc:sldMk cId="1248846858" sldId="655"/>
        </pc:sldMkLst>
      </pc:sldChg>
      <pc:sldChg chg="add">
        <pc:chgData name="Lena Dunham" userId="7a8e6d5e-cb96-47cf-aa9f-438249cb2abd" providerId="ADAL" clId="{BB906AF5-067E-4F42-B330-B57879D97BBA}" dt="2025-04-10T13:56:27.732" v="0"/>
        <pc:sldMkLst>
          <pc:docMk/>
          <pc:sldMk cId="452776892" sldId="660"/>
        </pc:sldMkLst>
      </pc:sldChg>
      <pc:sldChg chg="add">
        <pc:chgData name="Lena Dunham" userId="7a8e6d5e-cb96-47cf-aa9f-438249cb2abd" providerId="ADAL" clId="{BB906AF5-067E-4F42-B330-B57879D97BBA}" dt="2025-04-10T13:56:27.732" v="0"/>
        <pc:sldMkLst>
          <pc:docMk/>
          <pc:sldMk cId="1851622734" sldId="661"/>
        </pc:sldMkLst>
      </pc:sldChg>
      <pc:sldChg chg="add">
        <pc:chgData name="Lena Dunham" userId="7a8e6d5e-cb96-47cf-aa9f-438249cb2abd" providerId="ADAL" clId="{BB906AF5-067E-4F42-B330-B57879D97BBA}" dt="2025-04-10T13:56:27.732" v="0"/>
        <pc:sldMkLst>
          <pc:docMk/>
          <pc:sldMk cId="1912760649" sldId="662"/>
        </pc:sldMkLst>
      </pc:sldChg>
      <pc:sldChg chg="add">
        <pc:chgData name="Lena Dunham" userId="7a8e6d5e-cb96-47cf-aa9f-438249cb2abd" providerId="ADAL" clId="{BB906AF5-067E-4F42-B330-B57879D97BBA}" dt="2025-04-10T13:56:27.732" v="0"/>
        <pc:sldMkLst>
          <pc:docMk/>
          <pc:sldMk cId="1489207015" sldId="663"/>
        </pc:sldMkLst>
      </pc:sldChg>
      <pc:sldChg chg="add">
        <pc:chgData name="Lena Dunham" userId="7a8e6d5e-cb96-47cf-aa9f-438249cb2abd" providerId="ADAL" clId="{BB906AF5-067E-4F42-B330-B57879D97BBA}" dt="2025-04-10T13:56:27.732" v="0"/>
        <pc:sldMkLst>
          <pc:docMk/>
          <pc:sldMk cId="1683901553" sldId="664"/>
        </pc:sldMkLst>
      </pc:sldChg>
      <pc:sldChg chg="add">
        <pc:chgData name="Lena Dunham" userId="7a8e6d5e-cb96-47cf-aa9f-438249cb2abd" providerId="ADAL" clId="{BB906AF5-067E-4F42-B330-B57879D97BBA}" dt="2025-04-10T13:56:27.732" v="0"/>
        <pc:sldMkLst>
          <pc:docMk/>
          <pc:sldMk cId="3706154980" sldId="665"/>
        </pc:sldMkLst>
      </pc:sldChg>
      <pc:sldChg chg="add">
        <pc:chgData name="Lena Dunham" userId="7a8e6d5e-cb96-47cf-aa9f-438249cb2abd" providerId="ADAL" clId="{BB906AF5-067E-4F42-B330-B57879D97BBA}" dt="2025-04-10T13:56:27.732" v="0"/>
        <pc:sldMkLst>
          <pc:docMk/>
          <pc:sldMk cId="4107911445" sldId="666"/>
        </pc:sldMkLst>
      </pc:sldChg>
      <pc:sldChg chg="add">
        <pc:chgData name="Lena Dunham" userId="7a8e6d5e-cb96-47cf-aa9f-438249cb2abd" providerId="ADAL" clId="{BB906AF5-067E-4F42-B330-B57879D97BBA}" dt="2025-04-10T13:56:27.732" v="0"/>
        <pc:sldMkLst>
          <pc:docMk/>
          <pc:sldMk cId="1768924842" sldId="667"/>
        </pc:sldMkLst>
      </pc:sldChg>
      <pc:sldChg chg="add">
        <pc:chgData name="Lena Dunham" userId="7a8e6d5e-cb96-47cf-aa9f-438249cb2abd" providerId="ADAL" clId="{BB906AF5-067E-4F42-B330-B57879D97BBA}" dt="2025-04-10T13:56:27.732" v="0"/>
        <pc:sldMkLst>
          <pc:docMk/>
          <pc:sldMk cId="968945920" sldId="668"/>
        </pc:sldMkLst>
      </pc:sldChg>
      <pc:sldChg chg="add">
        <pc:chgData name="Lena Dunham" userId="7a8e6d5e-cb96-47cf-aa9f-438249cb2abd" providerId="ADAL" clId="{BB906AF5-067E-4F42-B330-B57879D97BBA}" dt="2025-04-10T13:56:27.732" v="0"/>
        <pc:sldMkLst>
          <pc:docMk/>
          <pc:sldMk cId="3314706324" sldId="669"/>
        </pc:sldMkLst>
      </pc:sldChg>
      <pc:sldChg chg="add">
        <pc:chgData name="Lena Dunham" userId="7a8e6d5e-cb96-47cf-aa9f-438249cb2abd" providerId="ADAL" clId="{BB906AF5-067E-4F42-B330-B57879D97BBA}" dt="2025-04-10T13:56:27.732" v="0"/>
        <pc:sldMkLst>
          <pc:docMk/>
          <pc:sldMk cId="3722376628" sldId="670"/>
        </pc:sldMkLst>
      </pc:sldChg>
      <pc:sldChg chg="add">
        <pc:chgData name="Lena Dunham" userId="7a8e6d5e-cb96-47cf-aa9f-438249cb2abd" providerId="ADAL" clId="{BB906AF5-067E-4F42-B330-B57879D97BBA}" dt="2025-04-10T13:56:27.732" v="0"/>
        <pc:sldMkLst>
          <pc:docMk/>
          <pc:sldMk cId="3118607109" sldId="671"/>
        </pc:sldMkLst>
      </pc:sldChg>
      <pc:sldChg chg="add">
        <pc:chgData name="Lena Dunham" userId="7a8e6d5e-cb96-47cf-aa9f-438249cb2abd" providerId="ADAL" clId="{BB906AF5-067E-4F42-B330-B57879D97BBA}" dt="2025-04-10T13:56:27.732" v="0"/>
        <pc:sldMkLst>
          <pc:docMk/>
          <pc:sldMk cId="3152669943" sldId="672"/>
        </pc:sldMkLst>
      </pc:sldChg>
      <pc:sldChg chg="add">
        <pc:chgData name="Lena Dunham" userId="7a8e6d5e-cb96-47cf-aa9f-438249cb2abd" providerId="ADAL" clId="{BB906AF5-067E-4F42-B330-B57879D97BBA}" dt="2025-04-10T13:56:27.732" v="0"/>
        <pc:sldMkLst>
          <pc:docMk/>
          <pc:sldMk cId="3775436708" sldId="674"/>
        </pc:sldMkLst>
      </pc:sldChg>
      <pc:sldChg chg="add">
        <pc:chgData name="Lena Dunham" userId="7a8e6d5e-cb96-47cf-aa9f-438249cb2abd" providerId="ADAL" clId="{BB906AF5-067E-4F42-B330-B57879D97BBA}" dt="2025-04-10T13:56:27.732" v="0"/>
        <pc:sldMkLst>
          <pc:docMk/>
          <pc:sldMk cId="68642706" sldId="675"/>
        </pc:sldMkLst>
      </pc:sldChg>
      <pc:sldChg chg="add">
        <pc:chgData name="Lena Dunham" userId="7a8e6d5e-cb96-47cf-aa9f-438249cb2abd" providerId="ADAL" clId="{BB906AF5-067E-4F42-B330-B57879D97BBA}" dt="2025-04-10T13:56:27.732" v="0"/>
        <pc:sldMkLst>
          <pc:docMk/>
          <pc:sldMk cId="1780565837" sldId="676"/>
        </pc:sldMkLst>
      </pc:sldChg>
      <pc:sldChg chg="delSp modSp mod">
        <pc:chgData name="Lena Dunham" userId="7a8e6d5e-cb96-47cf-aa9f-438249cb2abd" providerId="ADAL" clId="{BB906AF5-067E-4F42-B330-B57879D97BBA}" dt="2025-04-10T13:58:28.651" v="171" actId="20577"/>
        <pc:sldMkLst>
          <pc:docMk/>
          <pc:sldMk cId="1418948050" sldId="4221"/>
        </pc:sldMkLst>
        <pc:spChg chg="mod">
          <ac:chgData name="Lena Dunham" userId="7a8e6d5e-cb96-47cf-aa9f-438249cb2abd" providerId="ADAL" clId="{BB906AF5-067E-4F42-B330-B57879D97BBA}" dt="2025-04-10T13:57:01.886" v="10" actId="20577"/>
          <ac:spMkLst>
            <pc:docMk/>
            <pc:sldMk cId="1418948050" sldId="4221"/>
            <ac:spMk id="26" creationId="{D69F8614-73E9-5BDC-96F4-07078BCADCE5}"/>
          </ac:spMkLst>
        </pc:spChg>
        <pc:spChg chg="del">
          <ac:chgData name="Lena Dunham" userId="7a8e6d5e-cb96-47cf-aa9f-438249cb2abd" providerId="ADAL" clId="{BB906AF5-067E-4F42-B330-B57879D97BBA}" dt="2025-04-10T13:56:44.930" v="1" actId="478"/>
          <ac:spMkLst>
            <pc:docMk/>
            <pc:sldMk cId="1418948050" sldId="4221"/>
            <ac:spMk id="31" creationId="{9E680174-B11D-6FF6-ECC1-B9F43FB16396}"/>
          </ac:spMkLst>
        </pc:spChg>
        <pc:spChg chg="del">
          <ac:chgData name="Lena Dunham" userId="7a8e6d5e-cb96-47cf-aa9f-438249cb2abd" providerId="ADAL" clId="{BB906AF5-067E-4F42-B330-B57879D97BBA}" dt="2025-04-10T13:56:59.002" v="8" actId="478"/>
          <ac:spMkLst>
            <pc:docMk/>
            <pc:sldMk cId="1418948050" sldId="4221"/>
            <ac:spMk id="33" creationId="{B116826E-B146-E669-FAB1-4096F36CB6B2}"/>
          </ac:spMkLst>
        </pc:spChg>
        <pc:spChg chg="mod">
          <ac:chgData name="Lena Dunham" userId="7a8e6d5e-cb96-47cf-aa9f-438249cb2abd" providerId="ADAL" clId="{BB906AF5-067E-4F42-B330-B57879D97BBA}" dt="2025-04-10T13:57:06.134" v="18" actId="20577"/>
          <ac:spMkLst>
            <pc:docMk/>
            <pc:sldMk cId="1418948050" sldId="4221"/>
            <ac:spMk id="34" creationId="{13F007C0-A1FD-D27C-C223-249E107C9B95}"/>
          </ac:spMkLst>
        </pc:spChg>
        <pc:spChg chg="mod">
          <ac:chgData name="Lena Dunham" userId="7a8e6d5e-cb96-47cf-aa9f-438249cb2abd" providerId="ADAL" clId="{BB906AF5-067E-4F42-B330-B57879D97BBA}" dt="2025-04-10T13:58:28.651" v="171" actId="20577"/>
          <ac:spMkLst>
            <pc:docMk/>
            <pc:sldMk cId="1418948050" sldId="4221"/>
            <ac:spMk id="58" creationId="{91527AE0-FE1F-ED31-BF88-82BE7455D8EF}"/>
          </ac:spMkLst>
        </pc:spChg>
        <pc:spChg chg="mod">
          <ac:chgData name="Lena Dunham" userId="7a8e6d5e-cb96-47cf-aa9f-438249cb2abd" providerId="ADAL" clId="{BB906AF5-067E-4F42-B330-B57879D97BBA}" dt="2025-04-10T13:57:15.392" v="24" actId="20577"/>
          <ac:spMkLst>
            <pc:docMk/>
            <pc:sldMk cId="1418948050" sldId="4221"/>
            <ac:spMk id="61" creationId="{16DAEBE7-6D52-D6BB-E11E-8DFC91CEF2C0}"/>
          </ac:spMkLst>
        </pc:spChg>
      </pc:sldChg>
    </pc:docChg>
  </pc:docChgLst>
  <pc:docChgLst>
    <pc:chgData name="Lena Dunham" userId="7a8e6d5e-cb96-47cf-aa9f-438249cb2abd" providerId="ADAL" clId="{D9D7D8FB-31E2-4448-8130-FE37265742A9}"/>
    <pc:docChg chg="undo custSel addSld delSld modSld delMainMaster">
      <pc:chgData name="Lena Dunham" userId="7a8e6d5e-cb96-47cf-aa9f-438249cb2abd" providerId="ADAL" clId="{D9D7D8FB-31E2-4448-8130-FE37265742A9}" dt="2025-02-13T16:09:07.309" v="107"/>
      <pc:docMkLst>
        <pc:docMk/>
      </pc:docMkLst>
      <pc:sldChg chg="del">
        <pc:chgData name="Lena Dunham" userId="7a8e6d5e-cb96-47cf-aa9f-438249cb2abd" providerId="ADAL" clId="{D9D7D8FB-31E2-4448-8130-FE37265742A9}" dt="2025-02-13T16:08:40.923" v="91" actId="47"/>
        <pc:sldMkLst>
          <pc:docMk/>
          <pc:sldMk cId="0" sldId="256"/>
        </pc:sldMkLst>
      </pc:sldChg>
      <pc:sldChg chg="del">
        <pc:chgData name="Lena Dunham" userId="7a8e6d5e-cb96-47cf-aa9f-438249cb2abd" providerId="ADAL" clId="{D9D7D8FB-31E2-4448-8130-FE37265742A9}" dt="2025-02-13T16:08:40.923" v="91" actId="47"/>
        <pc:sldMkLst>
          <pc:docMk/>
          <pc:sldMk cId="0" sldId="257"/>
        </pc:sldMkLst>
      </pc:sldChg>
      <pc:sldChg chg="del">
        <pc:chgData name="Lena Dunham" userId="7a8e6d5e-cb96-47cf-aa9f-438249cb2abd" providerId="ADAL" clId="{D9D7D8FB-31E2-4448-8130-FE37265742A9}" dt="2025-02-13T16:08:40.923" v="91" actId="47"/>
        <pc:sldMkLst>
          <pc:docMk/>
          <pc:sldMk cId="0" sldId="258"/>
        </pc:sldMkLst>
      </pc:sldChg>
      <pc:sldChg chg="del">
        <pc:chgData name="Lena Dunham" userId="7a8e6d5e-cb96-47cf-aa9f-438249cb2abd" providerId="ADAL" clId="{D9D7D8FB-31E2-4448-8130-FE37265742A9}" dt="2025-02-13T16:08:40.923" v="91" actId="47"/>
        <pc:sldMkLst>
          <pc:docMk/>
          <pc:sldMk cId="0" sldId="259"/>
        </pc:sldMkLst>
      </pc:sldChg>
      <pc:sldChg chg="del">
        <pc:chgData name="Lena Dunham" userId="7a8e6d5e-cb96-47cf-aa9f-438249cb2abd" providerId="ADAL" clId="{D9D7D8FB-31E2-4448-8130-FE37265742A9}" dt="2025-02-13T16:08:40.923" v="91" actId="47"/>
        <pc:sldMkLst>
          <pc:docMk/>
          <pc:sldMk cId="0" sldId="260"/>
        </pc:sldMkLst>
      </pc:sldChg>
      <pc:sldChg chg="del">
        <pc:chgData name="Lena Dunham" userId="7a8e6d5e-cb96-47cf-aa9f-438249cb2abd" providerId="ADAL" clId="{D9D7D8FB-31E2-4448-8130-FE37265742A9}" dt="2025-02-13T16:08:40.923" v="91" actId="47"/>
        <pc:sldMkLst>
          <pc:docMk/>
          <pc:sldMk cId="0" sldId="261"/>
        </pc:sldMkLst>
      </pc:sldChg>
      <pc:sldChg chg="del">
        <pc:chgData name="Lena Dunham" userId="7a8e6d5e-cb96-47cf-aa9f-438249cb2abd" providerId="ADAL" clId="{D9D7D8FB-31E2-4448-8130-FE37265742A9}" dt="2025-02-13T16:08:40.923" v="91" actId="47"/>
        <pc:sldMkLst>
          <pc:docMk/>
          <pc:sldMk cId="0" sldId="262"/>
        </pc:sldMkLst>
      </pc:sldChg>
      <pc:sldChg chg="modSp add del mod">
        <pc:chgData name="Lena Dunham" userId="7a8e6d5e-cb96-47cf-aa9f-438249cb2abd" providerId="ADAL" clId="{D9D7D8FB-31E2-4448-8130-FE37265742A9}" dt="2025-02-13T16:09:07.309" v="107"/>
        <pc:sldMkLst>
          <pc:docMk/>
          <pc:sldMk cId="800242954" sldId="292"/>
        </pc:sldMkLst>
      </pc:sldChg>
      <pc:sldChg chg="add del">
        <pc:chgData name="Lena Dunham" userId="7a8e6d5e-cb96-47cf-aa9f-438249cb2abd" providerId="ADAL" clId="{D9D7D8FB-31E2-4448-8130-FE37265742A9}" dt="2025-02-13T16:09:07.309" v="107"/>
        <pc:sldMkLst>
          <pc:docMk/>
          <pc:sldMk cId="1876789124" sldId="294"/>
        </pc:sldMkLst>
      </pc:sldChg>
      <pc:sldChg chg="modSp add del mod">
        <pc:chgData name="Lena Dunham" userId="7a8e6d5e-cb96-47cf-aa9f-438249cb2abd" providerId="ADAL" clId="{D9D7D8FB-31E2-4448-8130-FE37265742A9}" dt="2025-02-13T16:09:07.309" v="107"/>
        <pc:sldMkLst>
          <pc:docMk/>
          <pc:sldMk cId="3803741137" sldId="295"/>
        </pc:sldMkLst>
      </pc:sldChg>
      <pc:sldChg chg="add del">
        <pc:chgData name="Lena Dunham" userId="7a8e6d5e-cb96-47cf-aa9f-438249cb2abd" providerId="ADAL" clId="{D9D7D8FB-31E2-4448-8130-FE37265742A9}" dt="2025-02-13T16:09:07.309" v="107"/>
        <pc:sldMkLst>
          <pc:docMk/>
          <pc:sldMk cId="1604415970" sldId="406"/>
        </pc:sldMkLst>
      </pc:sldChg>
      <pc:sldChg chg="add del">
        <pc:chgData name="Lena Dunham" userId="7a8e6d5e-cb96-47cf-aa9f-438249cb2abd" providerId="ADAL" clId="{D9D7D8FB-31E2-4448-8130-FE37265742A9}" dt="2025-02-13T16:09:07.309" v="107"/>
        <pc:sldMkLst>
          <pc:docMk/>
          <pc:sldMk cId="3623022894" sldId="421"/>
        </pc:sldMkLst>
      </pc:sldChg>
      <pc:sldChg chg="modSp add del mod">
        <pc:chgData name="Lena Dunham" userId="7a8e6d5e-cb96-47cf-aa9f-438249cb2abd" providerId="ADAL" clId="{D9D7D8FB-31E2-4448-8130-FE37265742A9}" dt="2025-02-13T16:09:07.309" v="107"/>
        <pc:sldMkLst>
          <pc:docMk/>
          <pc:sldMk cId="3444134633" sldId="3324"/>
        </pc:sldMkLst>
      </pc:sldChg>
      <pc:sldChg chg="add del">
        <pc:chgData name="Lena Dunham" userId="7a8e6d5e-cb96-47cf-aa9f-438249cb2abd" providerId="ADAL" clId="{D9D7D8FB-31E2-4448-8130-FE37265742A9}" dt="2025-02-13T16:09:07.309" v="107"/>
        <pc:sldMkLst>
          <pc:docMk/>
          <pc:sldMk cId="1049754514" sldId="3344"/>
        </pc:sldMkLst>
      </pc:sldChg>
      <pc:sldChg chg="add del">
        <pc:chgData name="Lena Dunham" userId="7a8e6d5e-cb96-47cf-aa9f-438249cb2abd" providerId="ADAL" clId="{D9D7D8FB-31E2-4448-8130-FE37265742A9}" dt="2025-02-13T16:09:07.309" v="107"/>
        <pc:sldMkLst>
          <pc:docMk/>
          <pc:sldMk cId="1633362907" sldId="3360"/>
        </pc:sldMkLst>
      </pc:sldChg>
      <pc:sldChg chg="add del">
        <pc:chgData name="Lena Dunham" userId="7a8e6d5e-cb96-47cf-aa9f-438249cb2abd" providerId="ADAL" clId="{D9D7D8FB-31E2-4448-8130-FE37265742A9}" dt="2025-02-13T16:09:07.309" v="107"/>
        <pc:sldMkLst>
          <pc:docMk/>
          <pc:sldMk cId="1609937607" sldId="3370"/>
        </pc:sldMkLst>
      </pc:sldChg>
      <pc:sldChg chg="add del">
        <pc:chgData name="Lena Dunham" userId="7a8e6d5e-cb96-47cf-aa9f-438249cb2abd" providerId="ADAL" clId="{D9D7D8FB-31E2-4448-8130-FE37265742A9}" dt="2025-02-13T16:09:07.309" v="107"/>
        <pc:sldMkLst>
          <pc:docMk/>
          <pc:sldMk cId="2335965000" sldId="3372"/>
        </pc:sldMkLst>
      </pc:sldChg>
      <pc:sldChg chg="add del">
        <pc:chgData name="Lena Dunham" userId="7a8e6d5e-cb96-47cf-aa9f-438249cb2abd" providerId="ADAL" clId="{D9D7D8FB-31E2-4448-8130-FE37265742A9}" dt="2025-02-13T16:09:07.309" v="107"/>
        <pc:sldMkLst>
          <pc:docMk/>
          <pc:sldMk cId="2352479831" sldId="3374"/>
        </pc:sldMkLst>
      </pc:sldChg>
      <pc:sldChg chg="add del">
        <pc:chgData name="Lena Dunham" userId="7a8e6d5e-cb96-47cf-aa9f-438249cb2abd" providerId="ADAL" clId="{D9D7D8FB-31E2-4448-8130-FE37265742A9}" dt="2025-02-13T16:09:07.309" v="107"/>
        <pc:sldMkLst>
          <pc:docMk/>
          <pc:sldMk cId="1037502094" sldId="3390"/>
        </pc:sldMkLst>
      </pc:sldChg>
      <pc:sldChg chg="add del">
        <pc:chgData name="Lena Dunham" userId="7a8e6d5e-cb96-47cf-aa9f-438249cb2abd" providerId="ADAL" clId="{D9D7D8FB-31E2-4448-8130-FE37265742A9}" dt="2025-02-13T16:09:07.309" v="107"/>
        <pc:sldMkLst>
          <pc:docMk/>
          <pc:sldMk cId="0" sldId="3393"/>
        </pc:sldMkLst>
      </pc:sldChg>
      <pc:sldChg chg="modSp add del mod">
        <pc:chgData name="Lena Dunham" userId="7a8e6d5e-cb96-47cf-aa9f-438249cb2abd" providerId="ADAL" clId="{D9D7D8FB-31E2-4448-8130-FE37265742A9}" dt="2025-02-13T16:09:07.309" v="107"/>
        <pc:sldMkLst>
          <pc:docMk/>
          <pc:sldMk cId="220753050" sldId="3397"/>
        </pc:sldMkLst>
      </pc:sldChg>
      <pc:sldChg chg="modSp add del mod">
        <pc:chgData name="Lena Dunham" userId="7a8e6d5e-cb96-47cf-aa9f-438249cb2abd" providerId="ADAL" clId="{D9D7D8FB-31E2-4448-8130-FE37265742A9}" dt="2025-02-13T16:09:07.309" v="107"/>
        <pc:sldMkLst>
          <pc:docMk/>
          <pc:sldMk cId="4176307950" sldId="3405"/>
        </pc:sldMkLst>
      </pc:sldChg>
      <pc:sldChg chg="modSp add del mod">
        <pc:chgData name="Lena Dunham" userId="7a8e6d5e-cb96-47cf-aa9f-438249cb2abd" providerId="ADAL" clId="{D9D7D8FB-31E2-4448-8130-FE37265742A9}" dt="2025-02-13T16:09:07.309" v="107"/>
        <pc:sldMkLst>
          <pc:docMk/>
          <pc:sldMk cId="937133368" sldId="3406"/>
        </pc:sldMkLst>
      </pc:sldChg>
      <pc:sldChg chg="modSp add del mod">
        <pc:chgData name="Lena Dunham" userId="7a8e6d5e-cb96-47cf-aa9f-438249cb2abd" providerId="ADAL" clId="{D9D7D8FB-31E2-4448-8130-FE37265742A9}" dt="2025-02-13T16:09:07.309" v="107"/>
        <pc:sldMkLst>
          <pc:docMk/>
          <pc:sldMk cId="647117699" sldId="3407"/>
        </pc:sldMkLst>
      </pc:sldChg>
      <pc:sldChg chg="modSp add del mod">
        <pc:chgData name="Lena Dunham" userId="7a8e6d5e-cb96-47cf-aa9f-438249cb2abd" providerId="ADAL" clId="{D9D7D8FB-31E2-4448-8130-FE37265742A9}" dt="2025-02-13T16:09:07.309" v="107"/>
        <pc:sldMkLst>
          <pc:docMk/>
          <pc:sldMk cId="1187319317" sldId="3408"/>
        </pc:sldMkLst>
      </pc:sldChg>
      <pc:sldChg chg="modSp add del mod">
        <pc:chgData name="Lena Dunham" userId="7a8e6d5e-cb96-47cf-aa9f-438249cb2abd" providerId="ADAL" clId="{D9D7D8FB-31E2-4448-8130-FE37265742A9}" dt="2025-02-13T16:09:07.309" v="107"/>
        <pc:sldMkLst>
          <pc:docMk/>
          <pc:sldMk cId="3174514940" sldId="3409"/>
        </pc:sldMkLst>
      </pc:sldChg>
      <pc:sldChg chg="modSp add del mod">
        <pc:chgData name="Lena Dunham" userId="7a8e6d5e-cb96-47cf-aa9f-438249cb2abd" providerId="ADAL" clId="{D9D7D8FB-31E2-4448-8130-FE37265742A9}" dt="2025-02-13T16:09:07.309" v="107"/>
        <pc:sldMkLst>
          <pc:docMk/>
          <pc:sldMk cId="4188019357" sldId="3410"/>
        </pc:sldMkLst>
      </pc:sldChg>
      <pc:sldChg chg="modSp add del mod">
        <pc:chgData name="Lena Dunham" userId="7a8e6d5e-cb96-47cf-aa9f-438249cb2abd" providerId="ADAL" clId="{D9D7D8FB-31E2-4448-8130-FE37265742A9}" dt="2025-02-13T16:09:07.309" v="107"/>
        <pc:sldMkLst>
          <pc:docMk/>
          <pc:sldMk cId="2752655647" sldId="3411"/>
        </pc:sldMkLst>
      </pc:sldChg>
      <pc:sldChg chg="modSp mod">
        <pc:chgData name="Lena Dunham" userId="7a8e6d5e-cb96-47cf-aa9f-438249cb2abd" providerId="ADAL" clId="{D9D7D8FB-31E2-4448-8130-FE37265742A9}" dt="2025-02-13T16:08:33.546" v="90" actId="20577"/>
        <pc:sldMkLst>
          <pc:docMk/>
          <pc:sldMk cId="1418948050" sldId="4221"/>
        </pc:sldMkLst>
        <pc:spChg chg="mod">
          <ac:chgData name="Lena Dunham" userId="7a8e6d5e-cb96-47cf-aa9f-438249cb2abd" providerId="ADAL" clId="{D9D7D8FB-31E2-4448-8130-FE37265742A9}" dt="2025-02-13T16:07:47.184" v="10" actId="20577"/>
          <ac:spMkLst>
            <pc:docMk/>
            <pc:sldMk cId="1418948050" sldId="4221"/>
            <ac:spMk id="34" creationId="{13F007C0-A1FD-D27C-C223-249E107C9B95}"/>
          </ac:spMkLst>
        </pc:spChg>
        <pc:spChg chg="mod">
          <ac:chgData name="Lena Dunham" userId="7a8e6d5e-cb96-47cf-aa9f-438249cb2abd" providerId="ADAL" clId="{D9D7D8FB-31E2-4448-8130-FE37265742A9}" dt="2025-02-13T16:08:33.546" v="90" actId="20577"/>
          <ac:spMkLst>
            <pc:docMk/>
            <pc:sldMk cId="1418948050" sldId="4221"/>
            <ac:spMk id="58" creationId="{91527AE0-FE1F-ED31-BF88-82BE7455D8EF}"/>
          </ac:spMkLst>
        </pc:spChg>
        <pc:spChg chg="mod">
          <ac:chgData name="Lena Dunham" userId="7a8e6d5e-cb96-47cf-aa9f-438249cb2abd" providerId="ADAL" clId="{D9D7D8FB-31E2-4448-8130-FE37265742A9}" dt="2025-02-13T16:07:57.617" v="15" actId="20577"/>
          <ac:spMkLst>
            <pc:docMk/>
            <pc:sldMk cId="1418948050" sldId="4221"/>
            <ac:spMk id="61" creationId="{16DAEBE7-6D52-D6BB-E11E-8DFC91CEF2C0}"/>
          </ac:spMkLst>
        </pc:spChg>
      </pc:sldChg>
      <pc:sldChg chg="del">
        <pc:chgData name="Lena Dunham" userId="7a8e6d5e-cb96-47cf-aa9f-438249cb2abd" providerId="ADAL" clId="{D9D7D8FB-31E2-4448-8130-FE37265742A9}" dt="2025-02-13T16:08:40.923" v="91" actId="47"/>
        <pc:sldMkLst>
          <pc:docMk/>
          <pc:sldMk cId="2387895559" sldId="4222"/>
        </pc:sldMkLst>
      </pc:sldChg>
      <pc:sldChg chg="del">
        <pc:chgData name="Lena Dunham" userId="7a8e6d5e-cb96-47cf-aa9f-438249cb2abd" providerId="ADAL" clId="{D9D7D8FB-31E2-4448-8130-FE37265742A9}" dt="2025-02-13T16:08:40.923" v="91" actId="47"/>
        <pc:sldMkLst>
          <pc:docMk/>
          <pc:sldMk cId="1811188369" sldId="4223"/>
        </pc:sldMkLst>
      </pc:sldChg>
      <pc:sldChg chg="del">
        <pc:chgData name="Lena Dunham" userId="7a8e6d5e-cb96-47cf-aa9f-438249cb2abd" providerId="ADAL" clId="{D9D7D8FB-31E2-4448-8130-FE37265742A9}" dt="2025-02-13T16:08:40.923" v="91" actId="47"/>
        <pc:sldMkLst>
          <pc:docMk/>
          <pc:sldMk cId="552699006" sldId="4224"/>
        </pc:sldMkLst>
      </pc:sldChg>
      <pc:sldChg chg="del">
        <pc:chgData name="Lena Dunham" userId="7a8e6d5e-cb96-47cf-aa9f-438249cb2abd" providerId="ADAL" clId="{D9D7D8FB-31E2-4448-8130-FE37265742A9}" dt="2025-02-13T16:08:40.923" v="91" actId="47"/>
        <pc:sldMkLst>
          <pc:docMk/>
          <pc:sldMk cId="487238026" sldId="4225"/>
        </pc:sldMkLst>
      </pc:sldChg>
      <pc:sldChg chg="del">
        <pc:chgData name="Lena Dunham" userId="7a8e6d5e-cb96-47cf-aa9f-438249cb2abd" providerId="ADAL" clId="{D9D7D8FB-31E2-4448-8130-FE37265742A9}" dt="2025-02-13T16:08:40.923" v="91" actId="47"/>
        <pc:sldMkLst>
          <pc:docMk/>
          <pc:sldMk cId="2857719588" sldId="4226"/>
        </pc:sldMkLst>
      </pc:sldChg>
      <pc:sldMasterChg chg="delSldLayout">
        <pc:chgData name="Lena Dunham" userId="7a8e6d5e-cb96-47cf-aa9f-438249cb2abd" providerId="ADAL" clId="{D9D7D8FB-31E2-4448-8130-FE37265742A9}" dt="2025-02-13T16:08:40.923" v="91" actId="47"/>
        <pc:sldMasterMkLst>
          <pc:docMk/>
          <pc:sldMasterMk cId="0" sldId="2147483755"/>
        </pc:sldMasterMkLst>
        <pc:sldLayoutChg chg="del">
          <pc:chgData name="Lena Dunham" userId="7a8e6d5e-cb96-47cf-aa9f-438249cb2abd" providerId="ADAL" clId="{D9D7D8FB-31E2-4448-8130-FE37265742A9}" dt="2025-02-13T16:08:40.923" v="91" actId="47"/>
          <pc:sldLayoutMkLst>
            <pc:docMk/>
            <pc:sldMasterMk cId="0" sldId="2147483755"/>
            <pc:sldLayoutMk cId="78217809" sldId="2147483756"/>
          </pc:sldLayoutMkLst>
        </pc:sldLayoutChg>
      </pc:sldMasterChg>
      <pc:sldMasterChg chg="del delSldLayout">
        <pc:chgData name="Lena Dunham" userId="7a8e6d5e-cb96-47cf-aa9f-438249cb2abd" providerId="ADAL" clId="{D9D7D8FB-31E2-4448-8130-FE37265742A9}" dt="2025-02-13T16:08:40.923" v="91" actId="47"/>
        <pc:sldMasterMkLst>
          <pc:docMk/>
          <pc:sldMasterMk cId="299245943" sldId="2147483757"/>
        </pc:sldMasterMkLst>
        <pc:sldLayoutChg chg="del">
          <pc:chgData name="Lena Dunham" userId="7a8e6d5e-cb96-47cf-aa9f-438249cb2abd" providerId="ADAL" clId="{D9D7D8FB-31E2-4448-8130-FE37265742A9}" dt="2025-02-13T16:08:40.923" v="91" actId="47"/>
          <pc:sldLayoutMkLst>
            <pc:docMk/>
            <pc:sldMasterMk cId="299245943" sldId="2147483757"/>
            <pc:sldLayoutMk cId="4155370469" sldId="2147483758"/>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2385098531" sldId="2147483759"/>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2555095294" sldId="2147483760"/>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3791260880" sldId="2147483761"/>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76120965" sldId="2147483762"/>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87124657" sldId="2147483763"/>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3058114384" sldId="2147483764"/>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1765033057" sldId="2147483765"/>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3945220457" sldId="2147483766"/>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3521711757" sldId="2147483767"/>
          </pc:sldLayoutMkLst>
        </pc:sldLayoutChg>
        <pc:sldLayoutChg chg="del">
          <pc:chgData name="Lena Dunham" userId="7a8e6d5e-cb96-47cf-aa9f-438249cb2abd" providerId="ADAL" clId="{D9D7D8FB-31E2-4448-8130-FE37265742A9}" dt="2025-02-13T16:08:40.923" v="91" actId="47"/>
          <pc:sldLayoutMkLst>
            <pc:docMk/>
            <pc:sldMasterMk cId="299245943" sldId="2147483757"/>
            <pc:sldLayoutMk cId="2648319532" sldId="2147483768"/>
          </pc:sldLayoutMkLst>
        </pc:sldLayoutChg>
      </pc:sldMasterChg>
    </pc:docChg>
  </pc:docChgLst>
  <pc:docChgLst>
    <pc:chgData name="Justine Allen" userId="74a19456-9297-4ccb-83db-a0ad0cec6ea4" providerId="ADAL" clId="{38DE756D-4DD7-446D-95F4-BB396B0D0D10}"/>
    <pc:docChg chg="delSld modSld modShowInfo">
      <pc:chgData name="Justine Allen" userId="74a19456-9297-4ccb-83db-a0ad0cec6ea4" providerId="ADAL" clId="{38DE756D-4DD7-446D-95F4-BB396B0D0D10}" dt="2025-01-09T20:31:41.170" v="62" actId="20577"/>
      <pc:docMkLst>
        <pc:docMk/>
      </pc:docMkLst>
      <pc:sldChg chg="modSp mod">
        <pc:chgData name="Justine Allen" userId="74a19456-9297-4ccb-83db-a0ad0cec6ea4" providerId="ADAL" clId="{38DE756D-4DD7-446D-95F4-BB396B0D0D10}" dt="2025-01-09T20:31:41.170" v="62" actId="20577"/>
        <pc:sldMkLst>
          <pc:docMk/>
          <pc:sldMk cId="0" sldId="258"/>
        </pc:sldMkLst>
      </pc:sldChg>
      <pc:sldChg chg="modSp mod">
        <pc:chgData name="Justine Allen" userId="74a19456-9297-4ccb-83db-a0ad0cec6ea4" providerId="ADAL" clId="{38DE756D-4DD7-446D-95F4-BB396B0D0D10}" dt="2025-01-09T19:40:18.856" v="48" actId="113"/>
        <pc:sldMkLst>
          <pc:docMk/>
          <pc:sldMk cId="1418948050" sldId="4221"/>
        </pc:sldMkLst>
      </pc:sldChg>
      <pc:sldChg chg="addSp del delDesignElem">
        <pc:chgData name="Justine Allen" userId="74a19456-9297-4ccb-83db-a0ad0cec6ea4" providerId="ADAL" clId="{38DE756D-4DD7-446D-95F4-BB396B0D0D10}" dt="2025-01-09T19:43:50.735" v="51"/>
        <pc:sldMkLst>
          <pc:docMk/>
          <pc:sldMk cId="2387895559" sldId="4222"/>
        </pc:sldMkLst>
      </pc:sldChg>
      <pc:sldChg chg="del">
        <pc:chgData name="Justine Allen" userId="74a19456-9297-4ccb-83db-a0ad0cec6ea4" providerId="ADAL" clId="{38DE756D-4DD7-446D-95F4-BB396B0D0D10}" dt="2025-01-09T19:43:50.735" v="51"/>
        <pc:sldMkLst>
          <pc:docMk/>
          <pc:sldMk cId="1811188369" sldId="4223"/>
        </pc:sldMkLst>
      </pc:sldChg>
      <pc:sldChg chg="del">
        <pc:chgData name="Justine Allen" userId="74a19456-9297-4ccb-83db-a0ad0cec6ea4" providerId="ADAL" clId="{38DE756D-4DD7-446D-95F4-BB396B0D0D10}" dt="2025-01-09T19:43:50.735" v="51"/>
        <pc:sldMkLst>
          <pc:docMk/>
          <pc:sldMk cId="552699006" sldId="4224"/>
        </pc:sldMkLst>
      </pc:sldChg>
      <pc:sldChg chg="modSp del mod">
        <pc:chgData name="Justine Allen" userId="74a19456-9297-4ccb-83db-a0ad0cec6ea4" providerId="ADAL" clId="{38DE756D-4DD7-446D-95F4-BB396B0D0D10}" dt="2025-01-09T19:48:04.382" v="58" actId="1038"/>
        <pc:sldMkLst>
          <pc:docMk/>
          <pc:sldMk cId="487238026" sldId="4225"/>
        </pc:sldMkLst>
      </pc:sldChg>
      <pc:sldChg chg="del">
        <pc:chgData name="Justine Allen" userId="74a19456-9297-4ccb-83db-a0ad0cec6ea4" providerId="ADAL" clId="{38DE756D-4DD7-446D-95F4-BB396B0D0D10}" dt="2025-01-09T19:43:50.735" v="51"/>
        <pc:sldMkLst>
          <pc:docMk/>
          <pc:sldMk cId="2857719588" sldId="422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280055681797195"/>
          <c:y val="0.20057935422906445"/>
          <c:w val="0.31439897345395401"/>
          <c:h val="0.67738642116478043"/>
        </c:manualLayout>
      </c:layout>
      <c:pieChart>
        <c:varyColors val="1"/>
        <c:ser>
          <c:idx val="0"/>
          <c:order val="0"/>
          <c:tx>
            <c:strRef>
              <c:f>Sheet1!$B$1</c:f>
              <c:strCache>
                <c:ptCount val="1"/>
                <c:pt idx="0">
                  <c:v>Column1</c:v>
                </c:pt>
              </c:strCache>
            </c:strRef>
          </c:tx>
          <c:dPt>
            <c:idx val="0"/>
            <c:bubble3D val="0"/>
            <c:spPr>
              <a:solidFill>
                <a:srgbClr val="F3901D"/>
              </a:solidFill>
              <a:ln w="19050">
                <a:solidFill>
                  <a:schemeClr val="lt1"/>
                </a:solidFill>
              </a:ln>
              <a:effectLst/>
            </c:spPr>
            <c:extLst>
              <c:ext xmlns:c16="http://schemas.microsoft.com/office/drawing/2014/chart" uri="{C3380CC4-5D6E-409C-BE32-E72D297353CC}">
                <c16:uniqueId val="{00000001-AEBC-4C0A-86F1-27B3B6890485}"/>
              </c:ext>
            </c:extLst>
          </c:dPt>
          <c:dPt>
            <c:idx val="1"/>
            <c:bubble3D val="0"/>
            <c:spPr>
              <a:solidFill>
                <a:srgbClr val="A9C2D3"/>
              </a:solidFill>
              <a:ln w="19050">
                <a:solidFill>
                  <a:schemeClr val="lt1"/>
                </a:solidFill>
              </a:ln>
              <a:effectLst/>
            </c:spPr>
            <c:extLst>
              <c:ext xmlns:c16="http://schemas.microsoft.com/office/drawing/2014/chart" uri="{C3380CC4-5D6E-409C-BE32-E72D297353CC}">
                <c16:uniqueId val="{00000003-AEBC-4C0A-86F1-27B3B6890485}"/>
              </c:ext>
            </c:extLst>
          </c:dPt>
          <c:dPt>
            <c:idx val="2"/>
            <c:bubble3D val="0"/>
            <c:spPr>
              <a:solidFill>
                <a:srgbClr val="339EFF"/>
              </a:solidFill>
              <a:ln w="19050">
                <a:solidFill>
                  <a:schemeClr val="lt1"/>
                </a:solidFill>
              </a:ln>
              <a:effectLst/>
            </c:spPr>
            <c:extLst>
              <c:ext xmlns:c16="http://schemas.microsoft.com/office/drawing/2014/chart" uri="{C3380CC4-5D6E-409C-BE32-E72D297353CC}">
                <c16:uniqueId val="{00000005-AEBC-4C0A-86F1-27B3B68904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BC-4C0A-86F1-27B3B6890485}"/>
              </c:ext>
            </c:extLst>
          </c:dPt>
          <c:dPt>
            <c:idx val="4"/>
            <c:bubble3D val="0"/>
            <c:spPr>
              <a:solidFill>
                <a:srgbClr val="FFCC00"/>
              </a:solidFill>
              <a:ln w="19050">
                <a:solidFill>
                  <a:srgbClr val="FFFFFF"/>
                </a:solidFill>
              </a:ln>
              <a:effectLst/>
            </c:spPr>
            <c:extLst>
              <c:ext xmlns:c16="http://schemas.microsoft.com/office/drawing/2014/chart" uri="{C3380CC4-5D6E-409C-BE32-E72D297353CC}">
                <c16:uniqueId val="{00000009-AEBC-4C0A-86F1-27B3B6890485}"/>
              </c:ext>
            </c:extLst>
          </c:dPt>
          <c:dPt>
            <c:idx val="5"/>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B-AEBC-4C0A-86F1-27B3B6890485}"/>
              </c:ext>
            </c:extLst>
          </c:dPt>
          <c:dLbls>
            <c:dLbl>
              <c:idx val="0"/>
              <c:layout>
                <c:manualLayout>
                  <c:x val="3.2075209442495763E-2"/>
                  <c:y val="-5.767846638217637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EBC-4C0A-86F1-27B3B6890485}"/>
                </c:ext>
              </c:extLst>
            </c:dLbl>
            <c:dLbl>
              <c:idx val="1"/>
              <c:layout>
                <c:manualLayout>
                  <c:x val="-2.5438959213013878E-2"/>
                  <c:y val="-5.45719475267091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EBC-4C0A-86F1-27B3B6890485}"/>
                </c:ext>
              </c:extLst>
            </c:dLbl>
            <c:dLbl>
              <c:idx val="2"/>
              <c:layout>
                <c:manualLayout>
                  <c:x val="-5.309000183585505E-2"/>
                  <c:y val="9.13014722842451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EBC-4C0A-86F1-27B3B6890485}"/>
                </c:ext>
              </c:extLst>
            </c:dLbl>
            <c:dLbl>
              <c:idx val="3"/>
              <c:layout>
                <c:manualLayout>
                  <c:x val="-3.7605417967064035E-2"/>
                  <c:y val="5.897845472133612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EBC-4C0A-86F1-27B3B6890485}"/>
                </c:ext>
              </c:extLst>
            </c:dLbl>
            <c:dLbl>
              <c:idx val="4"/>
              <c:layout>
                <c:manualLayout>
                  <c:x val="-8.8483336393091749E-3"/>
                  <c:y val="-4.35652093411516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EBC-4C0A-86F1-27B3B6890485}"/>
                </c:ext>
              </c:extLst>
            </c:dLbl>
            <c:dLbl>
              <c:idx val="5"/>
              <c:layout>
                <c:manualLayout>
                  <c:x val="0.10286187855696916"/>
                  <c:y val="-7.688774205291310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EBC-4C0A-86F1-27B3B6890485}"/>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Congestion &amp; Bottlenecks</c:v>
                </c:pt>
                <c:pt idx="1">
                  <c:v>Road Conditions</c:v>
                </c:pt>
                <c:pt idx="2">
                  <c:v>Bike/Ped</c:v>
                </c:pt>
                <c:pt idx="3">
                  <c:v>Transit</c:v>
                </c:pt>
                <c:pt idx="4">
                  <c:v>Bridges</c:v>
                </c:pt>
                <c:pt idx="5">
                  <c:v>Natural Hazards</c:v>
                </c:pt>
              </c:strCache>
            </c:strRef>
          </c:cat>
          <c:val>
            <c:numRef>
              <c:f>Sheet1!$B$2:$B$7</c:f>
              <c:numCache>
                <c:formatCode>0%</c:formatCode>
                <c:ptCount val="6"/>
                <c:pt idx="0">
                  <c:v>0.63</c:v>
                </c:pt>
                <c:pt idx="1">
                  <c:v>0.23</c:v>
                </c:pt>
                <c:pt idx="2">
                  <c:v>0.06</c:v>
                </c:pt>
                <c:pt idx="3">
                  <c:v>0.04</c:v>
                </c:pt>
                <c:pt idx="4">
                  <c:v>0.03</c:v>
                </c:pt>
                <c:pt idx="5">
                  <c:v>0.01</c:v>
                </c:pt>
              </c:numCache>
            </c:numRef>
          </c:val>
          <c:extLst>
            <c:ext xmlns:c16="http://schemas.microsoft.com/office/drawing/2014/chart" uri="{C3380CC4-5D6E-409C-BE32-E72D297353CC}">
              <c16:uniqueId val="{0000000C-AEBC-4C0A-86F1-27B3B6890485}"/>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1.495386406024316E-2"/>
          <c:y val="0.89126768464875838"/>
          <c:w val="0.9840057660479683"/>
          <c:h val="6.254066114857503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6688162456024"/>
          <c:y val="2.8805410250451729E-2"/>
          <c:w val="0.77409851899813875"/>
          <c:h val="0.83157655115503726"/>
        </c:manualLayout>
      </c:layout>
      <c:barChart>
        <c:barDir val="bar"/>
        <c:grouping val="stacked"/>
        <c:varyColors val="0"/>
        <c:ser>
          <c:idx val="0"/>
          <c:order val="0"/>
          <c:tx>
            <c:strRef>
              <c:f>Sheet1!$B$1</c:f>
              <c:strCache>
                <c:ptCount val="1"/>
                <c:pt idx="0">
                  <c:v>Current Annual Spending (Million)</c:v>
                </c:pt>
              </c:strCache>
            </c:strRef>
          </c:tx>
          <c:spPr>
            <a:solidFill>
              <a:srgbClr val="F3901D"/>
            </a:solidFill>
            <a:ln>
              <a:noFill/>
            </a:ln>
            <a:effectLst/>
          </c:spPr>
          <c:invertIfNegative val="0"/>
          <c:cat>
            <c:strRef>
              <c:f>Sheet1!$A$2:$A$14</c:f>
              <c:strCache>
                <c:ptCount val="13"/>
                <c:pt idx="0">
                  <c:v>Pavement</c:v>
                </c:pt>
                <c:pt idx="1">
                  <c:v>Interstate Program</c:v>
                </c:pt>
                <c:pt idx="2">
                  <c:v>Bridge</c:v>
                </c:pt>
                <c:pt idx="3">
                  <c:v>Routine Maintenance</c:v>
                </c:pt>
                <c:pt idx="4">
                  <c:v>Regional Mobility</c:v>
                </c:pt>
                <c:pt idx="5">
                  <c:v>Strategic Rural Corridors</c:v>
                </c:pt>
                <c:pt idx="6">
                  <c:v>Specialty Programs</c:v>
                </c:pt>
                <c:pt idx="7">
                  <c:v>Safety</c:v>
                </c:pt>
                <c:pt idx="8">
                  <c:v>ITS/TSMO</c:v>
                </c:pt>
                <c:pt idx="9">
                  <c:v>Guardrail</c:v>
                </c:pt>
                <c:pt idx="10">
                  <c:v>Transit</c:v>
                </c:pt>
                <c:pt idx="11">
                  <c:v>Truck Parking and Rest Area</c:v>
                </c:pt>
                <c:pt idx="12">
                  <c:v>Rail</c:v>
                </c:pt>
              </c:strCache>
            </c:strRef>
          </c:cat>
          <c:val>
            <c:numRef>
              <c:f>Sheet1!$B$2:$B$14</c:f>
              <c:numCache>
                <c:formatCode>"$"#,##0</c:formatCode>
                <c:ptCount val="13"/>
                <c:pt idx="0">
                  <c:v>768</c:v>
                </c:pt>
                <c:pt idx="1">
                  <c:v>500</c:v>
                </c:pt>
                <c:pt idx="2">
                  <c:v>239</c:v>
                </c:pt>
                <c:pt idx="3">
                  <c:v>184</c:v>
                </c:pt>
                <c:pt idx="4">
                  <c:v>238</c:v>
                </c:pt>
                <c:pt idx="5">
                  <c:v>0</c:v>
                </c:pt>
                <c:pt idx="6">
                  <c:v>145</c:v>
                </c:pt>
                <c:pt idx="7">
                  <c:v>130</c:v>
                </c:pt>
                <c:pt idx="8">
                  <c:v>55</c:v>
                </c:pt>
                <c:pt idx="9">
                  <c:v>15</c:v>
                </c:pt>
                <c:pt idx="10">
                  <c:v>6</c:v>
                </c:pt>
                <c:pt idx="11">
                  <c:v>0</c:v>
                </c:pt>
                <c:pt idx="12">
                  <c:v>0</c:v>
                </c:pt>
              </c:numCache>
            </c:numRef>
          </c:val>
          <c:extLst>
            <c:ext xmlns:c16="http://schemas.microsoft.com/office/drawing/2014/chart" uri="{C3380CC4-5D6E-409C-BE32-E72D297353CC}">
              <c16:uniqueId val="{00000000-306F-4F83-BA31-D8E87F1216A2}"/>
            </c:ext>
          </c:extLst>
        </c:ser>
        <c:ser>
          <c:idx val="1"/>
          <c:order val="1"/>
          <c:tx>
            <c:strRef>
              <c:f>Sheet1!$C$1</c:f>
              <c:strCache>
                <c:ptCount val="1"/>
                <c:pt idx="0">
                  <c:v>Additional Annual Needs (Million)</c:v>
                </c:pt>
              </c:strCache>
            </c:strRef>
          </c:tx>
          <c:spPr>
            <a:solidFill>
              <a:schemeClr val="bg1"/>
            </a:solidFill>
            <a:ln>
              <a:noFill/>
            </a:ln>
            <a:effectLst/>
          </c:spPr>
          <c:invertIfNegative val="0"/>
          <c:dLbls>
            <c:dLbl>
              <c:idx val="0"/>
              <c:layout>
                <c:manualLayout>
                  <c:x val="2.4146229886429182E-2"/>
                  <c:y val="-1.4455157237775006E-2"/>
                </c:manualLayout>
              </c:layout>
              <c:tx>
                <c:rich>
                  <a:bodyPr/>
                  <a:lstStyle/>
                  <a:p>
                    <a:r>
                      <a:rPr lang="en-US" baseline="0"/>
                      <a:t>$768</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06F-4F83-BA31-D8E87F1216A2}"/>
                </c:ext>
              </c:extLst>
            </c:dLbl>
            <c:dLbl>
              <c:idx val="1"/>
              <c:layout>
                <c:manualLayout>
                  <c:x val="0.1789298032700492"/>
                  <c:y val="-2.409192872962501E-3"/>
                </c:manualLayout>
              </c:layout>
              <c:tx>
                <c:rich>
                  <a:bodyPr/>
                  <a:lstStyle/>
                  <a:p>
                    <a:r>
                      <a:rPr lang="en-US"/>
                      <a:t>$900</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06F-4F83-BA31-D8E87F1216A2}"/>
                </c:ext>
              </c:extLst>
            </c:dLbl>
            <c:dLbl>
              <c:idx val="2"/>
              <c:layout>
                <c:manualLayout>
                  <c:x val="0.10046310382628995"/>
                  <c:y val="-4.8089007346141261E-3"/>
                </c:manualLayout>
              </c:layout>
              <c:tx>
                <c:rich>
                  <a:bodyPr/>
                  <a:lstStyle/>
                  <a:p>
                    <a:r>
                      <a:rPr lang="en-US" baseline="0"/>
                      <a:t> $439</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06F-4F83-BA31-D8E87F1216A2}"/>
                </c:ext>
              </c:extLst>
            </c:dLbl>
            <c:dLbl>
              <c:idx val="3"/>
              <c:layout>
                <c:manualLayout>
                  <c:x val="4.4117161175024171E-2"/>
                  <c:y val="-2.3995181614254076E-3"/>
                </c:manualLayout>
              </c:layout>
              <c:tx>
                <c:rich>
                  <a:bodyPr/>
                  <a:lstStyle/>
                  <a:p>
                    <a:r>
                      <a:rPr lang="en-US" baseline="0"/>
                      <a:t>$240</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06F-4F83-BA31-D8E87F1216A2}"/>
                </c:ext>
              </c:extLst>
            </c:dLbl>
            <c:dLbl>
              <c:idx val="4"/>
              <c:layout>
                <c:manualLayout>
                  <c:x val="4.3930509276130819E-2"/>
                  <c:y val="0"/>
                </c:manualLayout>
              </c:layout>
              <c:tx>
                <c:rich>
                  <a:bodyPr/>
                  <a:lstStyle/>
                  <a:p>
                    <a:r>
                      <a:rPr lang="en-US" baseline="0"/>
                      <a:t> $300</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06F-4F83-BA31-D8E87F1216A2}"/>
                </c:ext>
              </c:extLst>
            </c:dLbl>
            <c:dLbl>
              <c:idx val="5"/>
              <c:layout>
                <c:manualLayout>
                  <c:x val="5.9726252065336931E-2"/>
                  <c:y val="0"/>
                </c:manualLayout>
              </c:layout>
              <c:tx>
                <c:rich>
                  <a:bodyPr/>
                  <a:lstStyle/>
                  <a:p>
                    <a:r>
                      <a:rPr lang="en-US" baseline="0"/>
                      <a:t>$100</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06F-4F83-BA31-D8E87F1216A2}"/>
                </c:ext>
              </c:extLst>
            </c:dLbl>
            <c:dLbl>
              <c:idx val="6"/>
              <c:layout>
                <c:manualLayout>
                  <c:x val="2.101479239335929E-2"/>
                  <c:y val="0"/>
                </c:manualLayout>
              </c:layout>
              <c:tx>
                <c:rich>
                  <a:bodyPr/>
                  <a:lstStyle/>
                  <a:p>
                    <a:r>
                      <a:rPr lang="en-US" baseline="0"/>
                      <a:t>$145</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06F-4F83-BA31-D8E87F1216A2}"/>
                </c:ext>
              </c:extLst>
            </c:dLbl>
            <c:dLbl>
              <c:idx val="7"/>
              <c:layout>
                <c:manualLayout>
                  <c:x val="6.1627180461565241E-2"/>
                  <c:y val="-4.8183857459250462E-3"/>
                </c:manualLayout>
              </c:layout>
              <c:tx>
                <c:rich>
                  <a:bodyPr/>
                  <a:lstStyle/>
                  <a:p>
                    <a:r>
                      <a:rPr lang="en-US" baseline="0"/>
                      <a:t>$230</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06F-4F83-BA31-D8E87F1216A2}"/>
                </c:ext>
              </c:extLst>
            </c:dLbl>
            <c:dLbl>
              <c:idx val="8"/>
              <c:layout>
                <c:manualLayout>
                  <c:x val="3.1701809989188819E-2"/>
                  <c:y val="-2.3997078616516251E-3"/>
                </c:manualLayout>
              </c:layout>
              <c:tx>
                <c:rich>
                  <a:bodyPr/>
                  <a:lstStyle/>
                  <a:p>
                    <a:r>
                      <a:rPr lang="en-US" baseline="0"/>
                      <a:t>$84</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06F-4F83-BA31-D8E87F1216A2}"/>
                </c:ext>
              </c:extLst>
            </c:dLbl>
            <c:dLbl>
              <c:idx val="9"/>
              <c:layout>
                <c:manualLayout>
                  <c:x val="2.383497900967483E-2"/>
                  <c:y val="-7.198933884728702E-3"/>
                </c:manualLayout>
              </c:layout>
              <c:tx>
                <c:rich>
                  <a:bodyPr/>
                  <a:lstStyle/>
                  <a:p>
                    <a:r>
                      <a:rPr lang="en-US" baseline="0"/>
                      <a:t>$20</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06F-4F83-BA31-D8E87F1216A2}"/>
                </c:ext>
              </c:extLst>
            </c:dLbl>
            <c:dLbl>
              <c:idx val="10"/>
              <c:layout>
                <c:manualLayout>
                  <c:x val="2.1809670294337963E-2"/>
                  <c:y val="-2.8840125391849528E-3"/>
                </c:manualLayout>
              </c:layout>
              <c:tx>
                <c:rich>
                  <a:bodyPr/>
                  <a:lstStyle/>
                  <a:p>
                    <a:r>
                      <a:rPr lang="en-US" baseline="0"/>
                      <a:t>$12</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06F-4F83-BA31-D8E87F1216A2}"/>
                </c:ext>
              </c:extLst>
            </c:dLbl>
            <c:dLbl>
              <c:idx val="11"/>
              <c:layout>
                <c:manualLayout>
                  <c:x val="1.5422328892974246E-2"/>
                  <c:y val="1.104200644287745E-17"/>
                </c:manualLayout>
              </c:layout>
              <c:tx>
                <c:rich>
                  <a:bodyPr/>
                  <a:lstStyle/>
                  <a:p>
                    <a:fld id="{4A22BD1A-E349-4DA3-B0E2-31A128922D04}"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06F-4F83-BA31-D8E87F1216A2}"/>
                </c:ext>
              </c:extLst>
            </c:dLbl>
            <c:dLbl>
              <c:idx val="12"/>
              <c:layout>
                <c:manualLayout>
                  <c:x val="1.4378542163877388E-2"/>
                  <c:y val="2.3996511247372666E-3"/>
                </c:manualLayout>
              </c:layout>
              <c:tx>
                <c:rich>
                  <a:bodyPr/>
                  <a:lstStyle/>
                  <a:p>
                    <a:fld id="{08A00965-B631-46DE-87CC-D9DE7DA99CCB}" type="VALUE">
                      <a:rPr lang="en-US" baseline="0" smtClean="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06F-4F83-BA31-D8E87F1216A2}"/>
                </c:ext>
              </c:extLst>
            </c:dLbl>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Sheet1!$A$2:$A$14</c:f>
              <c:strCache>
                <c:ptCount val="13"/>
                <c:pt idx="0">
                  <c:v>Pavement</c:v>
                </c:pt>
                <c:pt idx="1">
                  <c:v>Interstate Program</c:v>
                </c:pt>
                <c:pt idx="2">
                  <c:v>Bridge</c:v>
                </c:pt>
                <c:pt idx="3">
                  <c:v>Routine Maintenance</c:v>
                </c:pt>
                <c:pt idx="4">
                  <c:v>Regional Mobility</c:v>
                </c:pt>
                <c:pt idx="5">
                  <c:v>Strategic Rural Corridors</c:v>
                </c:pt>
                <c:pt idx="6">
                  <c:v>Specialty Programs</c:v>
                </c:pt>
                <c:pt idx="7">
                  <c:v>Safety</c:v>
                </c:pt>
                <c:pt idx="8">
                  <c:v>ITS/TSMO</c:v>
                </c:pt>
                <c:pt idx="9">
                  <c:v>Guardrail</c:v>
                </c:pt>
                <c:pt idx="10">
                  <c:v>Transit</c:v>
                </c:pt>
                <c:pt idx="11">
                  <c:v>Truck Parking and Rest Area</c:v>
                </c:pt>
                <c:pt idx="12">
                  <c:v>Rail</c:v>
                </c:pt>
              </c:strCache>
            </c:strRef>
          </c:cat>
          <c:val>
            <c:numRef>
              <c:f>Sheet1!$C$2:$C$14</c:f>
              <c:numCache>
                <c:formatCode>"$"#,##0</c:formatCode>
                <c:ptCount val="13"/>
                <c:pt idx="0">
                  <c:v>0</c:v>
                </c:pt>
                <c:pt idx="1">
                  <c:v>400</c:v>
                </c:pt>
                <c:pt idx="2">
                  <c:v>200</c:v>
                </c:pt>
                <c:pt idx="3">
                  <c:v>56</c:v>
                </c:pt>
                <c:pt idx="4">
                  <c:v>62</c:v>
                </c:pt>
                <c:pt idx="5">
                  <c:v>100</c:v>
                </c:pt>
                <c:pt idx="6">
                  <c:v>0</c:v>
                </c:pt>
                <c:pt idx="7">
                  <c:v>100</c:v>
                </c:pt>
                <c:pt idx="8">
                  <c:v>29</c:v>
                </c:pt>
                <c:pt idx="9">
                  <c:v>5</c:v>
                </c:pt>
                <c:pt idx="10">
                  <c:v>6</c:v>
                </c:pt>
                <c:pt idx="11">
                  <c:v>7</c:v>
                </c:pt>
                <c:pt idx="12">
                  <c:v>6</c:v>
                </c:pt>
              </c:numCache>
            </c:numRef>
          </c:val>
          <c:extLst>
            <c:ext xmlns:c16="http://schemas.microsoft.com/office/drawing/2014/chart" uri="{C3380CC4-5D6E-409C-BE32-E72D297353CC}">
              <c16:uniqueId val="{0000000E-306F-4F83-BA31-D8E87F1216A2}"/>
            </c:ext>
          </c:extLst>
        </c:ser>
        <c:dLbls>
          <c:showLegendKey val="0"/>
          <c:showVal val="0"/>
          <c:showCatName val="0"/>
          <c:showSerName val="0"/>
          <c:showPercent val="0"/>
          <c:showBubbleSize val="0"/>
        </c:dLbls>
        <c:gapWidth val="182"/>
        <c:overlap val="100"/>
        <c:axId val="1110352928"/>
        <c:axId val="1110349184"/>
      </c:barChart>
      <c:catAx>
        <c:axId val="111035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110349184"/>
        <c:crosses val="autoZero"/>
        <c:auto val="1"/>
        <c:lblAlgn val="ctr"/>
        <c:lblOffset val="100"/>
        <c:noMultiLvlLbl val="0"/>
      </c:catAx>
      <c:valAx>
        <c:axId val="1110349184"/>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110352928"/>
        <c:crosses val="autoZero"/>
        <c:crossBetween val="between"/>
      </c:valAx>
      <c:spPr>
        <a:noFill/>
        <a:ln>
          <a:solidFill>
            <a:srgbClr val="001C2E">
              <a:lumMod val="25000"/>
              <a:lumOff val="75000"/>
            </a:srgbClr>
          </a:solidFill>
        </a:ln>
        <a:effectLst/>
      </c:spPr>
    </c:plotArea>
    <c:legend>
      <c:legendPos val="b"/>
      <c:layout>
        <c:manualLayout>
          <c:xMode val="edge"/>
          <c:yMode val="edge"/>
          <c:x val="0.20896167243259853"/>
          <c:y val="0.94260280143208153"/>
          <c:w val="0.6410639274656712"/>
          <c:h val="5.7397218046182523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99261931453278"/>
          <c:y val="0.21383697797648016"/>
          <c:w val="0.43274320267690081"/>
          <c:h val="0.64439302383307806"/>
        </c:manualLayout>
      </c:layout>
      <c:pieChart>
        <c:varyColors val="1"/>
        <c:ser>
          <c:idx val="0"/>
          <c:order val="0"/>
          <c:tx>
            <c:strRef>
              <c:f>Sheet1!$B$1</c:f>
              <c:strCache>
                <c:ptCount val="1"/>
                <c:pt idx="0">
                  <c:v>Funding Gap</c:v>
                </c:pt>
              </c:strCache>
            </c:strRef>
          </c:tx>
          <c:spPr>
            <a:solidFill>
              <a:srgbClr val="0070C0"/>
            </a:solidFill>
          </c:spPr>
          <c:dPt>
            <c:idx val="0"/>
            <c:bubble3D val="0"/>
            <c:spPr>
              <a:solidFill>
                <a:srgbClr val="FF9900"/>
              </a:solidFill>
              <a:ln w="19050">
                <a:solidFill>
                  <a:schemeClr val="lt1"/>
                </a:solidFill>
              </a:ln>
              <a:effectLst/>
            </c:spPr>
            <c:extLst>
              <c:ext xmlns:c16="http://schemas.microsoft.com/office/drawing/2014/chart" uri="{C3380CC4-5D6E-409C-BE32-E72D297353CC}">
                <c16:uniqueId val="{00000001-EFFA-4DB8-B000-FB8D7D646D9B}"/>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EFFA-4DB8-B000-FB8D7D646D9B}"/>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EFFA-4DB8-B000-FB8D7D646D9B}"/>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EFFA-4DB8-B000-FB8D7D646D9B}"/>
              </c:ext>
            </c:extLst>
          </c:dPt>
          <c:dLbls>
            <c:dLbl>
              <c:idx val="0"/>
              <c:layout>
                <c:manualLayout>
                  <c:x val="0.20036659824955352"/>
                  <c:y val="-0.23030778057257101"/>
                </c:manualLayout>
              </c:layout>
              <c:tx>
                <c:rich>
                  <a:bodyPr rot="0" spcFirstLastPara="1" vertOverflow="ellipsis" vert="horz" wrap="square" lIns="38100" tIns="19050" rIns="38100" bIns="19050" anchor="ctr" anchorCtr="0">
                    <a:spAutoFit/>
                  </a:bodyPr>
                  <a:lstStyle/>
                  <a:p>
                    <a:pPr algn="l">
                      <a:defRPr sz="2000" b="0" i="0" u="none" strike="noStrike" kern="1200" baseline="0">
                        <a:solidFill>
                          <a:schemeClr val="bg1"/>
                        </a:solidFill>
                        <a:latin typeface="+mn-lt"/>
                        <a:ea typeface="+mn-ea"/>
                        <a:cs typeface="+mn-cs"/>
                      </a:defRPr>
                    </a:pPr>
                    <a:fld id="{B5DED43C-8FDB-4EE6-A03A-8B6FC724F7F6}" type="VALUE">
                      <a:rPr lang="en-US" sz="2000" b="1" smtClean="0">
                        <a:solidFill>
                          <a:schemeClr val="bg1"/>
                        </a:solidFill>
                      </a:rPr>
                      <a:pPr algn="l">
                        <a:defRPr sz="2000">
                          <a:solidFill>
                            <a:schemeClr val="bg1"/>
                          </a:solidFill>
                        </a:defRPr>
                      </a:pPr>
                      <a:t>[VALUE]</a:t>
                    </a:fld>
                    <a:r>
                      <a:rPr lang="en-US" sz="2000" b="1">
                        <a:solidFill>
                          <a:schemeClr val="bg1"/>
                        </a:solidFill>
                      </a:rPr>
                      <a:t>M</a:t>
                    </a:r>
                  </a:p>
                </c:rich>
              </c:tx>
              <c:spPr>
                <a:noFill/>
                <a:ln>
                  <a:noFill/>
                </a:ln>
                <a:effectLst/>
              </c:spPr>
              <c:txPr>
                <a:bodyPr rot="0" spcFirstLastPara="1" vertOverflow="ellipsis" vert="horz" wrap="square" lIns="38100" tIns="19050" rIns="38100" bIns="19050" anchor="ctr" anchorCtr="0">
                  <a:spAutoFit/>
                </a:bodyPr>
                <a:lstStyle/>
                <a:p>
                  <a:pPr algn="l">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439048210964515"/>
                      <c:h val="0.15909241895138457"/>
                    </c:manualLayout>
                  </c15:layout>
                  <c15:dlblFieldTable/>
                  <c15:showDataLabelsRange val="0"/>
                </c:ext>
                <c:ext xmlns:c16="http://schemas.microsoft.com/office/drawing/2014/chart" uri="{C3380CC4-5D6E-409C-BE32-E72D297353CC}">
                  <c16:uniqueId val="{00000001-EFFA-4DB8-B000-FB8D7D646D9B}"/>
                </c:ext>
              </c:extLst>
            </c:dLbl>
            <c:dLbl>
              <c:idx val="1"/>
              <c:layout>
                <c:manualLayout>
                  <c:x val="-0.13553868466474478"/>
                  <c:y val="0.15356687290813253"/>
                </c:manualLayout>
              </c:layout>
              <c:tx>
                <c:rich>
                  <a:bodyPr rot="0" spcFirstLastPara="1" vertOverflow="ellipsis" vert="horz" wrap="square" lIns="38100" tIns="19050" rIns="38100" bIns="19050" anchor="ctr" anchorCtr="0">
                    <a:spAutoFit/>
                  </a:bodyPr>
                  <a:lstStyle/>
                  <a:p>
                    <a:pPr algn="l">
                      <a:defRPr sz="2000" b="0" i="0" u="none" strike="noStrike" kern="1200" baseline="0">
                        <a:solidFill>
                          <a:schemeClr val="bg1"/>
                        </a:solidFill>
                        <a:latin typeface="+mn-lt"/>
                        <a:ea typeface="+mn-ea"/>
                        <a:cs typeface="+mn-cs"/>
                      </a:defRPr>
                    </a:pPr>
                    <a:fld id="{ED0E5918-AA15-46C5-B6DA-EA06570F7C42}" type="VALUE">
                      <a:rPr lang="en-US" sz="2000" b="1" i="0" u="none" strike="noStrike" kern="1200" baseline="0" smtClean="0">
                        <a:solidFill>
                          <a:schemeClr val="bg1"/>
                        </a:solidFill>
                        <a:latin typeface="+mn-lt"/>
                        <a:ea typeface="+mn-ea"/>
                        <a:cs typeface="+mn-cs"/>
                      </a:rPr>
                      <a:pPr algn="l">
                        <a:defRPr sz="2000">
                          <a:solidFill>
                            <a:schemeClr val="bg1"/>
                          </a:solidFill>
                        </a:defRPr>
                      </a:pPr>
                      <a:t>[VALUE]</a:t>
                    </a:fld>
                    <a:r>
                      <a:rPr lang="en-US" sz="2000" b="1" i="0" u="none" strike="noStrike" kern="1200" baseline="0">
                        <a:solidFill>
                          <a:schemeClr val="bg1"/>
                        </a:solidFill>
                        <a:latin typeface="+mn-lt"/>
                        <a:ea typeface="+mn-ea"/>
                        <a:cs typeface="+mn-cs"/>
                      </a:rPr>
                      <a:t>M</a:t>
                    </a:r>
                  </a:p>
                </c:rich>
              </c:tx>
              <c:spPr>
                <a:noFill/>
                <a:ln>
                  <a:noFill/>
                </a:ln>
                <a:effectLst/>
              </c:spPr>
              <c:txPr>
                <a:bodyPr rot="0" spcFirstLastPara="1" vertOverflow="ellipsis" vert="horz" wrap="square" lIns="38100" tIns="19050" rIns="38100" bIns="19050" anchor="ctr" anchorCtr="0">
                  <a:spAutoFit/>
                </a:bodyPr>
                <a:lstStyle/>
                <a:p>
                  <a:pPr algn="l">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FA-4DB8-B000-FB8D7D646D9B}"/>
                </c:ext>
              </c:extLst>
            </c:dLbl>
            <c:spPr>
              <a:noFill/>
              <a:ln>
                <a:noFill/>
              </a:ln>
              <a:effectLst/>
            </c:spPr>
            <c:txPr>
              <a:bodyPr rot="0" spcFirstLastPara="1" vertOverflow="ellipsis" vert="horz" wrap="square" lIns="38100" tIns="19050" rIns="38100" bIns="19050" anchor="ctr" anchorCtr="0">
                <a:spAutoFit/>
              </a:bodyPr>
              <a:lstStyle/>
              <a:p>
                <a:pPr algn="l">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2"/>
                <c:pt idx="0">
                  <c:v>Current Spending</c:v>
                </c:pt>
                <c:pt idx="1">
                  <c:v>Additional Needs</c:v>
                </c:pt>
              </c:strCache>
            </c:strRef>
          </c:cat>
          <c:val>
            <c:numRef>
              <c:f>Sheet1!$B$2:$B$5</c:f>
              <c:numCache>
                <c:formatCode>"$"#,##0_);[Red]\("$"#,##0\)</c:formatCode>
                <c:ptCount val="4"/>
                <c:pt idx="0">
                  <c:v>2280</c:v>
                </c:pt>
                <c:pt idx="1">
                  <c:v>971</c:v>
                </c:pt>
              </c:numCache>
            </c:numRef>
          </c:val>
          <c:extLst>
            <c:ext xmlns:c16="http://schemas.microsoft.com/office/drawing/2014/chart" uri="{C3380CC4-5D6E-409C-BE32-E72D297353CC}">
              <c16:uniqueId val="{00000008-EFFA-4DB8-B000-FB8D7D646D9B}"/>
            </c:ext>
          </c:extLst>
        </c:ser>
        <c:dLbls>
          <c:showLegendKey val="0"/>
          <c:showVal val="0"/>
          <c:showCatName val="0"/>
          <c:showSerName val="0"/>
          <c:showPercent val="0"/>
          <c:showBubbleSize val="0"/>
          <c:showLeaderLines val="0"/>
        </c:dLbls>
        <c:firstSliceAng val="90"/>
      </c:pieChart>
      <c:spPr>
        <a:noFill/>
        <a:ln>
          <a:noFill/>
        </a:ln>
        <a:effectLst/>
      </c:spPr>
    </c:plotArea>
    <c:legend>
      <c:legendPos val="b"/>
      <c:legendEntry>
        <c:idx val="0"/>
        <c:txPr>
          <a:bodyPr rot="0" spcFirstLastPara="1" vertOverflow="ellipsis" vert="horz" wrap="square" anchor="ctr" anchorCtr="1"/>
          <a:lstStyle/>
          <a:p>
            <a:pPr>
              <a:defRPr sz="2000" b="1" i="0" u="none" strike="noStrike" kern="1200" baseline="0">
                <a:solidFill>
                  <a:srgbClr val="FFFFFF"/>
                </a:solidFill>
                <a:latin typeface="+mn-lt"/>
                <a:ea typeface="+mn-ea"/>
                <a:cs typeface="+mn-cs"/>
              </a:defRPr>
            </a:pPr>
            <a:endParaRPr lang="en-US"/>
          </a:p>
        </c:txPr>
      </c:legendEntry>
      <c:legendEntry>
        <c:idx val="1"/>
        <c:txPr>
          <a:bodyPr rot="0" spcFirstLastPara="1" vertOverflow="ellipsis" vert="horz" wrap="square" anchor="ctr" anchorCtr="1"/>
          <a:lstStyle/>
          <a:p>
            <a:pPr>
              <a:defRPr sz="2000" b="1" i="0" u="none" strike="noStrike" kern="1200" baseline="0">
                <a:solidFill>
                  <a:srgbClr val="FFFFFF"/>
                </a:solidFill>
                <a:latin typeface="+mn-lt"/>
                <a:ea typeface="+mn-ea"/>
                <a:cs typeface="+mn-cs"/>
              </a:defRPr>
            </a:pPr>
            <a:endParaRPr lang="en-US"/>
          </a:p>
        </c:txPr>
      </c:legendEntry>
      <c:legendEntry>
        <c:idx val="2"/>
        <c:delete val="1"/>
      </c:legendEntry>
      <c:legendEntry>
        <c:idx val="3"/>
        <c:delete val="1"/>
      </c:legendEntry>
      <c:layout>
        <c:manualLayout>
          <c:xMode val="edge"/>
          <c:yMode val="edge"/>
          <c:x val="0.16422533836230691"/>
          <c:y val="0.88496810201794929"/>
          <c:w val="0.66968077168007523"/>
          <c:h val="5.3253966643530631E-2"/>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FFFFFF"/>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0.35024</cdr:x>
      <cdr:y>0.2574</cdr:y>
    </cdr:from>
    <cdr:to>
      <cdr:x>0.39576</cdr:x>
      <cdr:y>0.2877</cdr:y>
    </cdr:to>
    <cdr:cxnSp macro="">
      <cdr:nvCxnSpPr>
        <cdr:cNvPr id="3" name="Straight Arrow Connector 2">
          <a:extLst xmlns:a="http://schemas.openxmlformats.org/drawingml/2006/main">
            <a:ext uri="{FF2B5EF4-FFF2-40B4-BE49-F238E27FC236}">
              <a16:creationId xmlns:a16="http://schemas.microsoft.com/office/drawing/2014/main" id="{CCC5B074-697E-6B40-EA81-D4385F4DE516}"/>
            </a:ext>
          </a:extLst>
        </cdr:cNvPr>
        <cdr:cNvCxnSpPr/>
      </cdr:nvCxnSpPr>
      <cdr:spPr>
        <a:xfrm xmlns:a="http://schemas.openxmlformats.org/drawingml/2006/main">
          <a:off x="3346704" y="1033272"/>
          <a:ext cx="434973" cy="121618"/>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0.4021</cdr:x>
      <cdr:y>0.13768</cdr:y>
    </cdr:from>
    <cdr:to>
      <cdr:x>0.44151</cdr:x>
      <cdr:y>0.2192</cdr:y>
    </cdr:to>
    <cdr:cxnSp macro="">
      <cdr:nvCxnSpPr>
        <cdr:cNvPr id="5" name="Straight Arrow Connector 4">
          <a:extLst xmlns:a="http://schemas.openxmlformats.org/drawingml/2006/main">
            <a:ext uri="{FF2B5EF4-FFF2-40B4-BE49-F238E27FC236}">
              <a16:creationId xmlns:a16="http://schemas.microsoft.com/office/drawing/2014/main" id="{7F2E7566-54AC-3543-6940-6548B659BC37}"/>
            </a:ext>
          </a:extLst>
        </cdr:cNvPr>
        <cdr:cNvCxnSpPr/>
      </cdr:nvCxnSpPr>
      <cdr:spPr>
        <a:xfrm xmlns:a="http://schemas.openxmlformats.org/drawingml/2006/main">
          <a:off x="4617027" y="701962"/>
          <a:ext cx="452582" cy="415637"/>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0.4756</cdr:x>
      <cdr:y>0.07638</cdr:y>
    </cdr:from>
    <cdr:to>
      <cdr:x>0.4761</cdr:x>
      <cdr:y>0.19447</cdr:y>
    </cdr:to>
    <cdr:cxnSp macro="">
      <cdr:nvCxnSpPr>
        <cdr:cNvPr id="7" name="Straight Arrow Connector 6">
          <a:extLst xmlns:a="http://schemas.openxmlformats.org/drawingml/2006/main">
            <a:ext uri="{FF2B5EF4-FFF2-40B4-BE49-F238E27FC236}">
              <a16:creationId xmlns:a16="http://schemas.microsoft.com/office/drawing/2014/main" id="{8681C918-85BD-9A52-9C58-A38E89F4912C}"/>
            </a:ext>
          </a:extLst>
        </cdr:cNvPr>
        <cdr:cNvCxnSpPr/>
      </cdr:nvCxnSpPr>
      <cdr:spPr>
        <a:xfrm xmlns:a="http://schemas.openxmlformats.org/drawingml/2006/main">
          <a:off x="4544568" y="306601"/>
          <a:ext cx="4796" cy="474044"/>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0.4938</cdr:x>
      <cdr:y>0.09567</cdr:y>
    </cdr:from>
    <cdr:to>
      <cdr:x>0.52057</cdr:x>
      <cdr:y>0.19646</cdr:y>
    </cdr:to>
    <cdr:cxnSp macro="">
      <cdr:nvCxnSpPr>
        <cdr:cNvPr id="11" name="Straight Arrow Connector 10">
          <a:extLst xmlns:a="http://schemas.openxmlformats.org/drawingml/2006/main">
            <a:ext uri="{FF2B5EF4-FFF2-40B4-BE49-F238E27FC236}">
              <a16:creationId xmlns:a16="http://schemas.microsoft.com/office/drawing/2014/main" id="{46767E0C-85F6-3B5E-AADD-9CAC17A1DA03}"/>
            </a:ext>
          </a:extLst>
        </cdr:cNvPr>
        <cdr:cNvCxnSpPr/>
      </cdr:nvCxnSpPr>
      <cdr:spPr>
        <a:xfrm xmlns:a="http://schemas.openxmlformats.org/drawingml/2006/main" flipH="1">
          <a:off x="4718497" y="384048"/>
          <a:ext cx="255839" cy="404585"/>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0.63932</cdr:x>
      <cdr:y>0.65486</cdr:y>
    </cdr:from>
    <cdr:to>
      <cdr:x>0.6723</cdr:x>
      <cdr:y>0.65685</cdr:y>
    </cdr:to>
    <cdr:cxnSp macro="">
      <cdr:nvCxnSpPr>
        <cdr:cNvPr id="13" name="Straight Arrow Connector 12">
          <a:extLst xmlns:a="http://schemas.openxmlformats.org/drawingml/2006/main">
            <a:ext uri="{FF2B5EF4-FFF2-40B4-BE49-F238E27FC236}">
              <a16:creationId xmlns:a16="http://schemas.microsoft.com/office/drawing/2014/main" id="{D3E75811-8619-EE64-C80F-896F37FD29C7}"/>
            </a:ext>
          </a:extLst>
        </cdr:cNvPr>
        <cdr:cNvCxnSpPr/>
      </cdr:nvCxnSpPr>
      <cdr:spPr>
        <a:xfrm xmlns:a="http://schemas.openxmlformats.org/drawingml/2006/main" flipH="1">
          <a:off x="6109045" y="2628749"/>
          <a:ext cx="315139" cy="7989"/>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0.67328</cdr:x>
      <cdr:y>0.26432</cdr:y>
    </cdr:from>
    <cdr:to>
      <cdr:x>0.96702</cdr:x>
      <cdr:y>0.48269</cdr:y>
    </cdr:to>
    <cdr:sp macro="" textlink="">
      <cdr:nvSpPr>
        <cdr:cNvPr id="23" name="TextBox 22"/>
        <cdr:cNvSpPr txBox="1"/>
      </cdr:nvSpPr>
      <cdr:spPr>
        <a:xfrm xmlns:a="http://schemas.openxmlformats.org/drawingml/2006/main">
          <a:off x="7730837" y="1359818"/>
          <a:ext cx="3372860" cy="1123443"/>
        </a:xfrm>
        <a:prstGeom xmlns:a="http://schemas.openxmlformats.org/drawingml/2006/main" prst="rect">
          <a:avLst/>
        </a:prstGeom>
        <a:ln xmlns:a="http://schemas.openxmlformats.org/drawingml/2006/main" w="57150" cap="rnd" cmpd="sng">
          <a:solidFill>
            <a:srgbClr val="FF0000"/>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chemeClr val="bg1"/>
              </a:solidFill>
            </a:rPr>
            <a:t>#1 Concern: Congestion &amp; Delay</a:t>
          </a:r>
        </a:p>
      </cdr:txBody>
    </cdr:sp>
  </cdr:relSizeAnchor>
  <cdr:relSizeAnchor xmlns:cdr="http://schemas.openxmlformats.org/drawingml/2006/chartDrawing">
    <cdr:from>
      <cdr:x>0.32057</cdr:x>
      <cdr:y>0.51708</cdr:y>
    </cdr:from>
    <cdr:to>
      <cdr:x>0.35311</cdr:x>
      <cdr:y>0.51936</cdr:y>
    </cdr:to>
    <cdr:cxnSp macro="">
      <cdr:nvCxnSpPr>
        <cdr:cNvPr id="12" name="Straight Arrow Connector 11">
          <a:extLst xmlns:a="http://schemas.openxmlformats.org/drawingml/2006/main">
            <a:ext uri="{FF2B5EF4-FFF2-40B4-BE49-F238E27FC236}">
              <a16:creationId xmlns:a16="http://schemas.microsoft.com/office/drawing/2014/main" id="{6884FA10-3BFC-D0DA-523A-1BC711F664BF}"/>
            </a:ext>
          </a:extLst>
        </cdr:cNvPr>
        <cdr:cNvCxnSpPr/>
      </cdr:nvCxnSpPr>
      <cdr:spPr>
        <a:xfrm xmlns:a="http://schemas.openxmlformats.org/drawingml/2006/main">
          <a:off x="3063240" y="2075688"/>
          <a:ext cx="310896" cy="9144"/>
        </a:xfrm>
        <a:prstGeom xmlns:a="http://schemas.openxmlformats.org/drawingml/2006/main" prst="straightConnector1">
          <a:avLst/>
        </a:prstGeom>
        <a:ln xmlns:a="http://schemas.openxmlformats.org/drawingml/2006/main" w="317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607" y="188948"/>
            <a:ext cx="4290530" cy="2413575"/>
          </a:xfrm>
        </p:spPr>
      </p:sp>
      <p:sp>
        <p:nvSpPr>
          <p:cNvPr id="3" name="Notes Placeholder 2"/>
          <p:cNvSpPr>
            <a:spLocks noGrp="1"/>
          </p:cNvSpPr>
          <p:nvPr>
            <p:ph type="body" idx="1"/>
          </p:nvPr>
        </p:nvSpPr>
        <p:spPr>
          <a:xfrm>
            <a:off x="140677" y="2753248"/>
            <a:ext cx="6762541" cy="6474398"/>
          </a:xfrm>
        </p:spPr>
        <p:txBody>
          <a:bodyPr/>
          <a:lstStyle/>
          <a:p>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73050"/>
            <a:ext cx="5584825" cy="3141663"/>
          </a:xfrm>
        </p:spPr>
      </p:sp>
      <p:sp>
        <p:nvSpPr>
          <p:cNvPr id="3" name="Notes Placeholder 2"/>
          <p:cNvSpPr>
            <a:spLocks noGrp="1"/>
          </p:cNvSpPr>
          <p:nvPr>
            <p:ph type="body" idx="1"/>
          </p:nvPr>
        </p:nvSpPr>
        <p:spPr>
          <a:xfrm>
            <a:off x="706788" y="3601700"/>
            <a:ext cx="5618480" cy="4444076"/>
          </a:xfrm>
        </p:spPr>
        <p:txBody>
          <a:bodyPr/>
          <a:lstStyle/>
          <a:p>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61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pPr algn="just"/>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1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7" y="285333"/>
            <a:ext cx="5584825" cy="3141662"/>
          </a:xfrm>
        </p:spPr>
      </p:sp>
      <p:sp>
        <p:nvSpPr>
          <p:cNvPr id="3" name="Notes Placeholder 2"/>
          <p:cNvSpPr>
            <a:spLocks noGrp="1"/>
          </p:cNvSpPr>
          <p:nvPr>
            <p:ph type="body" idx="1"/>
          </p:nvPr>
        </p:nvSpPr>
        <p:spPr>
          <a:xfrm>
            <a:off x="719137" y="3589668"/>
            <a:ext cx="5618480" cy="3665459"/>
          </a:xfrm>
        </p:spPr>
        <p:txBody>
          <a:bodyPr/>
          <a:lstStyle/>
          <a:p>
            <a:pPr algn="just"/>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02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pPr algn="just"/>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6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50863"/>
            <a:ext cx="5584825" cy="3141662"/>
          </a:xfrm>
        </p:spPr>
      </p:sp>
      <p:sp>
        <p:nvSpPr>
          <p:cNvPr id="3" name="Notes Placeholder 2"/>
          <p:cNvSpPr>
            <a:spLocks noGrp="1"/>
          </p:cNvSpPr>
          <p:nvPr>
            <p:ph type="body" idx="1"/>
          </p:nvPr>
        </p:nvSpPr>
        <p:spPr>
          <a:xfrm>
            <a:off x="719137" y="3785524"/>
            <a:ext cx="5618480" cy="3665459"/>
          </a:xfrm>
        </p:spPr>
        <p:txBody>
          <a:bodyPr/>
          <a:lstStyle/>
          <a:p>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9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7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062111"/>
          </a:xfrm>
        </p:spPr>
        <p:txBody>
          <a:bodyPr/>
          <a:lstStyle/>
          <a:p>
            <a:pPr algn="just"/>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114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414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pPr algn="just"/>
            <a:endParaRPr lang="en-US" sz="140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24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pPr algn="just"/>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62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2821"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21"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3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85750"/>
            <a:ext cx="5584825" cy="3141663"/>
          </a:xfrm>
        </p:spPr>
      </p:sp>
      <p:sp>
        <p:nvSpPr>
          <p:cNvPr id="3" name="Notes Placeholder 2"/>
          <p:cNvSpPr>
            <a:spLocks noGrp="1"/>
          </p:cNvSpPr>
          <p:nvPr>
            <p:ph type="body" idx="1"/>
          </p:nvPr>
        </p:nvSpPr>
        <p:spPr>
          <a:xfrm>
            <a:off x="719137" y="3589668"/>
            <a:ext cx="5618480" cy="3665459"/>
          </a:xfrm>
        </p:spPr>
        <p:txBody>
          <a:bodyPr/>
          <a:lstStyle/>
          <a:p>
            <a:pPr algn="just"/>
            <a:endParaRPr lang="en-US" sz="140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21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764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My name – title - description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7384-C413-4A97-A330-BB1F0F66F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474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Able South Carolina is a Center for Independent Living which is misleading because we do not offer housing, but are focused on IL skills for our consumers. Every state is federally mandated to have at least one CIL and SC has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7384-C413-4A97-A330-BB1F0F66F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6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a:ea typeface="Calibri"/>
                <a:cs typeface="Calibri"/>
              </a:rPr>
              <a:t>We have core services that we are required to offer and then we have additional programs as well. All of our services are free to our consumers and we do not require a proof of disability. </a:t>
            </a:r>
          </a:p>
          <a:p>
            <a:r>
              <a:rPr lang="en-US">
                <a:ea typeface="Calibri"/>
                <a:cs typeface="Calibri"/>
              </a:rPr>
              <a:t>The only service that we offer for a fee is our Accessibility Consultations, but we also have grants that may cover this fee. </a:t>
            </a:r>
          </a:p>
        </p:txBody>
      </p:sp>
    </p:spTree>
    <p:extLst>
      <p:ext uri="{BB962C8B-B14F-4D97-AF65-F5344CB8AC3E}">
        <p14:creationId xmlns:p14="http://schemas.microsoft.com/office/powerpoint/2010/main" val="486434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only ADA assessing provider</a:t>
            </a:r>
            <a:endParaRPr lang="en-US">
              <a:ea typeface="Calibri" panose="020F0502020204030204"/>
              <a:cs typeface="Calibri" panose="020F0502020204030204"/>
            </a:endParaRPr>
          </a:p>
          <a:p>
            <a:pPr marL="0" lvl="0" indent="0" algn="l" rtl="0">
              <a:spcBef>
                <a:spcPts val="0"/>
              </a:spcBef>
              <a:spcAft>
                <a:spcPts val="0"/>
              </a:spcAft>
              <a:buClr>
                <a:schemeClr val="dk1"/>
              </a:buClr>
              <a:buSzPts val="1200"/>
              <a:buFont typeface="Calibri"/>
              <a:buNone/>
            </a:pPr>
            <a:r>
              <a:rPr lang="en-US"/>
              <a:t>all types of accessibility</a:t>
            </a:r>
            <a:endParaRPr/>
          </a:p>
          <a:p>
            <a:pPr marL="0" lvl="0" indent="0" algn="l" rtl="0">
              <a:spcBef>
                <a:spcPts val="0"/>
              </a:spcBef>
              <a:spcAft>
                <a:spcPts val="0"/>
              </a:spcAft>
              <a:buClr>
                <a:schemeClr val="dk1"/>
              </a:buClr>
              <a:buSzPts val="1200"/>
              <a:buFont typeface="Calibri"/>
              <a:buNone/>
            </a:pPr>
            <a:endParaRPr lang="en-US">
              <a:ea typeface="Calibri"/>
              <a:cs typeface="Calibri"/>
            </a:endParaRPr>
          </a:p>
          <a:p>
            <a:pPr>
              <a:buClr>
                <a:schemeClr val="dk1"/>
              </a:buClr>
              <a:buSzPts val="1200"/>
            </a:pPr>
            <a:r>
              <a:rPr lang="en-US" b="1"/>
              <a:t>SE ADA Center state affiliate – no other affiliate in SC, work directly with the ADA Center to promote accessibility throughout the state. We understand that businesses may not have knowledge of all the aspects of the ADA. We are here to help guide you to make your organization accessible to not only the disability community, but the general public as well! We're here to give you the knowledge and confidence to not only interact with disabled people, but to understand reasonable accommodations, and supervising PWD.</a:t>
            </a:r>
            <a:endParaRPr b="1"/>
          </a:p>
          <a:p>
            <a:pPr marL="0" lvl="0" indent="0" algn="l" rtl="0">
              <a:spcBef>
                <a:spcPts val="0"/>
              </a:spcBef>
              <a:spcAft>
                <a:spcPts val="0"/>
              </a:spcAft>
              <a:buNone/>
            </a:pPr>
            <a:endParaRPr/>
          </a:p>
        </p:txBody>
      </p:sp>
      <p:sp>
        <p:nvSpPr>
          <p:cNvPr id="86" name="Google Shape;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One in three South Carolinians has a disability </a:t>
            </a:r>
            <a:r>
              <a:rPr lang="en-US" b="1"/>
              <a:t>however, 60% of people with disabilities are unemployed.</a:t>
            </a:r>
            <a:r>
              <a:rPr lang="en-US"/>
              <a:t> This is a workforce employers can’t afford to miss out on. The Employer Summit is a one-day conference for business managers, executives, and HR professionals ready to hire and retain a workforce inclusive of people with disabilities. The Employer Summit will show businesses how including individuals with disabilities will strengthen their workforce.</a:t>
            </a:r>
          </a:p>
          <a:p>
            <a:pPr>
              <a:buFont typeface="Arial"/>
              <a:buChar char="•"/>
            </a:pPr>
            <a:endParaRPr lang="en-US">
              <a:ea typeface="Calibri"/>
              <a:cs typeface="Calibri"/>
            </a:endParaRPr>
          </a:p>
          <a:p>
            <a:pPr>
              <a:buFont typeface="Arial"/>
              <a:buChar char="•"/>
            </a:pPr>
            <a:r>
              <a:rPr lang="en-US">
                <a:ea typeface="Calibri"/>
                <a:cs typeface="Calibri"/>
              </a:rPr>
              <a:t>The Advocacy Day for Access and Independence was held on Tuesday, April 8th at the State House. We had a great turnout this year! Please visit our website for more information about the issues that we are advocating for, how these issues affect the disability community, and how you can get involved next year!</a:t>
            </a:r>
          </a:p>
          <a:p>
            <a:pPr>
              <a:buFont typeface="Arial"/>
              <a:buChar char="•"/>
            </a:pPr>
            <a:endParaRPr lang="en-US">
              <a:ea typeface="Calibri"/>
              <a:cs typeface="Calibri"/>
            </a:endParaRPr>
          </a:p>
          <a:p>
            <a:pPr>
              <a:buFont typeface="Arial"/>
              <a:buChar char="•"/>
            </a:pPr>
            <a:r>
              <a:rPr lang="en-US">
                <a:ea typeface="Calibri"/>
                <a:cs typeface="Calibri"/>
              </a:rPr>
              <a:t>This summer is Equip's Summer Series where youth with disabilities ages 13 to 28 will be able to attend a multi-day self advocacy, disability pride, and skill-building event. Summer Series meets in person in Greenville and Columbia to build skills that assist young adult leaders with increasing their independence! Please reach out if you are interested and I can provide the address for those events.</a:t>
            </a:r>
          </a:p>
          <a:p>
            <a:pPr>
              <a:buFont typeface="Arial"/>
              <a:buChar char="•"/>
            </a:pPr>
            <a:endParaRPr lang="en-US">
              <a:ea typeface="Calibri"/>
              <a:cs typeface="Calibri"/>
            </a:endParaRPr>
          </a:p>
          <a:p>
            <a:pPr>
              <a:buFont typeface="Arial"/>
              <a:buChar char="•"/>
            </a:pPr>
            <a:r>
              <a:rPr lang="en-US"/>
              <a:t>The vision of </a:t>
            </a:r>
            <a:r>
              <a:rPr lang="en-US" err="1"/>
              <a:t>AgrAbility</a:t>
            </a:r>
            <a:r>
              <a:rPr lang="en-US"/>
              <a:t> is to enhance quality of life for farmers, ranchers, and other agricultural workers with disabilities, so that they, their families, and their communities continue to succeed in rural America. </a:t>
            </a:r>
            <a:r>
              <a:rPr lang="en-US" err="1"/>
              <a:t>AgrAbility</a:t>
            </a:r>
            <a:r>
              <a:rPr lang="en-US"/>
              <a:t> South Carolina will support cross-training between Able SC and Extension agents from Clemson and South Carolina State for individuals with disabilities who engage in farming or farm-related occupations.</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7384-C413-4A97-A330-BB1F0F66F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52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3" y="4503154"/>
            <a:ext cx="5618480" cy="3665459"/>
          </a:xfrm>
        </p:spPr>
        <p:txBody>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17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2310" y="441743"/>
            <a:ext cx="5584825" cy="3141662"/>
          </a:xfrm>
        </p:spPr>
      </p:sp>
      <p:sp>
        <p:nvSpPr>
          <p:cNvPr id="3" name="Notes Placeholder 2"/>
          <p:cNvSpPr>
            <a:spLocks noGrp="1"/>
          </p:cNvSpPr>
          <p:nvPr>
            <p:ph type="body" idx="1"/>
          </p:nvPr>
        </p:nvSpPr>
        <p:spPr>
          <a:xfrm>
            <a:off x="702310" y="3782173"/>
            <a:ext cx="5618480" cy="3665459"/>
          </a:xfrm>
        </p:spPr>
        <p:txBody>
          <a:bodyPr/>
          <a:lstStyle/>
          <a:p>
            <a:pPr algn="just"/>
            <a:endParaRPr lang="en-US" sz="1200"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2310" y="489870"/>
            <a:ext cx="5584825" cy="3141662"/>
          </a:xfrm>
        </p:spPr>
      </p:sp>
      <p:sp>
        <p:nvSpPr>
          <p:cNvPr id="3" name="Notes Placeholder 2"/>
          <p:cNvSpPr>
            <a:spLocks noGrp="1"/>
          </p:cNvSpPr>
          <p:nvPr>
            <p:ph type="body" idx="1"/>
          </p:nvPr>
        </p:nvSpPr>
        <p:spPr>
          <a:xfrm>
            <a:off x="702310" y="3782173"/>
            <a:ext cx="5618480" cy="3665459"/>
          </a:xfrm>
        </p:spPr>
        <p:txBody>
          <a:bodyPr/>
          <a:lstStyle/>
          <a:p>
            <a:pPr algn="just"/>
            <a:endParaRPr lang="en-US" sz="1400">
              <a:latin typeface="Arial" panose="020B0604020202020204" pitchFamily="34" charset="0"/>
              <a:cs typeface="Arial" panose="020B0604020202020204" pitchFamily="34" charset="0"/>
            </a:endParaRPr>
          </a:p>
          <a:p>
            <a:pPr algn="just"/>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96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50863"/>
            <a:ext cx="5584825" cy="3141662"/>
          </a:xfrm>
        </p:spPr>
      </p:sp>
      <p:sp>
        <p:nvSpPr>
          <p:cNvPr id="3" name="Notes Placeholder 2"/>
          <p:cNvSpPr>
            <a:spLocks noGrp="1"/>
          </p:cNvSpPr>
          <p:nvPr>
            <p:ph type="body" idx="1"/>
          </p:nvPr>
        </p:nvSpPr>
        <p:spPr>
          <a:xfrm>
            <a:off x="719137" y="3785524"/>
            <a:ext cx="5618480" cy="3665459"/>
          </a:xfrm>
        </p:spPr>
        <p:txBody>
          <a:bodyPr/>
          <a:lstStyle/>
          <a:p>
            <a:pPr algn="just"/>
            <a:endParaRPr lang="en-US" sz="14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50863"/>
            <a:ext cx="5584825" cy="3141662"/>
          </a:xfrm>
        </p:spPr>
      </p:sp>
      <p:sp>
        <p:nvSpPr>
          <p:cNvPr id="3" name="Notes Placeholder 2"/>
          <p:cNvSpPr>
            <a:spLocks noGrp="1"/>
          </p:cNvSpPr>
          <p:nvPr>
            <p:ph type="body" idx="1"/>
          </p:nvPr>
        </p:nvSpPr>
        <p:spPr>
          <a:xfrm>
            <a:off x="719137" y="3785524"/>
            <a:ext cx="5618480" cy="3665459"/>
          </a:xfrm>
        </p:spPr>
        <p:txBody>
          <a:bodyPr/>
          <a:lstStyle/>
          <a:p>
            <a:pPr algn="just"/>
            <a:endParaRPr lang="en-US" sz="14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3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50863"/>
            <a:ext cx="5584825" cy="3141662"/>
          </a:xfrm>
        </p:spPr>
      </p:sp>
      <p:sp>
        <p:nvSpPr>
          <p:cNvPr id="3" name="Notes Placeholder 2"/>
          <p:cNvSpPr>
            <a:spLocks noGrp="1"/>
          </p:cNvSpPr>
          <p:nvPr>
            <p:ph type="body" idx="1"/>
          </p:nvPr>
        </p:nvSpPr>
        <p:spPr>
          <a:xfrm>
            <a:off x="719137" y="3785524"/>
            <a:ext cx="5618480" cy="3665459"/>
          </a:xfrm>
        </p:spPr>
        <p:txBody>
          <a:bodyPr/>
          <a:lstStyle/>
          <a:p>
            <a:pPr algn="just"/>
            <a:endParaRPr lang="en-US" sz="14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56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50863"/>
            <a:ext cx="5584825" cy="3141662"/>
          </a:xfrm>
        </p:spPr>
      </p:sp>
      <p:sp>
        <p:nvSpPr>
          <p:cNvPr id="3" name="Notes Placeholder 2"/>
          <p:cNvSpPr>
            <a:spLocks noGrp="1"/>
          </p:cNvSpPr>
          <p:nvPr>
            <p:ph type="body" idx="1"/>
          </p:nvPr>
        </p:nvSpPr>
        <p:spPr>
          <a:xfrm>
            <a:off x="719137" y="3785524"/>
            <a:ext cx="5618480" cy="3665459"/>
          </a:xfrm>
        </p:spPr>
        <p:txBody>
          <a:bodyPr/>
          <a:lstStyle/>
          <a:p>
            <a:pPr algn="just"/>
            <a:endParaRPr lang="en-US" sz="14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5AF97-E056-4785-8B1F-940E4B54C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219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C9CB138F-5A14-49FF-BF8B-4696FF65210D}" type="datetimeFigureOut">
              <a:rPr lang="en-US"/>
              <a:t>4/10/2025</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CD2DB14D-9FE4-4290-8DFB-6D7A976C3B29}" type="slidenum">
              <a:rPr lang="en-US"/>
              <a:t>‹#›</a:t>
            </a:fld>
            <a:endParaRPr lang="en-US"/>
          </a:p>
        </p:txBody>
      </p:sp>
    </p:spTree>
    <p:extLst>
      <p:ext uri="{BB962C8B-B14F-4D97-AF65-F5344CB8AC3E}">
        <p14:creationId xmlns:p14="http://schemas.microsoft.com/office/powerpoint/2010/main" val="208165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320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020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6773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854761"/>
            <a:ext cx="3868340"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472695"/>
            <a:ext cx="3868340" cy="2763441"/>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854761"/>
            <a:ext cx="3887391"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72695"/>
            <a:ext cx="3887391" cy="2763441"/>
          </a:xfrm>
        </p:spPr>
        <p:txBody>
          <a:bodyPr/>
          <a:lstStyle>
            <a:lvl1pPr>
              <a:defRPr sz="2100">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83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1055"/>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1058724"/>
            <a:ext cx="4629150" cy="3572194"/>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sz="1200">
                <a:solidFill>
                  <a:srgbClr val="84BD00"/>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861205"/>
            <a:ext cx="2949178" cy="2769713"/>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45016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8125"/>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106579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868275"/>
            <a:ext cx="2949178"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858808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5" y="452887"/>
            <a:ext cx="4382218" cy="1714500"/>
          </a:xfrm>
        </p:spPr>
        <p:txBody>
          <a:bodyPr/>
          <a:lstStyle>
            <a:lvl1pPr algn="l">
              <a:defRPr sz="3300"/>
            </a:lvl1pPr>
          </a:lstStyle>
          <a:p>
            <a:r>
              <a:rPr lang="en-US"/>
              <a:t>Click to edit Master title style</a:t>
            </a:r>
          </a:p>
        </p:txBody>
      </p:sp>
      <p:sp>
        <p:nvSpPr>
          <p:cNvPr id="3" name="Subtitle 2"/>
          <p:cNvSpPr>
            <a:spLocks noGrp="1"/>
          </p:cNvSpPr>
          <p:nvPr>
            <p:ph type="subTitle" idx="1"/>
          </p:nvPr>
        </p:nvSpPr>
        <p:spPr>
          <a:xfrm>
            <a:off x="4563375" y="2264434"/>
            <a:ext cx="4382218" cy="562874"/>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E3D38DE4-1F2B-4C0D-ADEE-21C620B866B0}" type="datetimeFigureOut">
              <a:rPr lang="en-US"/>
              <a:pPr>
                <a:defRPr/>
              </a:pPr>
              <a:t>4/10/2025</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D40DEFE-E6EC-4511-987E-2546E88373DE}" type="slidenum">
              <a:rPr lang="en-US"/>
              <a:pPr>
                <a:defRPr/>
              </a:pPr>
              <a:t>‹#›</a:t>
            </a:fld>
            <a:endParaRPr lang="en-US"/>
          </a:p>
        </p:txBody>
      </p:sp>
    </p:spTree>
    <p:extLst>
      <p:ext uri="{BB962C8B-B14F-4D97-AF65-F5344CB8AC3E}">
        <p14:creationId xmlns:p14="http://schemas.microsoft.com/office/powerpoint/2010/main" val="3573905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83D021C3-2519-4F06-A446-B38230B5787B}" type="datetimeFigureOut">
              <a:rPr lang="en-US"/>
              <a:pPr>
                <a:defRPr/>
              </a:pPr>
              <a:t>4/10/2025</a:t>
            </a:fld>
            <a:endParaRPr lang="en-US"/>
          </a:p>
        </p:txBody>
      </p:sp>
      <p:sp>
        <p:nvSpPr>
          <p:cNvPr id="4"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5F5263-F606-441B-B3C1-4AB5A2399ECF}" type="slidenum">
              <a:rPr lang="en-US"/>
              <a:pPr>
                <a:defRPr/>
              </a:pPr>
              <a:t>‹#›</a:t>
            </a:fld>
            <a:endParaRPr lang="en-US"/>
          </a:p>
        </p:txBody>
      </p:sp>
    </p:spTree>
    <p:extLst>
      <p:ext uri="{BB962C8B-B14F-4D97-AF65-F5344CB8AC3E}">
        <p14:creationId xmlns:p14="http://schemas.microsoft.com/office/powerpoint/2010/main" val="180739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32378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8EBD47-7D41-4C8C-8C8A-87B9A396231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22654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dk1"/>
                </a:solidFill>
                <a:latin typeface="Tinos"/>
                <a:ea typeface="Tinos"/>
                <a:cs typeface="Tinos"/>
                <a:sym typeface="Tinos"/>
              </a:rPr>
              <a:t>“</a:t>
            </a:r>
            <a:endParaRPr sz="6000" b="1">
              <a:solidFill>
                <a:schemeClr val="dk1"/>
              </a:solidFill>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240030"/>
            <a:ext cx="8366760" cy="630936"/>
          </a:xfrm>
        </p:spPr>
        <p:txBody>
          <a:bodyPr/>
          <a:lstStyle>
            <a:lvl1pPr algn="l">
              <a:defRPr sz="1950" b="1" cap="all">
                <a:solidFill>
                  <a:schemeClr val="bg1"/>
                </a:solidFill>
              </a:defRPr>
            </a:lvl1pPr>
          </a:lstStyle>
          <a:p>
            <a:r>
              <a:rPr lang="en-US"/>
              <a:t>Click to edit Master title style</a:t>
            </a:r>
          </a:p>
        </p:txBody>
      </p:sp>
      <p:sp>
        <p:nvSpPr>
          <p:cNvPr id="6" name="Content Placeholder 2"/>
          <p:cNvSpPr>
            <a:spLocks noGrp="1"/>
          </p:cNvSpPr>
          <p:nvPr>
            <p:ph idx="1"/>
          </p:nvPr>
        </p:nvSpPr>
        <p:spPr>
          <a:xfrm>
            <a:off x="354014" y="1304925"/>
            <a:ext cx="8339137" cy="3281363"/>
          </a:xfrm>
        </p:spPr>
        <p:txBody>
          <a:bodyPr/>
          <a:lstStyle>
            <a:lvl1pPr marL="342900" indent="-342900">
              <a:spcBef>
                <a:spcPts val="396"/>
              </a:spcBef>
              <a:buFont typeface="+mj-lt"/>
              <a:buAutoNum type="arabicPeriod"/>
              <a:defRPr sz="1650" b="1" cap="all" baseline="0">
                <a:solidFill>
                  <a:schemeClr val="bg1"/>
                </a:solidFill>
              </a:defRPr>
            </a:lvl1pPr>
            <a:lvl2pPr marL="555498" indent="-212598">
              <a:spcBef>
                <a:spcPts val="396"/>
              </a:spcBef>
              <a:buSzPct val="100000"/>
              <a:buFont typeface="Verdana" pitchFamily="34" charset="0"/>
              <a:buChar char="–"/>
              <a:defRPr sz="1650" baseline="0">
                <a:solidFill>
                  <a:schemeClr val="bg1"/>
                </a:solidFill>
              </a:defRPr>
            </a:lvl2pPr>
            <a:lvl3pPr marL="857250">
              <a:spcBef>
                <a:spcPts val="396"/>
              </a:spcBef>
              <a:buFont typeface="Arial" pitchFamily="34" charset="0"/>
              <a:buChar char="•"/>
              <a:defRPr sz="1650" baseline="0">
                <a:solidFill>
                  <a:schemeClr val="bg1"/>
                </a:solidFill>
              </a:defRPr>
            </a:lvl3pPr>
            <a:lvl4pPr>
              <a:spcBef>
                <a:spcPts val="396"/>
              </a:spcBef>
              <a:defRPr sz="1650" baseline="0">
                <a:solidFill>
                  <a:schemeClr val="bg1"/>
                </a:solidFill>
              </a:defRPr>
            </a:lvl4pPr>
            <a:lvl5pPr>
              <a:spcBef>
                <a:spcPts val="396"/>
              </a:spcBef>
              <a:defRPr sz="1650" baseline="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BDAB349-3667-49C9-9F9B-4DC9940C328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5648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281178"/>
            <a:ext cx="8732520" cy="1227582"/>
          </a:xfrm>
        </p:spPr>
        <p:txBody>
          <a:bodyPr/>
          <a:lstStyle>
            <a:lvl1pPr algn="l">
              <a:lnSpc>
                <a:spcPct val="80000"/>
              </a:lnSpc>
              <a:defRPr sz="48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851302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1A49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50044"/>
            <a:ext cx="1376362"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067116"/>
            <a:ext cx="8732520" cy="711803"/>
          </a:xfrm>
        </p:spPr>
        <p:txBody>
          <a:bodyPr/>
          <a:lstStyle>
            <a:lvl1pPr algn="l">
              <a:lnSpc>
                <a:spcPct val="80000"/>
              </a:lnSpc>
              <a:defRPr sz="4800" b="1" cap="all">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276225" y="3350419"/>
            <a:ext cx="7048500" cy="1443038"/>
          </a:xfrm>
        </p:spPr>
        <p:txBody>
          <a:bodyPr/>
          <a:lstStyle>
            <a:lvl1pPr>
              <a:spcBef>
                <a:spcPts val="15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2990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4" y="1304925"/>
            <a:ext cx="4092575"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304925"/>
            <a:ext cx="4094162"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670A9DD8-B5B8-45BF-B751-AE7B6043CF37}"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77959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6048EC4F-1626-4135-8EDD-5B4EF05A84B4}"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9910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7DE29F2-2124-40A7-9370-38AC51F2ABC1}"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056700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A656991-A4C7-4D9B-B0CA-17664F831404}"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49115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60C2551-B5D1-4998-BDE3-627E5FBCE1F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998653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2BBC829-48A4-4EFD-87DB-0616E93FF24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72835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56F26FF-A929-452C-A618-3EEE81BE390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407723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246460"/>
            <a:ext cx="2092325" cy="43398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4" y="246460"/>
            <a:ext cx="6129337" cy="43398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C8149392-59BB-4024-ADA1-A33B534F62C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3680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20401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08544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42573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ic">
    <p:spTree>
      <p:nvGrpSpPr>
        <p:cNvPr id="1" name=""/>
        <p:cNvGrpSpPr/>
        <p:nvPr/>
      </p:nvGrpSpPr>
      <p:grpSpPr>
        <a:xfrm>
          <a:off x="0" y="0"/>
          <a:ext cx="0" cy="0"/>
          <a:chOff x="0" y="0"/>
          <a:chExt cx="0" cy="0"/>
        </a:xfrm>
      </p:grpSpPr>
      <p:pic>
        <p:nvPicPr>
          <p:cNvPr id="9" name="Picture 8" descr="A picture containing outdoor, grass, building, bus&#10;&#10;Description automatically generated">
            <a:extLst>
              <a:ext uri="{FF2B5EF4-FFF2-40B4-BE49-F238E27FC236}">
                <a16:creationId xmlns:a16="http://schemas.microsoft.com/office/drawing/2014/main" id="{58672D4C-44FB-C041-A565-EFCE0B8DD1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7" b="-18992"/>
          <a:stretch/>
        </p:blipFill>
        <p:spPr>
          <a:xfrm>
            <a:off x="-77848" y="-1856"/>
            <a:ext cx="9227145" cy="6162959"/>
          </a:xfrm>
          <a:prstGeom prst="rect">
            <a:avLst/>
          </a:prstGeom>
        </p:spPr>
      </p:pic>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300418"/>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94D50F05-D799-AA40-A915-A9A28DBC51D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940844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1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1166F8D2-7765-8D48-AC84-2838C24A4CC1}"/>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A76BDBD6-632F-5D4C-AD5E-5FF978CB0CB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2143724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CL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95CB7637-9FDF-424D-8E6D-772E35214C7F}"/>
              </a:ext>
            </a:extLst>
          </p:cNvPr>
          <p:cNvSpPr>
            <a:spLocks noGrp="1"/>
          </p:cNvSpPr>
          <p:nvPr>
            <p:ph type="pic" sz="quarter" idx="13"/>
          </p:nvPr>
        </p:nvSpPr>
        <p:spPr>
          <a:xfrm>
            <a:off x="0" y="-4168"/>
            <a:ext cx="9145191" cy="5146781"/>
          </a:xfrm>
        </p:spPr>
        <p:txBody>
          <a:bodyPr>
            <a:normAutofit/>
          </a:bodyPr>
          <a:lstStyle>
            <a:lvl1pPr marL="0" indent="0">
              <a:buNone/>
              <a:defRPr sz="1050">
                <a:solidFill>
                  <a:schemeClr val="tx1"/>
                </a:solidFill>
              </a:defRPr>
            </a:lvl1pPr>
          </a:lstStyle>
          <a:p>
            <a:r>
              <a:rPr lang="en-US"/>
              <a:t>Click icon to add picture</a:t>
            </a:r>
          </a:p>
        </p:txBody>
      </p:sp>
      <p:sp>
        <p:nvSpPr>
          <p:cNvPr id="15" name="Rectangle 14">
            <a:extLst>
              <a:ext uri="{FF2B5EF4-FFF2-40B4-BE49-F238E27FC236}">
                <a16:creationId xmlns:a16="http://schemas.microsoft.com/office/drawing/2014/main" id="{DAD42C78-7027-C042-8D98-032C29730410}"/>
              </a:ext>
            </a:extLst>
          </p:cNvPr>
          <p:cNvSpPr>
            <a:spLocks noChangeAspect="1"/>
          </p:cNvSpPr>
          <p:nvPr userDrawn="1"/>
        </p:nvSpPr>
        <p:spPr>
          <a:xfrm rot="16200000">
            <a:off x="3661831" y="-335588"/>
            <a:ext cx="1811210"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8" name="Rectangle 17">
            <a:extLst>
              <a:ext uri="{FF2B5EF4-FFF2-40B4-BE49-F238E27FC236}">
                <a16:creationId xmlns:a16="http://schemas.microsoft.com/office/drawing/2014/main" id="{DD15930C-BC4F-4A42-8FE7-3544E780EC3A}"/>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AA63C185-CB69-924B-B835-62EC9AE90C5E}"/>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4320" rtl="0" eaLnBrk="1" latinLnBrk="0" hangingPunct="1">
              <a:defRPr sz="2150" kern="1200">
                <a:solidFill>
                  <a:schemeClr val="lt1"/>
                </a:solidFill>
                <a:latin typeface="+mn-lt"/>
                <a:ea typeface="+mn-ea"/>
                <a:cs typeface="+mn-cs"/>
              </a:defRPr>
            </a:lvl1pPr>
            <a:lvl2pPr marL="544320" algn="l" defTabSz="544320" rtl="0" eaLnBrk="1" latinLnBrk="0" hangingPunct="1">
              <a:defRPr sz="2150" kern="1200">
                <a:solidFill>
                  <a:schemeClr val="lt1"/>
                </a:solidFill>
                <a:latin typeface="+mn-lt"/>
                <a:ea typeface="+mn-ea"/>
                <a:cs typeface="+mn-cs"/>
              </a:defRPr>
            </a:lvl2pPr>
            <a:lvl3pPr marL="1088639" algn="l" defTabSz="544320" rtl="0" eaLnBrk="1" latinLnBrk="0" hangingPunct="1">
              <a:defRPr sz="2150" kern="1200">
                <a:solidFill>
                  <a:schemeClr val="lt1"/>
                </a:solidFill>
                <a:latin typeface="+mn-lt"/>
                <a:ea typeface="+mn-ea"/>
                <a:cs typeface="+mn-cs"/>
              </a:defRPr>
            </a:lvl3pPr>
            <a:lvl4pPr marL="1632959" algn="l" defTabSz="544320" rtl="0" eaLnBrk="1" latinLnBrk="0" hangingPunct="1">
              <a:defRPr sz="2150" kern="1200">
                <a:solidFill>
                  <a:schemeClr val="lt1"/>
                </a:solidFill>
                <a:latin typeface="+mn-lt"/>
                <a:ea typeface="+mn-ea"/>
                <a:cs typeface="+mn-cs"/>
              </a:defRPr>
            </a:lvl4pPr>
            <a:lvl5pPr marL="2177278" algn="l" defTabSz="544320" rtl="0" eaLnBrk="1" latinLnBrk="0" hangingPunct="1">
              <a:defRPr sz="2150" kern="1200">
                <a:solidFill>
                  <a:schemeClr val="lt1"/>
                </a:solidFill>
                <a:latin typeface="+mn-lt"/>
                <a:ea typeface="+mn-ea"/>
                <a:cs typeface="+mn-cs"/>
              </a:defRPr>
            </a:lvl5pPr>
            <a:lvl6pPr marL="2721598" algn="l" defTabSz="544320" rtl="0" eaLnBrk="1" latinLnBrk="0" hangingPunct="1">
              <a:defRPr sz="2150" kern="1200">
                <a:solidFill>
                  <a:schemeClr val="lt1"/>
                </a:solidFill>
                <a:latin typeface="+mn-lt"/>
                <a:ea typeface="+mn-ea"/>
                <a:cs typeface="+mn-cs"/>
              </a:defRPr>
            </a:lvl6pPr>
            <a:lvl7pPr marL="3265917" algn="l" defTabSz="544320" rtl="0" eaLnBrk="1" latinLnBrk="0" hangingPunct="1">
              <a:defRPr sz="2150" kern="1200">
                <a:solidFill>
                  <a:schemeClr val="lt1"/>
                </a:solidFill>
                <a:latin typeface="+mn-lt"/>
                <a:ea typeface="+mn-ea"/>
                <a:cs typeface="+mn-cs"/>
              </a:defRPr>
            </a:lvl7pPr>
            <a:lvl8pPr marL="3810236" algn="l" defTabSz="544320" rtl="0" eaLnBrk="1" latinLnBrk="0" hangingPunct="1">
              <a:defRPr sz="2150" kern="1200">
                <a:solidFill>
                  <a:schemeClr val="lt1"/>
                </a:solidFill>
                <a:latin typeface="+mn-lt"/>
                <a:ea typeface="+mn-ea"/>
                <a:cs typeface="+mn-cs"/>
              </a:defRPr>
            </a:lvl8pPr>
            <a:lvl9pPr marL="4354556" algn="l" defTabSz="544320" rtl="0" eaLnBrk="1" latinLnBrk="0" hangingPunct="1">
              <a:defRPr sz="2150" kern="1200">
                <a:solidFill>
                  <a:schemeClr val="lt1"/>
                </a:solidFill>
                <a:latin typeface="+mn-lt"/>
                <a:ea typeface="+mn-ea"/>
                <a:cs typeface="+mn-cs"/>
              </a:defRPr>
            </a:lvl9pPr>
          </a:lstStyle>
          <a:p>
            <a:pPr algn="ctr"/>
            <a:endParaRPr lang="en-US" sz="806"/>
          </a:p>
        </p:txBody>
      </p:sp>
      <p:pic>
        <p:nvPicPr>
          <p:cNvPr id="20" name="Picture 19">
            <a:extLst>
              <a:ext uri="{FF2B5EF4-FFF2-40B4-BE49-F238E27FC236}">
                <a16:creationId xmlns:a16="http://schemas.microsoft.com/office/drawing/2014/main" id="{29FA167A-CEFC-774F-B5A9-C2EE896CC22D}"/>
              </a:ext>
            </a:extLst>
          </p:cNvPr>
          <p:cNvPicPr>
            <a:picLocks noGrp="1" noChangeAspect="1"/>
          </p:cNvPicPr>
          <p:nvPr userDrawn="1"/>
        </p:nvPicPr>
        <p:blipFill>
          <a:blip r:embed="rId2"/>
          <a:srcRect/>
          <a:stretch/>
        </p:blipFill>
        <p:spPr>
          <a:xfrm>
            <a:off x="4351943" y="3096512"/>
            <a:ext cx="447260" cy="447260"/>
          </a:xfrm>
          <a:prstGeom prst="rect">
            <a:avLst/>
          </a:prstGeom>
        </p:spPr>
      </p:pic>
      <p:sp>
        <p:nvSpPr>
          <p:cNvPr id="8" name="Title Placeholder 1">
            <a:extLst>
              <a:ext uri="{FF2B5EF4-FFF2-40B4-BE49-F238E27FC236}">
                <a16:creationId xmlns:a16="http://schemas.microsoft.com/office/drawing/2014/main" id="{7077E46D-432F-E64C-B960-F087B12DF78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389446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CA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D49DD118-B059-7D4A-8D65-371804ECCD80}"/>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BB78846-09AC-FC48-B066-C5EAFF5E8BF8}"/>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00A0F6DC-1CCA-9E4B-84E7-76246B2C7A91}"/>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F863F7AD-6624-CA4D-9F65-B208544EAAB3}"/>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9CF90443-1F2B-E74B-ABC0-402A420C6694}"/>
              </a:ext>
            </a:extLst>
          </p:cNvPr>
          <p:cNvPicPr>
            <a:picLocks noChangeAspect="1"/>
          </p:cNvPicPr>
          <p:nvPr userDrawn="1"/>
        </p:nvPicPr>
        <p:blipFill>
          <a:blip r:embed="rId2"/>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3BDA877B-FD96-8A41-9C3D-E56FD236D5FD}"/>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ACADEMIC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090126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CI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365AAA55-FDE3-AD4F-B73D-8DE430DAD034}"/>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8" name="Rectangle 7">
            <a:extLst>
              <a:ext uri="{FF2B5EF4-FFF2-40B4-BE49-F238E27FC236}">
                <a16:creationId xmlns:a16="http://schemas.microsoft.com/office/drawing/2014/main" id="{A951B52D-720C-434C-B474-D84B28BA54D0}"/>
              </a:ext>
            </a:extLst>
          </p:cNvPr>
          <p:cNvSpPr>
            <a:spLocks noChangeAspect="1"/>
          </p:cNvSpPr>
          <p:nvPr userDrawn="1"/>
        </p:nvSpPr>
        <p:spPr>
          <a:xfrm rot="16200000">
            <a:off x="3608133" y="-278055"/>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1" name="Rectangle 10">
            <a:extLst>
              <a:ext uri="{FF2B5EF4-FFF2-40B4-BE49-F238E27FC236}">
                <a16:creationId xmlns:a16="http://schemas.microsoft.com/office/drawing/2014/main" id="{E5968800-0B61-114E-9983-51CB4355269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FBD36C16-D4DD-AB45-9189-C1C260447010}"/>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7" name="Picture Placeholder 4">
            <a:extLst>
              <a:ext uri="{FF2B5EF4-FFF2-40B4-BE49-F238E27FC236}">
                <a16:creationId xmlns:a16="http://schemas.microsoft.com/office/drawing/2014/main" id="{5085156F-A64E-8941-B494-2F7DAEF12D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665A9351-4A4B-2C47-A9BF-C3224860E4C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INDUSTRY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78789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CF Custom Pic">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88935E67-BE8B-F349-83AB-4D8DC5685DDC}"/>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9" name="Rectangle 8">
            <a:extLst>
              <a:ext uri="{FF2B5EF4-FFF2-40B4-BE49-F238E27FC236}">
                <a16:creationId xmlns:a16="http://schemas.microsoft.com/office/drawing/2014/main" id="{949AD018-EA9E-5F4F-AFA4-ECB5EFBBC4DD}"/>
              </a:ext>
            </a:extLst>
          </p:cNvPr>
          <p:cNvSpPr>
            <a:spLocks noChangeAspect="1"/>
          </p:cNvSpPr>
          <p:nvPr userDrawn="1"/>
        </p:nvSpPr>
        <p:spPr>
          <a:xfrm rot="16200000">
            <a:off x="3608131" y="-278498"/>
            <a:ext cx="1918606" cy="9145191"/>
          </a:xfrm>
          <a:prstGeom prst="rect">
            <a:avLst/>
          </a:prstGeom>
          <a:solidFill>
            <a:srgbClr val="1BAA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84B2C321-0B74-8142-8285-B77EC1A361BD}"/>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EDC66C04-BE01-4247-8F64-1A8861E2E8C1}"/>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19853FF5-D948-CA45-AFBD-D545A5A90EC4}"/>
              </a:ext>
            </a:extLst>
          </p:cNvPr>
          <p:cNvPicPr>
            <a:picLocks noChangeAspect="1"/>
          </p:cNvPicPr>
          <p:nvPr userDrawn="1"/>
        </p:nvPicPr>
        <p:blipFill>
          <a:blip r:embed="rId2"/>
          <a:srcRect/>
          <a:stretch/>
        </p:blipFill>
        <p:spPr>
          <a:xfrm>
            <a:off x="4351943" y="3106914"/>
            <a:ext cx="447260" cy="426457"/>
          </a:xfrm>
          <a:prstGeom prst="rect">
            <a:avLst/>
          </a:prstGeom>
        </p:spPr>
      </p:pic>
      <p:sp>
        <p:nvSpPr>
          <p:cNvPr id="10" name="Title Placeholder 1">
            <a:extLst>
              <a:ext uri="{FF2B5EF4-FFF2-40B4-BE49-F238E27FC236}">
                <a16:creationId xmlns:a16="http://schemas.microsoft.com/office/drawing/2014/main" id="{7996C5C4-373B-2049-AA53-55337D0B5EF6}"/>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FACILITIES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05445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COVID-19">
    <p:spTree>
      <p:nvGrpSpPr>
        <p:cNvPr id="1" name=""/>
        <p:cNvGrpSpPr/>
        <p:nvPr/>
      </p:nvGrpSpPr>
      <p:grpSpPr>
        <a:xfrm>
          <a:off x="0" y="0"/>
          <a:ext cx="0" cy="0"/>
          <a:chOff x="0" y="0"/>
          <a:chExt cx="0" cy="0"/>
        </a:xfrm>
      </p:grpSpPr>
      <p:pic>
        <p:nvPicPr>
          <p:cNvPr id="9" name="Picture 8" descr="A picture containing cake, animal, gear, decorated&#10;&#10;Description automatically generated">
            <a:extLst>
              <a:ext uri="{FF2B5EF4-FFF2-40B4-BE49-F238E27FC236}">
                <a16:creationId xmlns:a16="http://schemas.microsoft.com/office/drawing/2014/main" id="{E39BB382-F5E3-034A-897B-D2F10AD1F2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9742"/>
          <a:stretch/>
        </p:blipFill>
        <p:spPr>
          <a:xfrm>
            <a:off x="-5162" y="1"/>
            <a:ext cx="9145191" cy="4890689"/>
          </a:xfrm>
          <a:prstGeom prst="rect">
            <a:avLst/>
          </a:prstGeom>
        </p:spPr>
      </p:pic>
      <p:sp>
        <p:nvSpPr>
          <p:cNvPr id="10" name="Rectangle 9">
            <a:extLst>
              <a:ext uri="{FF2B5EF4-FFF2-40B4-BE49-F238E27FC236}">
                <a16:creationId xmlns:a16="http://schemas.microsoft.com/office/drawing/2014/main" id="{3E0DB348-E861-A54F-A50B-1DACD47DEB52}"/>
              </a:ext>
            </a:extLst>
          </p:cNvPr>
          <p:cNvSpPr>
            <a:spLocks noChangeAspect="1"/>
          </p:cNvSpPr>
          <p:nvPr userDrawn="1"/>
        </p:nvSpPr>
        <p:spPr>
          <a:xfrm rot="16200000">
            <a:off x="3608132" y="-271586"/>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49DC9C12-1234-504D-9290-DB805FBB4F5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55EC8126-CA32-5340-B652-63BA172521DB}"/>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descr="A close up of a logo&#10;&#10;Description automatically generated">
            <a:extLst>
              <a:ext uri="{FF2B5EF4-FFF2-40B4-BE49-F238E27FC236}">
                <a16:creationId xmlns:a16="http://schemas.microsoft.com/office/drawing/2014/main" id="{E3303434-62FD-4343-93A5-6E9CF91F27FA}"/>
              </a:ext>
            </a:extLst>
          </p:cNvPr>
          <p:cNvPicPr>
            <a:picLocks noChangeAspect="1"/>
          </p:cNvPicPr>
          <p:nvPr userDrawn="1"/>
        </p:nvPicPr>
        <p:blipFill>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261000"/>
                    </a14:imgEffect>
                  </a14:imgLayer>
                </a14:imgProps>
              </a:ext>
              <a:ext uri="{28A0092B-C50C-407E-A947-70E740481C1C}">
                <a14:useLocalDpi xmlns:a14="http://schemas.microsoft.com/office/drawing/2010/main"/>
              </a:ext>
            </a:extLst>
          </a:blip>
          <a:stretch>
            <a:fillRect/>
          </a:stretch>
        </p:blipFill>
        <p:spPr>
          <a:xfrm>
            <a:off x="4274246" y="3011853"/>
            <a:ext cx="630174" cy="630174"/>
          </a:xfrm>
          <a:prstGeom prst="rect">
            <a:avLst/>
          </a:prstGeom>
        </p:spPr>
      </p:pic>
      <p:sp>
        <p:nvSpPr>
          <p:cNvPr id="8" name="Title Placeholder 1">
            <a:extLst>
              <a:ext uri="{FF2B5EF4-FFF2-40B4-BE49-F238E27FC236}">
                <a16:creationId xmlns:a16="http://schemas.microsoft.com/office/drawing/2014/main" id="{E76CFD45-39DE-6A4E-B60B-35B3296C9E7A}"/>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 &amp; COVID-19</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701649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 Slide">
    <p:spTree>
      <p:nvGrpSpPr>
        <p:cNvPr id="1" name=""/>
        <p:cNvGrpSpPr/>
        <p:nvPr/>
      </p:nvGrpSpPr>
      <p:grpSpPr>
        <a:xfrm>
          <a:off x="0" y="0"/>
          <a:ext cx="0" cy="0"/>
          <a:chOff x="0" y="0"/>
          <a:chExt cx="0" cy="0"/>
        </a:xfrm>
      </p:grpSpPr>
      <p:pic>
        <p:nvPicPr>
          <p:cNvPr id="7" name="Picture 6" descr="A drawing of a face&#10;&#10;Description automatically generated">
            <a:extLst>
              <a:ext uri="{FF2B5EF4-FFF2-40B4-BE49-F238E27FC236}">
                <a16:creationId xmlns:a16="http://schemas.microsoft.com/office/drawing/2014/main" id="{B862105C-F4B2-2D4E-A956-F2F927BE87DF}"/>
              </a:ext>
            </a:extLst>
          </p:cNvPr>
          <p:cNvPicPr>
            <a:picLocks noChangeAspect="1"/>
          </p:cNvPicPr>
          <p:nvPr userDrawn="1"/>
        </p:nvPicPr>
        <p:blipFill>
          <a:blip r:embed="rId2"/>
          <a:stretch>
            <a:fillRect/>
          </a:stretch>
        </p:blipFill>
        <p:spPr>
          <a:xfrm>
            <a:off x="1473210" y="31098"/>
            <a:ext cx="6057877" cy="2374228"/>
          </a:xfrm>
          <a:prstGeom prst="rect">
            <a:avLst/>
          </a:prstGeom>
        </p:spPr>
      </p:pic>
      <p:pic>
        <p:nvPicPr>
          <p:cNvPr id="8" name="Picture 7" descr="A picture containing graphics, drawing&#10;&#10;Description automatically generated">
            <a:extLst>
              <a:ext uri="{FF2B5EF4-FFF2-40B4-BE49-F238E27FC236}">
                <a16:creationId xmlns:a16="http://schemas.microsoft.com/office/drawing/2014/main" id="{D5F24B4B-C97A-1C4D-957A-6ADAB4DDD9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288" t="-5288" r="-5288" b="-5288"/>
          <a:stretch/>
        </p:blipFill>
        <p:spPr>
          <a:xfrm>
            <a:off x="4811870" y="4196092"/>
            <a:ext cx="443394" cy="44339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3EA8F7-7401-C549-A295-079D59A864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52073" y="2509058"/>
            <a:ext cx="399072" cy="399072"/>
          </a:xfrm>
          <a:prstGeom prst="rect">
            <a:avLst/>
          </a:prstGeom>
        </p:spPr>
      </p:pic>
      <p:sp>
        <p:nvSpPr>
          <p:cNvPr id="11" name="TextBox 10">
            <a:extLst>
              <a:ext uri="{FF2B5EF4-FFF2-40B4-BE49-F238E27FC236}">
                <a16:creationId xmlns:a16="http://schemas.microsoft.com/office/drawing/2014/main" id="{3C70F93E-80AA-0844-8125-A1BCCD9B2BAB}"/>
              </a:ext>
            </a:extLst>
          </p:cNvPr>
          <p:cNvSpPr txBox="1"/>
          <p:nvPr userDrawn="1"/>
        </p:nvSpPr>
        <p:spPr>
          <a:xfrm>
            <a:off x="2299645" y="2244837"/>
            <a:ext cx="1600200" cy="1741517"/>
          </a:xfrm>
          <a:prstGeom prst="rect">
            <a:avLst/>
          </a:prstGeom>
          <a:noFill/>
        </p:spPr>
        <p:txBody>
          <a:bodyPr wrap="square" rtlCol="0">
            <a:noAutofit/>
          </a:bodyPr>
          <a:lstStyle/>
          <a:p>
            <a:pPr>
              <a:lnSpc>
                <a:spcPct val="250000"/>
              </a:lnSpc>
              <a:spcAft>
                <a:spcPts val="900"/>
              </a:spcAft>
            </a:pPr>
            <a:r>
              <a:rPr lang="en-US" sz="1800" err="1">
                <a:latin typeface="Roboto" panose="02000000000000000000" pitchFamily="2" charset="0"/>
                <a:ea typeface="Roboto" panose="02000000000000000000" pitchFamily="2" charset="0"/>
                <a:cs typeface="Roboto Light"/>
              </a:rPr>
              <a:t>SCRA.org</a:t>
            </a:r>
            <a:endParaRPr lang="en-US" sz="1800">
              <a:latin typeface="Roboto" panose="02000000000000000000" pitchFamily="2" charset="0"/>
              <a:ea typeface="Roboto" panose="02000000000000000000" pitchFamily="2" charset="0"/>
              <a:cs typeface="Roboto Light"/>
            </a:endParaRPr>
          </a:p>
          <a:p>
            <a:pPr>
              <a:lnSpc>
                <a:spcPct val="250000"/>
              </a:lnSpc>
              <a:spcAft>
                <a:spcPts val="900"/>
              </a:spcAft>
            </a:pPr>
            <a:r>
              <a:rPr lang="en-US" sz="1800" err="1">
                <a:latin typeface="Roboto" panose="02000000000000000000" pitchFamily="2" charset="0"/>
                <a:ea typeface="Roboto" panose="02000000000000000000" pitchFamily="2" charset="0"/>
                <a:cs typeface="Roboto Light"/>
              </a:rPr>
              <a:t>info@scra.org</a:t>
            </a:r>
            <a:endParaRPr lang="en-US" sz="1800">
              <a:latin typeface="Roboto" panose="02000000000000000000" pitchFamily="2" charset="0"/>
              <a:ea typeface="Roboto" panose="02000000000000000000" pitchFamily="2" charset="0"/>
              <a:cs typeface="Roboto Light"/>
            </a:endParaRPr>
          </a:p>
        </p:txBody>
      </p:sp>
      <p:sp>
        <p:nvSpPr>
          <p:cNvPr id="15" name="AutoShape 2" descr="Image result for website icon">
            <a:extLst>
              <a:ext uri="{FF2B5EF4-FFF2-40B4-BE49-F238E27FC236}">
                <a16:creationId xmlns:a16="http://schemas.microsoft.com/office/drawing/2014/main" id="{3B8F6103-928F-5041-835D-EFE9A2AE1DE3}"/>
              </a:ext>
            </a:extLst>
          </p:cNvPr>
          <p:cNvSpPr>
            <a:spLocks noChangeAspect="1" noChangeArrowheads="1"/>
          </p:cNvSpPr>
          <p:nvPr userDrawn="1"/>
        </p:nvSpPr>
        <p:spPr bwMode="auto">
          <a:xfrm>
            <a:off x="-113705" y="60126"/>
            <a:ext cx="114300" cy="11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endParaRPr lang="en-US" sz="806"/>
          </a:p>
        </p:txBody>
      </p:sp>
      <p:sp>
        <p:nvSpPr>
          <p:cNvPr id="17" name="TextBox 16">
            <a:extLst>
              <a:ext uri="{FF2B5EF4-FFF2-40B4-BE49-F238E27FC236}">
                <a16:creationId xmlns:a16="http://schemas.microsoft.com/office/drawing/2014/main" id="{5F6D639A-E50B-7446-9D1A-D82EA35F51D3}"/>
              </a:ext>
            </a:extLst>
          </p:cNvPr>
          <p:cNvSpPr txBox="1"/>
          <p:nvPr userDrawn="1"/>
        </p:nvSpPr>
        <p:spPr>
          <a:xfrm>
            <a:off x="5292784" y="2317041"/>
            <a:ext cx="3051116" cy="2304477"/>
          </a:xfrm>
          <a:prstGeom prst="rect">
            <a:avLst/>
          </a:prstGeom>
          <a:noFill/>
        </p:spPr>
        <p:txBody>
          <a:bodyPr wrap="square" rtlCol="0">
            <a:spAutoFit/>
          </a:bodyPr>
          <a:lstStyle/>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@SCRA</a:t>
            </a:r>
          </a:p>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a:t>
            </a:r>
            <a:r>
              <a:rPr lang="en-US" sz="1500" err="1">
                <a:latin typeface="Roboto Light"/>
                <a:cs typeface="Roboto Light"/>
              </a:rPr>
              <a:t>southcarolinaresearchauthority</a:t>
            </a:r>
            <a:endParaRPr lang="en-US" sz="1500">
              <a:latin typeface="Roboto Light"/>
              <a:cs typeface="Roboto Light"/>
            </a:endParaRPr>
          </a:p>
        </p:txBody>
      </p:sp>
      <p:pic>
        <p:nvPicPr>
          <p:cNvPr id="18" name="Picture 17" descr="A picture containing plant&#10;&#10;Description automatically generated">
            <a:extLst>
              <a:ext uri="{FF2B5EF4-FFF2-40B4-BE49-F238E27FC236}">
                <a16:creationId xmlns:a16="http://schemas.microsoft.com/office/drawing/2014/main" id="{0E1B4D72-C337-A542-A8F5-44CA36AFC7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225" b="-3225"/>
          <a:stretch/>
        </p:blipFill>
        <p:spPr>
          <a:xfrm>
            <a:off x="4901257" y="3724043"/>
            <a:ext cx="354008" cy="376847"/>
          </a:xfrm>
          <a:prstGeom prst="rect">
            <a:avLst/>
          </a:prstGeom>
        </p:spPr>
      </p:pic>
      <p:pic>
        <p:nvPicPr>
          <p:cNvPr id="19" name="Picture 18" descr="A picture containing graphics, drawing&#10;&#10;Description automatically generated">
            <a:extLst>
              <a:ext uri="{FF2B5EF4-FFF2-40B4-BE49-F238E27FC236}">
                <a16:creationId xmlns:a16="http://schemas.microsoft.com/office/drawing/2014/main" id="{F1A9E5A8-B1B0-9542-A391-BFCDE7A5162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 t="-1" r="-1" b="-1"/>
          <a:stretch/>
        </p:blipFill>
        <p:spPr>
          <a:xfrm>
            <a:off x="4873042" y="3115596"/>
            <a:ext cx="400982" cy="400982"/>
          </a:xfrm>
          <a:prstGeom prst="rect">
            <a:avLst/>
          </a:prstGeom>
        </p:spPr>
      </p:pic>
      <p:sp>
        <p:nvSpPr>
          <p:cNvPr id="20" name="Rectangle 19">
            <a:extLst>
              <a:ext uri="{FF2B5EF4-FFF2-40B4-BE49-F238E27FC236}">
                <a16:creationId xmlns:a16="http://schemas.microsoft.com/office/drawing/2014/main" id="{69491344-225D-ED44-BA14-219B6E3833F4}"/>
              </a:ext>
            </a:extLst>
          </p:cNvPr>
          <p:cNvSpPr/>
          <p:nvPr userDrawn="1"/>
        </p:nvSpPr>
        <p:spPr>
          <a:xfrm>
            <a:off x="1575690" y="4191658"/>
            <a:ext cx="2510624" cy="415498"/>
          </a:xfrm>
          <a:prstGeom prst="rect">
            <a:avLst/>
          </a:prstGeom>
        </p:spPr>
        <p:txBody>
          <a:bodyPr wrap="none">
            <a:spAutoFit/>
          </a:bodyPr>
          <a:lstStyle/>
          <a:p>
            <a:pPr algn="ctr" fontAlgn="base"/>
            <a:r>
              <a:rPr lang="en-US" sz="2100">
                <a:latin typeface="Calibri" panose="020F0502020204030204" pitchFamily="34" charset="0"/>
                <a:cs typeface="Calibri" panose="020F0502020204030204" pitchFamily="34" charset="0"/>
              </a:rPr>
              <a:t>#</a:t>
            </a:r>
            <a:r>
              <a:rPr lang="en-US" sz="2100" err="1">
                <a:latin typeface="Calibri" panose="020F0502020204030204" pitchFamily="34" charset="0"/>
                <a:cs typeface="Calibri" panose="020F0502020204030204" pitchFamily="34" charset="0"/>
              </a:rPr>
              <a:t>fuelingSCinnovation</a:t>
            </a:r>
            <a:endParaRPr lang="en-US" sz="2100">
              <a:latin typeface="Calibri" panose="020F0502020204030204" pitchFamily="34" charset="0"/>
              <a:cs typeface="Calibri" panose="020F0502020204030204" pitchFamily="34" charset="0"/>
            </a:endParaRPr>
          </a:p>
        </p:txBody>
      </p:sp>
      <p:pic>
        <p:nvPicPr>
          <p:cNvPr id="21" name="Picture 20" descr="A sign on a pole&#10;&#10;Description automatically generated">
            <a:extLst>
              <a:ext uri="{FF2B5EF4-FFF2-40B4-BE49-F238E27FC236}">
                <a16:creationId xmlns:a16="http://schemas.microsoft.com/office/drawing/2014/main" id="{80AAF775-C27B-9D49-B8F7-83DFEC69B20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82346" y="3268485"/>
            <a:ext cx="487697" cy="456197"/>
          </a:xfrm>
          <a:prstGeom prst="rect">
            <a:avLst/>
          </a:prstGeom>
        </p:spPr>
      </p:pic>
      <p:pic>
        <p:nvPicPr>
          <p:cNvPr id="22" name="Picture 21" descr="A close up of a sign&#10;&#10;Description automatically generated">
            <a:extLst>
              <a:ext uri="{FF2B5EF4-FFF2-40B4-BE49-F238E27FC236}">
                <a16:creationId xmlns:a16="http://schemas.microsoft.com/office/drawing/2014/main" id="{E2B1197B-40B9-6543-A529-BEB35EBF03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82346" y="2479728"/>
            <a:ext cx="487697" cy="487697"/>
          </a:xfrm>
          <a:prstGeom prst="rect">
            <a:avLst/>
          </a:prstGeom>
        </p:spPr>
      </p:pic>
    </p:spTree>
    <p:extLst>
      <p:ext uri="{BB962C8B-B14F-4D97-AF65-F5344CB8AC3E}">
        <p14:creationId xmlns:p14="http://schemas.microsoft.com/office/powerpoint/2010/main" val="1819269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1800" baseline="0">
                <a:solidFill>
                  <a:srgbClr val="797979"/>
                </a:solidFill>
                <a:latin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93E0D4E4-BCCD-3D47-A574-B09EA1F437FE}"/>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0" name="Picture 9">
            <a:extLst>
              <a:ext uri="{FF2B5EF4-FFF2-40B4-BE49-F238E27FC236}">
                <a16:creationId xmlns:a16="http://schemas.microsoft.com/office/drawing/2014/main" id="{F05FDD9B-B462-A24D-9832-8C4EA580C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450565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rgbClr val="797979"/>
                </a:solidFill>
                <a:latin typeface="Calibri" panose="020F0502020204030204" pitchFamily="34" charset="0"/>
                <a:cs typeface="Calibri" panose="020F0502020204030204" pitchFamily="34" charset="0"/>
              </a:defRPr>
            </a:lvl1pPr>
            <a:lvl2pPr>
              <a:defRPr baseline="0">
                <a:solidFill>
                  <a:srgbClr val="797979"/>
                </a:solidFill>
                <a:latin typeface="Calibri" panose="020F0502020204030204" pitchFamily="34" charset="0"/>
                <a:cs typeface="Calibri" panose="020F0502020204030204" pitchFamily="34" charset="0"/>
              </a:defRPr>
            </a:lvl2pPr>
            <a:lvl3pPr>
              <a:defRPr baseline="0">
                <a:solidFill>
                  <a:srgbClr val="797979"/>
                </a:solidFill>
                <a:latin typeface="Calibri" panose="020F0502020204030204" pitchFamily="34" charset="0"/>
                <a:cs typeface="Calibri" panose="020F0502020204030204" pitchFamily="34" charset="0"/>
              </a:defRPr>
            </a:lvl3pPr>
            <a:lvl4pPr>
              <a:defRPr baseline="0">
                <a:solidFill>
                  <a:srgbClr val="797979"/>
                </a:solidFill>
                <a:latin typeface="Calibri" panose="020F0502020204030204" pitchFamily="34" charset="0"/>
                <a:cs typeface="Calibri" panose="020F0502020204030204" pitchFamily="34" charset="0"/>
              </a:defRPr>
            </a:lvl4pPr>
            <a:lvl5pPr>
              <a:defRPr baseline="0">
                <a:solidFill>
                  <a:srgbClr val="797979"/>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467E9FA-E6BA-2846-AE11-9D1E81525756}"/>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59E47BF0-C4E4-8B4D-AB52-DDB06BBC4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219809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5" name="Oval 4"/>
          <p:cNvSpPr/>
          <p:nvPr/>
        </p:nvSpPr>
        <p:spPr>
          <a:xfrm>
            <a:off x="4695825"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6" name="Oval 5"/>
          <p:cNvSpPr/>
          <p:nvPr/>
        </p:nvSpPr>
        <p:spPr>
          <a:xfrm>
            <a:off x="4297364" y="2943225"/>
            <a:ext cx="84137"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7" name="Footer Placeholder 2"/>
          <p:cNvSpPr txBox="1">
            <a:spLocks/>
          </p:cNvSpPr>
          <p:nvPr/>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50"/>
          </a:p>
        </p:txBody>
      </p:sp>
      <p:sp>
        <p:nvSpPr>
          <p:cNvPr id="2" name="Title 1"/>
          <p:cNvSpPr>
            <a:spLocks noGrp="1"/>
          </p:cNvSpPr>
          <p:nvPr>
            <p:ph type="title"/>
          </p:nvPr>
        </p:nvSpPr>
        <p:spPr>
          <a:xfrm>
            <a:off x="722313" y="1028701"/>
            <a:ext cx="7772400" cy="1878806"/>
          </a:xfrm>
        </p:spPr>
        <p:txBody>
          <a:bodyPr/>
          <a:lstStyle>
            <a:lvl1pPr algn="ctr" defTabSz="685800" rtl="0" eaLnBrk="1" latinLnBrk="0" hangingPunct="1">
              <a:lnSpc>
                <a:spcPct val="100000"/>
              </a:lnSpc>
              <a:spcBef>
                <a:spcPct val="0"/>
              </a:spcBef>
              <a:buNone/>
              <a:defRPr lang="en-US" sz="3600" kern="1200" dirty="0" smtClean="0">
                <a:solidFill>
                  <a:srgbClr val="002454"/>
                </a:solidFill>
                <a:effectLst/>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3051573"/>
            <a:ext cx="7772400" cy="848915"/>
          </a:xfrm>
        </p:spPr>
        <p:txBody>
          <a:bodyPr/>
          <a:lstStyle>
            <a:lvl1pPr marL="0" indent="0" algn="ctr">
              <a:buNone/>
              <a:defRPr sz="1500">
                <a:solidFill>
                  <a:schemeClr val="tx1">
                    <a:tint val="75000"/>
                  </a:schemeClr>
                </a:solidFill>
                <a:latin typeface="Calibri" panose="020F0502020204030204" pitchFamily="34" charset="0"/>
                <a:cs typeface="Calibri" panose="020F0502020204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9" name="Footer Placeholder 2">
            <a:extLst>
              <a:ext uri="{FF2B5EF4-FFF2-40B4-BE49-F238E27FC236}">
                <a16:creationId xmlns:a16="http://schemas.microsoft.com/office/drawing/2014/main" id="{E395E701-E378-BA43-B3FC-6C35294BB207}"/>
              </a:ext>
            </a:extLst>
          </p:cNvPr>
          <p:cNvSpPr txBox="1">
            <a:spLocks/>
          </p:cNvSpPr>
          <p:nvPr userDrawn="1"/>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50"/>
          </a:p>
        </p:txBody>
      </p:sp>
      <p:sp>
        <p:nvSpPr>
          <p:cNvPr id="10" name="Rectangle 9">
            <a:extLst>
              <a:ext uri="{FF2B5EF4-FFF2-40B4-BE49-F238E27FC236}">
                <a16:creationId xmlns:a16="http://schemas.microsoft.com/office/drawing/2014/main" id="{C820AB9A-B9AE-6543-8277-12C3BBA5A4B9}"/>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2" name="Picture 11">
            <a:extLst>
              <a:ext uri="{FF2B5EF4-FFF2-40B4-BE49-F238E27FC236}">
                <a16:creationId xmlns:a16="http://schemas.microsoft.com/office/drawing/2014/main" id="{917DA297-1F3C-3A44-B7A4-530E65012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190750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180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65760" y="1200150"/>
            <a:ext cx="4041648" cy="3394710"/>
          </a:xfrm>
        </p:spPr>
        <p:txBody>
          <a:bodyPr/>
          <a:lstStyle>
            <a:lvl1pPr>
              <a:defRPr>
                <a:solidFill>
                  <a:srgbClr val="767769"/>
                </a:solidFill>
                <a:latin typeface="Calibri" panose="020F0502020204030204" pitchFamily="34" charset="0"/>
                <a:cs typeface="Calibri" panose="020F0502020204030204" pitchFamily="34" charset="0"/>
              </a:defRPr>
            </a:lvl1pPr>
            <a:lvl2pPr>
              <a:defRPr>
                <a:solidFill>
                  <a:srgbClr val="767769"/>
                </a:solidFill>
                <a:latin typeface="Calibri" panose="020F0502020204030204" pitchFamily="34" charset="0"/>
                <a:cs typeface="Calibri" panose="020F0502020204030204" pitchFamily="34" charset="0"/>
              </a:defRPr>
            </a:lvl2pPr>
            <a:lvl3pPr>
              <a:defRPr>
                <a:solidFill>
                  <a:srgbClr val="767769"/>
                </a:solidFill>
                <a:latin typeface="Calibri" panose="020F0502020204030204" pitchFamily="34" charset="0"/>
                <a:cs typeface="Calibri" panose="020F0502020204030204" pitchFamily="34" charset="0"/>
              </a:defRPr>
            </a:lvl3pPr>
            <a:lvl4pPr>
              <a:defRPr>
                <a:solidFill>
                  <a:srgbClr val="767769"/>
                </a:solidFill>
                <a:latin typeface="Calibri" panose="020F0502020204030204" pitchFamily="34" charset="0"/>
                <a:cs typeface="Calibri" panose="020F0502020204030204" pitchFamily="34" charset="0"/>
              </a:defRPr>
            </a:lvl4pPr>
            <a:lvl5pPr>
              <a:defRPr>
                <a:solidFill>
                  <a:srgbClr val="767769"/>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A6A003-28EC-A04F-A1F3-40AF22F010C6}"/>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E1D72906-6D27-6B4E-A1BA-85465E104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358391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effectLst/>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10"/>
          <p:cNvSpPr>
            <a:spLocks noGrp="1"/>
          </p:cNvSpPr>
          <p:nvPr>
            <p:ph sz="quarter" idx="13"/>
          </p:nvPr>
        </p:nvSpPr>
        <p:spPr>
          <a:xfrm>
            <a:off x="457200" y="1659636"/>
            <a:ext cx="4041648" cy="2935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72584" y="1659637"/>
            <a:ext cx="4041648" cy="2934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1A929A-2174-7744-849B-F9F607861897}"/>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9" name="Picture 8">
            <a:extLst>
              <a:ext uri="{FF2B5EF4-FFF2-40B4-BE49-F238E27FC236}">
                <a16:creationId xmlns:a16="http://schemas.microsoft.com/office/drawing/2014/main" id="{1B142DF1-767F-5146-910B-E17CAB65C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4258306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5369-1305-BC4D-AABD-9B80C1E2597B}"/>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4" name="Picture 3">
            <a:extLst>
              <a:ext uri="{FF2B5EF4-FFF2-40B4-BE49-F238E27FC236}">
                <a16:creationId xmlns:a16="http://schemas.microsoft.com/office/drawing/2014/main" id="{5273444E-87D0-5A40-AFEC-9F78F3A9E5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890808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a:prstGeom prst="rect">
            <a:avLst/>
          </a:prstGeom>
        </p:spPr>
        <p:txBody>
          <a:bodyPr/>
          <a:lstStyle>
            <a:lvl1pPr algn="ctr">
              <a:lnSpc>
                <a:spcPct val="100000"/>
              </a:lnSpc>
              <a:defRPr sz="2100" b="0" baseline="0">
                <a:solidFill>
                  <a:srgbClr val="002454"/>
                </a:solidFill>
                <a:effectLst/>
              </a:defRPr>
            </a:lvl1pPr>
          </a:lstStyle>
          <a:p>
            <a:r>
              <a:rPr lang="en-US"/>
              <a:t>Click to edit Master title style</a:t>
            </a:r>
          </a:p>
        </p:txBody>
      </p:sp>
      <p:sp>
        <p:nvSpPr>
          <p:cNvPr id="3" name="Content Placeholder 2"/>
          <p:cNvSpPr>
            <a:spLocks noGrp="1"/>
          </p:cNvSpPr>
          <p:nvPr>
            <p:ph idx="1"/>
          </p:nvPr>
        </p:nvSpPr>
        <p:spPr>
          <a:xfrm>
            <a:off x="719138" y="204789"/>
            <a:ext cx="4995863" cy="4389835"/>
          </a:xfrm>
        </p:spPr>
        <p:txBody>
          <a:bodyPr/>
          <a:lstStyle>
            <a:lvl1pPr>
              <a:defRPr sz="2400" baseline="0">
                <a:solidFill>
                  <a:srgbClr val="002454"/>
                </a:solidFill>
              </a:defRPr>
            </a:lvl1pPr>
            <a:lvl2pPr>
              <a:defRPr sz="2100" baseline="0">
                <a:solidFill>
                  <a:srgbClr val="767769"/>
                </a:solidFill>
              </a:defRPr>
            </a:lvl2pPr>
            <a:lvl3pPr>
              <a:defRPr sz="1800" baseline="0">
                <a:solidFill>
                  <a:srgbClr val="767769"/>
                </a:solidFill>
              </a:defRPr>
            </a:lvl3pPr>
            <a:lvl4pPr>
              <a:defRPr sz="1500" baseline="0">
                <a:solidFill>
                  <a:srgbClr val="767769"/>
                </a:solidFill>
              </a:defRPr>
            </a:lvl4pPr>
            <a:lvl5pPr>
              <a:defRPr sz="1500" baseline="0">
                <a:solidFill>
                  <a:srgbClr val="767769"/>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200" baseline="0">
                <a:solidFill>
                  <a:srgbClr val="767769"/>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4">
            <a:extLst>
              <a:ext uri="{FF2B5EF4-FFF2-40B4-BE49-F238E27FC236}">
                <a16:creationId xmlns:a16="http://schemas.microsoft.com/office/drawing/2014/main" id="{6C724840-FD5F-0943-85A5-F0DB2BBA89E4}"/>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A29C8938-EB46-EE48-B4EC-83DADDE84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04171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171450"/>
            <a:ext cx="5711824" cy="671513"/>
          </a:xfrm>
          <a:prstGeom prst="rect">
            <a:avLst/>
          </a:prstGeom>
        </p:spPr>
        <p:txBody>
          <a:bodyPr/>
          <a:lstStyle>
            <a:lvl1pPr algn="ctr">
              <a:lnSpc>
                <a:spcPct val="100000"/>
              </a:lnSpc>
              <a:defRPr sz="2100" b="0" baseline="0">
                <a:solidFill>
                  <a:srgbClr val="002454"/>
                </a:solidFill>
              </a:defRPr>
            </a:lvl1pPr>
          </a:lstStyle>
          <a:p>
            <a:r>
              <a:rPr lang="en-US"/>
              <a:t>Click to edit Master title style</a:t>
            </a:r>
          </a:p>
        </p:txBody>
      </p:sp>
      <p:sp>
        <p:nvSpPr>
          <p:cNvPr id="3" name="Picture Placeholder 2"/>
          <p:cNvSpPr>
            <a:spLocks noGrp="1"/>
          </p:cNvSpPr>
          <p:nvPr>
            <p:ph type="pic" idx="1"/>
          </p:nvPr>
        </p:nvSpPr>
        <p:spPr>
          <a:xfrm>
            <a:off x="1508127" y="857250"/>
            <a:ext cx="6054724" cy="3405783"/>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2400" baseline="0">
                <a:solidFill>
                  <a:srgbClr val="767769"/>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679577" y="4357688"/>
            <a:ext cx="5711824" cy="377829"/>
          </a:xfrm>
        </p:spPr>
        <p:txBody>
          <a:bodyPr>
            <a:normAutofit/>
          </a:bodyPr>
          <a:lstStyle>
            <a:lvl1pPr marL="0" indent="0" algn="ctr">
              <a:buNone/>
              <a:defRPr sz="120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4">
            <a:extLst>
              <a:ext uri="{FF2B5EF4-FFF2-40B4-BE49-F238E27FC236}">
                <a16:creationId xmlns:a16="http://schemas.microsoft.com/office/drawing/2014/main" id="{28EB68BD-0A57-EA42-8556-0742AA0CC98A}"/>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65D91467-D61A-B440-90D1-CF98F67B8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23741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hort Title only">
  <p:cSld name="TITLE_ONLY_1">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
            <a:ext cx="8229600" cy="828675"/>
          </a:xfrm>
          <a:prstGeom prst="rect">
            <a:avLst/>
          </a:prstGeom>
        </p:spPr>
        <p:txBody>
          <a:bodyPr/>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B4633D1-9129-C741-9D4A-6B9E979DEEA1}"/>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B92A0FB8-D94B-4A4E-87EE-9BA15181B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115289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FDEE587-1CE5-2E4D-B614-D42D1A9604ED}"/>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73BB5616-6DC2-ED4D-89E0-947B96D0A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517652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4FDE70-A2F9-BA48-BB32-D28337F55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90881"/>
            <a:ext cx="9144000" cy="4572000"/>
          </a:xfrm>
          <a:prstGeom prst="rect">
            <a:avLst/>
          </a:prstGeom>
        </p:spPr>
      </p:pic>
      <p:sp>
        <p:nvSpPr>
          <p:cNvPr id="3" name="Rectangle 2">
            <a:extLst>
              <a:ext uri="{FF2B5EF4-FFF2-40B4-BE49-F238E27FC236}">
                <a16:creationId xmlns:a16="http://schemas.microsoft.com/office/drawing/2014/main" id="{DD9FF010-BBA7-3143-97A6-1CEA1BE985CC}"/>
              </a:ext>
            </a:extLst>
          </p:cNvPr>
          <p:cNvSpPr/>
          <p:nvPr userDrawn="1"/>
        </p:nvSpPr>
        <p:spPr>
          <a:xfrm>
            <a:off x="0" y="2867569"/>
            <a:ext cx="9144000" cy="1940948"/>
          </a:xfrm>
          <a:prstGeom prst="rect">
            <a:avLst/>
          </a:prstGeom>
          <a:solidFill>
            <a:srgbClr val="6C78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solidFill>
                <a:srgbClr val="C6CDC7"/>
              </a:solidFill>
            </a:endParaRPr>
          </a:p>
        </p:txBody>
      </p:sp>
      <p:sp>
        <p:nvSpPr>
          <p:cNvPr id="4" name="TextBox 3">
            <a:extLst>
              <a:ext uri="{FF2B5EF4-FFF2-40B4-BE49-F238E27FC236}">
                <a16:creationId xmlns:a16="http://schemas.microsoft.com/office/drawing/2014/main" id="{BF2D5A03-9281-7642-B358-72352BE35CDD}"/>
              </a:ext>
            </a:extLst>
          </p:cNvPr>
          <p:cNvSpPr txBox="1"/>
          <p:nvPr userDrawn="1"/>
        </p:nvSpPr>
        <p:spPr>
          <a:xfrm>
            <a:off x="6098214" y="2914651"/>
            <a:ext cx="2458720" cy="2205732"/>
          </a:xfrm>
          <a:prstGeom prst="rect">
            <a:avLst/>
          </a:prstGeom>
          <a:noFill/>
        </p:spPr>
        <p:txBody>
          <a:bodyPr wrap="square" rtlCol="0">
            <a:spAutoFit/>
          </a:bodyPr>
          <a:lstStyle/>
          <a:p>
            <a:pPr marL="0" indent="0" algn="l" rtl="0" eaLnBrk="1" fontAlgn="base" hangingPunct="1">
              <a:lnSpc>
                <a:spcPct val="100000"/>
              </a:lnSpc>
              <a:spcBef>
                <a:spcPts val="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Website: </a:t>
            </a:r>
          </a:p>
          <a:p>
            <a:pPr marL="0" indent="0" algn="l" rtl="0" eaLnBrk="1" fontAlgn="base" hangingPunct="1">
              <a:lnSpc>
                <a:spcPct val="100000"/>
              </a:lnSpc>
              <a:spcBef>
                <a:spcPts val="0"/>
              </a:spcBef>
              <a:spcAft>
                <a:spcPts val="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scorh.net</a:t>
            </a:r>
          </a:p>
          <a:p>
            <a:pPr marL="0" indent="0" algn="l" rtl="0" eaLnBrk="1" fontAlgn="base" hangingPunct="1">
              <a:lnSpc>
                <a:spcPct val="100000"/>
              </a:lnSpc>
              <a:spcBef>
                <a:spcPts val="45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Address: </a:t>
            </a:r>
          </a:p>
          <a:p>
            <a:pPr marL="0" indent="0" algn="l" rtl="0" eaLnBrk="1" fontAlgn="base" hangingPunct="1">
              <a:lnSpc>
                <a:spcPct val="100000"/>
              </a:lnSpc>
              <a:spcBef>
                <a:spcPts val="0"/>
              </a:spcBef>
              <a:spcAft>
                <a:spcPts val="45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107 Saluda Pointe Drive</a:t>
            </a:r>
            <a:r>
              <a:rPr lang="en-US" sz="1200" b="0" kern="1200" baseline="0">
                <a:solidFill>
                  <a:schemeClr val="bg1"/>
                </a:solidFill>
                <a:effectLst/>
                <a:latin typeface="Palatino Linotype" panose="02040502050505030304" pitchFamily="18" charset="0"/>
                <a:ea typeface="MS PGothic" panose="020B0600070205080204" pitchFamily="34" charset="-128"/>
                <a:cs typeface="+mn-cs"/>
              </a:rPr>
              <a:t> </a:t>
            </a:r>
            <a:r>
              <a:rPr lang="en-US" sz="1200" b="0" kern="700" baseline="0">
                <a:solidFill>
                  <a:schemeClr val="bg1"/>
                </a:solidFill>
                <a:effectLst/>
                <a:latin typeface="Calibri" panose="020F0502020204030204" pitchFamily="34" charset="0"/>
                <a:ea typeface="MS PGothic" panose="020B0600070205080204" pitchFamily="34" charset="-128"/>
                <a:cs typeface="+mn-cs"/>
              </a:rPr>
              <a:t>Lexington, SC 29072</a:t>
            </a:r>
          </a:p>
          <a:p>
            <a:pPr marL="0" indent="0" algn="l" rtl="0" eaLnBrk="1" fontAlgn="base" hangingPunct="1">
              <a:lnSpc>
                <a:spcPct val="100000"/>
              </a:lnSpc>
              <a:spcBef>
                <a:spcPts val="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Phone: </a:t>
            </a:r>
          </a:p>
          <a:p>
            <a:pPr marL="0" indent="0" algn="l" rtl="0" eaLnBrk="1" fontAlgn="base" hangingPunct="1">
              <a:lnSpc>
                <a:spcPct val="100000"/>
              </a:lnSpc>
              <a:spcBef>
                <a:spcPts val="0"/>
              </a:spcBef>
              <a:spcAft>
                <a:spcPts val="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803-454-3850</a:t>
            </a:r>
            <a:endParaRPr lang="en-US" sz="1200" b="0">
              <a:solidFill>
                <a:schemeClr val="bg1"/>
              </a:solidFill>
              <a:effectLst/>
            </a:endParaRPr>
          </a:p>
          <a:p>
            <a:pPr marL="0" indent="0" algn="l" rtl="0" eaLnBrk="1" fontAlgn="base" hangingPunct="1">
              <a:lnSpc>
                <a:spcPct val="100000"/>
              </a:lnSpc>
              <a:spcBef>
                <a:spcPts val="0"/>
              </a:spcBef>
              <a:spcAft>
                <a:spcPts val="0"/>
              </a:spcAft>
            </a:pPr>
            <a:r>
              <a:rPr lang="en-US" sz="1050" kern="700" baseline="0">
                <a:solidFill>
                  <a:srgbClr val="767769"/>
                </a:solidFill>
                <a:effectLst/>
                <a:latin typeface="Calibri" panose="020F0502020204030204" pitchFamily="34" charset="0"/>
                <a:ea typeface="MS PGothic" panose="020B0600070205080204" pitchFamily="34" charset="-128"/>
                <a:cs typeface="+mn-cs"/>
              </a:rPr>
              <a:t> </a:t>
            </a:r>
          </a:p>
          <a:p>
            <a:pPr algn="l" rtl="0" fontAlgn="base">
              <a:lnSpc>
                <a:spcPct val="100000"/>
              </a:lnSpc>
              <a:spcBef>
                <a:spcPts val="0"/>
              </a:spcBef>
              <a:spcAft>
                <a:spcPts val="0"/>
              </a:spcAft>
            </a:pPr>
            <a:r>
              <a:rPr lang="en-US" sz="12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p>
          <a:p>
            <a:pPr algn="l" rtl="0" fontAlgn="base">
              <a:lnSpc>
                <a:spcPct val="100000"/>
              </a:lnSpc>
              <a:spcBef>
                <a:spcPts val="0"/>
              </a:spcBef>
              <a:spcAft>
                <a:spcPts val="0"/>
              </a:spcAft>
            </a:pPr>
            <a:r>
              <a:rPr lang="en-US" sz="12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endParaRPr lang="en-US" sz="900" kern="1200" baseline="0">
              <a:solidFill>
                <a:srgbClr val="1D4E6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endParaRPr>
          </a:p>
          <a:p>
            <a:endParaRPr lang="en-US" sz="1050"/>
          </a:p>
        </p:txBody>
      </p:sp>
      <p:sp>
        <p:nvSpPr>
          <p:cNvPr id="14" name="Rectangle 13">
            <a:extLst>
              <a:ext uri="{FF2B5EF4-FFF2-40B4-BE49-F238E27FC236}">
                <a16:creationId xmlns:a16="http://schemas.microsoft.com/office/drawing/2014/main" id="{AB08A409-4BBD-9C4B-AB8B-351B395C3C19}"/>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sp>
        <p:nvSpPr>
          <p:cNvPr id="9" name="TextBox 8">
            <a:extLst>
              <a:ext uri="{FF2B5EF4-FFF2-40B4-BE49-F238E27FC236}">
                <a16:creationId xmlns:a16="http://schemas.microsoft.com/office/drawing/2014/main" id="{B94CE572-3DBB-584D-BAFF-81DF6F755BE1}"/>
              </a:ext>
            </a:extLst>
          </p:cNvPr>
          <p:cNvSpPr txBox="1"/>
          <p:nvPr userDrawn="1"/>
        </p:nvSpPr>
        <p:spPr>
          <a:xfrm>
            <a:off x="1638300" y="4748227"/>
            <a:ext cx="5867400" cy="25391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lang="en-US" sz="1050" b="1" kern="1200" baseline="0">
                <a:solidFill>
                  <a:schemeClr val="bg1"/>
                </a:solidFill>
                <a:effectLst>
                  <a:outerShdw blurRad="50800" dist="50800" dir="5400000" sx="1000" sy="1000" algn="ctr" rotWithShape="0">
                    <a:srgbClr val="000000">
                      <a:alpha val="43000"/>
                    </a:srgbClr>
                  </a:outerShdw>
                </a:effectLst>
                <a:latin typeface="+mn-lt"/>
                <a:ea typeface="MS PGothic" panose="020B0600070205080204" pitchFamily="34" charset="-128"/>
                <a:cs typeface="Al Bayan Plain" pitchFamily="2" charset="-78"/>
              </a:rPr>
              <a:t>Text SCRURALHEALTH to 66866</a:t>
            </a:r>
            <a:r>
              <a:rPr lang="en-US" sz="1050" b="1" kern="1200" baseline="0">
                <a:solidFill>
                  <a:schemeClr val="bg1"/>
                </a:solidFill>
                <a:effectLst/>
                <a:latin typeface="+mn-lt"/>
                <a:ea typeface="MS PGothic" panose="020B0600070205080204" pitchFamily="34" charset="-128"/>
                <a:cs typeface="Al Bayan Plain" pitchFamily="2" charset="-78"/>
              </a:rPr>
              <a:t> </a:t>
            </a:r>
            <a:r>
              <a:rPr lang="en-US" sz="1050" b="1">
                <a:solidFill>
                  <a:schemeClr val="bg1"/>
                </a:solidFill>
                <a:latin typeface="+mn-lt"/>
                <a:cs typeface="Al Bayan Plain" pitchFamily="2" charset="-78"/>
              </a:rPr>
              <a:t>to subscribe to our “Rural Focus” newsletter! </a:t>
            </a:r>
          </a:p>
        </p:txBody>
      </p:sp>
      <p:cxnSp>
        <p:nvCxnSpPr>
          <p:cNvPr id="27" name="Straight Connector 26">
            <a:extLst>
              <a:ext uri="{FF2B5EF4-FFF2-40B4-BE49-F238E27FC236}">
                <a16:creationId xmlns:a16="http://schemas.microsoft.com/office/drawing/2014/main" id="{311A1B46-6B60-1145-82FF-182D6F6AB6E0}"/>
              </a:ext>
            </a:extLst>
          </p:cNvPr>
          <p:cNvCxnSpPr>
            <a:cxnSpLocks/>
          </p:cNvCxnSpPr>
          <p:nvPr userDrawn="1"/>
        </p:nvCxnSpPr>
        <p:spPr>
          <a:xfrm>
            <a:off x="3352800" y="2996594"/>
            <a:ext cx="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2C8BC3-890A-DB43-A84B-7E80FFF35EB3}"/>
              </a:ext>
            </a:extLst>
          </p:cNvPr>
          <p:cNvCxnSpPr>
            <a:cxnSpLocks/>
          </p:cNvCxnSpPr>
          <p:nvPr userDrawn="1"/>
        </p:nvCxnSpPr>
        <p:spPr>
          <a:xfrm>
            <a:off x="5734259" y="3019202"/>
            <a:ext cx="0" cy="14859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BD3D166-9D9E-9848-99A0-5EB99F803F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1312" y="2730480"/>
            <a:ext cx="1924856" cy="1555770"/>
          </a:xfrm>
          <a:prstGeom prst="rect">
            <a:avLst/>
          </a:prstGeom>
        </p:spPr>
      </p:pic>
      <p:pic>
        <p:nvPicPr>
          <p:cNvPr id="5" name="Picture 4">
            <a:extLst>
              <a:ext uri="{FF2B5EF4-FFF2-40B4-BE49-F238E27FC236}">
                <a16:creationId xmlns:a16="http://schemas.microsoft.com/office/drawing/2014/main" id="{8995BA63-8FDB-0D4F-A640-5F7E6FD6F9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918" y="120989"/>
            <a:ext cx="4138166" cy="843517"/>
          </a:xfrm>
          <a:prstGeom prst="rect">
            <a:avLst/>
          </a:prstGeom>
        </p:spPr>
      </p:pic>
    </p:spTree>
    <p:extLst>
      <p:ext uri="{BB962C8B-B14F-4D97-AF65-F5344CB8AC3E}">
        <p14:creationId xmlns:p14="http://schemas.microsoft.com/office/powerpoint/2010/main" val="3467053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6E0D8-B8B8-4545-9F16-A974652C2B0D}"/>
              </a:ext>
            </a:extLst>
          </p:cNvPr>
          <p:cNvSpPr>
            <a:spLocks noGrp="1"/>
          </p:cNvSpPr>
          <p:nvPr>
            <p:ph type="title" hasCustomPrompt="1"/>
          </p:nvPr>
        </p:nvSpPr>
        <p:spPr>
          <a:xfrm>
            <a:off x="628650" y="2857500"/>
            <a:ext cx="7886700" cy="1359729"/>
          </a:xfrm>
          <a:prstGeom prst="rect">
            <a:avLst/>
          </a:prstGeom>
          <a:noFill/>
        </p:spPr>
        <p:txBody>
          <a:bodyPr/>
          <a:lstStyle>
            <a:lvl1pPr algn="ctr">
              <a:defRPr sz="2475" b="0">
                <a:solidFill>
                  <a:srgbClr val="767769"/>
                </a:solidFill>
                <a:latin typeface="+mj-lt"/>
                <a:cs typeface="Calibri" panose="020F0502020204030204" pitchFamily="34" charset="0"/>
              </a:defRPr>
            </a:lvl1pPr>
          </a:lstStyle>
          <a:p>
            <a:r>
              <a:rPr lang="en-US"/>
              <a:t>Welcome to the South Carolina Office of Rural Health</a:t>
            </a:r>
          </a:p>
        </p:txBody>
      </p:sp>
      <p:pic>
        <p:nvPicPr>
          <p:cNvPr id="6" name="Picture 5">
            <a:extLst>
              <a:ext uri="{FF2B5EF4-FFF2-40B4-BE49-F238E27FC236}">
                <a16:creationId xmlns:a16="http://schemas.microsoft.com/office/drawing/2014/main" id="{26E54A7B-7345-41B2-8903-5275A33C4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04" b="12282"/>
          <a:stretch/>
        </p:blipFill>
        <p:spPr>
          <a:xfrm>
            <a:off x="0" y="-26491"/>
            <a:ext cx="9144000" cy="1169492"/>
          </a:xfrm>
          <a:prstGeom prst="rect">
            <a:avLst/>
          </a:prstGeom>
        </p:spPr>
      </p:pic>
      <p:sp>
        <p:nvSpPr>
          <p:cNvPr id="7" name="Rectangle 6">
            <a:extLst>
              <a:ext uri="{FF2B5EF4-FFF2-40B4-BE49-F238E27FC236}">
                <a16:creationId xmlns:a16="http://schemas.microsoft.com/office/drawing/2014/main" id="{DDFE0754-1C8C-41B8-8BE2-841EC8C7F3C0}"/>
              </a:ext>
            </a:extLst>
          </p:cNvPr>
          <p:cNvSpPr/>
          <p:nvPr userDrawn="1"/>
        </p:nvSpPr>
        <p:spPr>
          <a:xfrm>
            <a:off x="0" y="4627005"/>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68E2554E-363E-4092-A6F1-79A3B14B2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475" y="1404842"/>
            <a:ext cx="4591050" cy="1247775"/>
          </a:xfrm>
          <a:prstGeom prst="rect">
            <a:avLst/>
          </a:prstGeom>
        </p:spPr>
      </p:pic>
    </p:spTree>
    <p:extLst>
      <p:ext uri="{BB962C8B-B14F-4D97-AF65-F5344CB8AC3E}">
        <p14:creationId xmlns:p14="http://schemas.microsoft.com/office/powerpoint/2010/main" val="1564808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1350" baseline="0">
                <a:solidFill>
                  <a:srgbClr val="797979"/>
                </a:solidFill>
                <a:latin typeface="Calibri" panose="020F0502020204030204" pitchFamily="34" charset="0"/>
                <a:cs typeface="Calibri" panose="020F0502020204030204"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93E0D4E4-BCCD-3D47-A574-B09EA1F437FE}"/>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5" name="Picture 4">
            <a:extLst>
              <a:ext uri="{FF2B5EF4-FFF2-40B4-BE49-F238E27FC236}">
                <a16:creationId xmlns:a16="http://schemas.microsoft.com/office/drawing/2014/main" id="{0B87664F-9C7C-435B-97EE-D35B4447FF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888469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rgbClr val="797979"/>
                </a:solidFill>
                <a:latin typeface="Calibri" panose="020F0502020204030204" pitchFamily="34" charset="0"/>
                <a:cs typeface="Calibri" panose="020F0502020204030204" pitchFamily="34" charset="0"/>
              </a:defRPr>
            </a:lvl1pPr>
            <a:lvl2pPr>
              <a:defRPr baseline="0">
                <a:solidFill>
                  <a:srgbClr val="797979"/>
                </a:solidFill>
                <a:latin typeface="Calibri" panose="020F0502020204030204" pitchFamily="34" charset="0"/>
                <a:cs typeface="Calibri" panose="020F0502020204030204" pitchFamily="34" charset="0"/>
              </a:defRPr>
            </a:lvl2pPr>
            <a:lvl3pPr>
              <a:defRPr baseline="0">
                <a:solidFill>
                  <a:srgbClr val="797979"/>
                </a:solidFill>
                <a:latin typeface="Calibri" panose="020F0502020204030204" pitchFamily="34" charset="0"/>
                <a:cs typeface="Calibri" panose="020F0502020204030204" pitchFamily="34" charset="0"/>
              </a:defRPr>
            </a:lvl3pPr>
            <a:lvl4pPr>
              <a:defRPr baseline="0">
                <a:solidFill>
                  <a:srgbClr val="797979"/>
                </a:solidFill>
                <a:latin typeface="Calibri" panose="020F0502020204030204" pitchFamily="34" charset="0"/>
                <a:cs typeface="Calibri" panose="020F0502020204030204" pitchFamily="34" charset="0"/>
              </a:defRPr>
            </a:lvl4pPr>
            <a:lvl5pPr>
              <a:defRPr baseline="0">
                <a:solidFill>
                  <a:srgbClr val="797979"/>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467E9FA-E6BA-2846-AE11-9D1E81525756}"/>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59E47BF0-C4E4-8B4D-AB52-DDB06BBC43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365141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5" name="Oval 4"/>
          <p:cNvSpPr/>
          <p:nvPr/>
        </p:nvSpPr>
        <p:spPr>
          <a:xfrm>
            <a:off x="4695825"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6" name="Oval 5"/>
          <p:cNvSpPr/>
          <p:nvPr/>
        </p:nvSpPr>
        <p:spPr>
          <a:xfrm>
            <a:off x="4297369" y="2943225"/>
            <a:ext cx="84137"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7" name="Footer Placeholder 2"/>
          <p:cNvSpPr txBox="1">
            <a:spLocks/>
          </p:cNvSpPr>
          <p:nvPr/>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788"/>
          </a:p>
        </p:txBody>
      </p:sp>
      <p:sp>
        <p:nvSpPr>
          <p:cNvPr id="2" name="Title 1"/>
          <p:cNvSpPr>
            <a:spLocks noGrp="1"/>
          </p:cNvSpPr>
          <p:nvPr>
            <p:ph type="title"/>
          </p:nvPr>
        </p:nvSpPr>
        <p:spPr>
          <a:xfrm>
            <a:off x="722313" y="1028709"/>
            <a:ext cx="7772400" cy="1878806"/>
          </a:xfrm>
        </p:spPr>
        <p:txBody>
          <a:bodyPr/>
          <a:lstStyle>
            <a:lvl1pPr algn="ctr" defTabSz="514350" rtl="0" eaLnBrk="1" latinLnBrk="0" hangingPunct="1">
              <a:lnSpc>
                <a:spcPct val="100000"/>
              </a:lnSpc>
              <a:spcBef>
                <a:spcPct val="0"/>
              </a:spcBef>
              <a:buNone/>
              <a:defRPr lang="en-US" sz="2700" kern="1200" dirty="0" smtClean="0">
                <a:solidFill>
                  <a:srgbClr val="002454"/>
                </a:solidFill>
                <a:effectLst/>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3051581"/>
            <a:ext cx="7772400" cy="848915"/>
          </a:xfrm>
        </p:spPr>
        <p:txBody>
          <a:bodyPr/>
          <a:lstStyle>
            <a:lvl1pPr marL="0" indent="0" algn="ctr">
              <a:buNone/>
              <a:defRPr sz="1125">
                <a:solidFill>
                  <a:schemeClr val="tx1">
                    <a:tint val="75000"/>
                  </a:schemeClr>
                </a:solidFill>
                <a:latin typeface="Calibri" panose="020F0502020204030204" pitchFamily="34" charset="0"/>
                <a:cs typeface="Calibri" panose="020F050202020403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9" name="Footer Placeholder 2">
            <a:extLst>
              <a:ext uri="{FF2B5EF4-FFF2-40B4-BE49-F238E27FC236}">
                <a16:creationId xmlns:a16="http://schemas.microsoft.com/office/drawing/2014/main" id="{E395E701-E378-BA43-B3FC-6C35294BB207}"/>
              </a:ext>
            </a:extLst>
          </p:cNvPr>
          <p:cNvSpPr txBox="1">
            <a:spLocks/>
          </p:cNvSpPr>
          <p:nvPr userDrawn="1"/>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788"/>
          </a:p>
        </p:txBody>
      </p:sp>
      <p:sp>
        <p:nvSpPr>
          <p:cNvPr id="10" name="Rectangle 9">
            <a:extLst>
              <a:ext uri="{FF2B5EF4-FFF2-40B4-BE49-F238E27FC236}">
                <a16:creationId xmlns:a16="http://schemas.microsoft.com/office/drawing/2014/main" id="{C820AB9A-B9AE-6543-8277-12C3BBA5A4B9}"/>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2" name="Picture 11">
            <a:extLst>
              <a:ext uri="{FF2B5EF4-FFF2-40B4-BE49-F238E27FC236}">
                <a16:creationId xmlns:a16="http://schemas.microsoft.com/office/drawing/2014/main" id="{917DA297-1F3C-3A44-B7A4-530E65012D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669484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4" name="Content Placeholder 3"/>
          <p:cNvSpPr>
            <a:spLocks noGrp="1"/>
          </p:cNvSpPr>
          <p:nvPr>
            <p:ph sz="half" idx="2"/>
          </p:nvPr>
        </p:nvSpPr>
        <p:spPr>
          <a:xfrm>
            <a:off x="4648200" y="1200155"/>
            <a:ext cx="4038600" cy="3394472"/>
          </a:xfrm>
        </p:spPr>
        <p:txBody>
          <a:bodyPr/>
          <a:lstStyle>
            <a:lvl1pPr>
              <a:defRPr sz="1350">
                <a:latin typeface="Calibri" panose="020F0502020204030204" pitchFamily="34" charset="0"/>
                <a:cs typeface="Calibri" panose="020F0502020204030204" pitchFamily="34" charset="0"/>
              </a:defRPr>
            </a:lvl1pPr>
            <a:lvl2pPr>
              <a:defRPr sz="900">
                <a:latin typeface="Calibri" panose="020F0502020204030204" pitchFamily="34" charset="0"/>
                <a:cs typeface="Calibri" panose="020F0502020204030204" pitchFamily="34" charset="0"/>
              </a:defRPr>
            </a:lvl2pPr>
            <a:lvl3pPr>
              <a:defRPr sz="900">
                <a:latin typeface="Calibri" panose="020F0502020204030204" pitchFamily="34" charset="0"/>
                <a:cs typeface="Calibri" panose="020F0502020204030204" pitchFamily="34" charset="0"/>
              </a:defRPr>
            </a:lvl3pPr>
            <a:lvl4pPr>
              <a:defRPr sz="900">
                <a:latin typeface="Calibri" panose="020F0502020204030204" pitchFamily="34" charset="0"/>
                <a:cs typeface="Calibri" panose="020F0502020204030204" pitchFamily="34" charset="0"/>
              </a:defRPr>
            </a:lvl4pPr>
            <a:lvl5pPr>
              <a:defRPr sz="900">
                <a:latin typeface="Calibri" panose="020F0502020204030204" pitchFamily="34" charset="0"/>
                <a:cs typeface="Calibri" panose="020F0502020204030204" pitchFamily="34" charset="0"/>
              </a:defRPr>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65760" y="1200150"/>
            <a:ext cx="4041648" cy="3394710"/>
          </a:xfrm>
        </p:spPr>
        <p:txBody>
          <a:bodyPr/>
          <a:lstStyle>
            <a:lvl1pPr>
              <a:defRPr>
                <a:solidFill>
                  <a:srgbClr val="767769"/>
                </a:solidFill>
                <a:latin typeface="Calibri" panose="020F0502020204030204" pitchFamily="34" charset="0"/>
                <a:cs typeface="Calibri" panose="020F0502020204030204" pitchFamily="34" charset="0"/>
              </a:defRPr>
            </a:lvl1pPr>
            <a:lvl2pPr>
              <a:defRPr>
                <a:solidFill>
                  <a:srgbClr val="767769"/>
                </a:solidFill>
                <a:latin typeface="Calibri" panose="020F0502020204030204" pitchFamily="34" charset="0"/>
                <a:cs typeface="Calibri" panose="020F0502020204030204" pitchFamily="34" charset="0"/>
              </a:defRPr>
            </a:lvl2pPr>
            <a:lvl3pPr>
              <a:defRPr>
                <a:solidFill>
                  <a:srgbClr val="767769"/>
                </a:solidFill>
                <a:latin typeface="Calibri" panose="020F0502020204030204" pitchFamily="34" charset="0"/>
                <a:cs typeface="Calibri" panose="020F0502020204030204" pitchFamily="34" charset="0"/>
              </a:defRPr>
            </a:lvl3pPr>
            <a:lvl4pPr>
              <a:defRPr>
                <a:solidFill>
                  <a:srgbClr val="767769"/>
                </a:solidFill>
                <a:latin typeface="Calibri" panose="020F0502020204030204" pitchFamily="34" charset="0"/>
                <a:cs typeface="Calibri" panose="020F0502020204030204" pitchFamily="34" charset="0"/>
              </a:defRPr>
            </a:lvl4pPr>
            <a:lvl5pPr>
              <a:defRPr>
                <a:solidFill>
                  <a:srgbClr val="767769"/>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A6A003-28EC-A04F-A1F3-40AF22F010C6}"/>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E1D72906-6D27-6B4E-A1BA-85465E104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782173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effectLst/>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5" name="Text Placeholder 4"/>
          <p:cNvSpPr>
            <a:spLocks noGrp="1"/>
          </p:cNvSpPr>
          <p:nvPr>
            <p:ph type="body" sz="quarter" idx="3"/>
          </p:nvPr>
        </p:nvSpPr>
        <p:spPr>
          <a:xfrm>
            <a:off x="4648206" y="1200150"/>
            <a:ext cx="4041775"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1" name="Content Placeholder 10"/>
          <p:cNvSpPr>
            <a:spLocks noGrp="1"/>
          </p:cNvSpPr>
          <p:nvPr>
            <p:ph sz="quarter" idx="13"/>
          </p:nvPr>
        </p:nvSpPr>
        <p:spPr>
          <a:xfrm>
            <a:off x="457200" y="1659636"/>
            <a:ext cx="4041648" cy="2935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72584" y="1659643"/>
            <a:ext cx="4041648" cy="2934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1A929A-2174-7744-849B-F9F607861897}"/>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9" name="Picture 8">
            <a:extLst>
              <a:ext uri="{FF2B5EF4-FFF2-40B4-BE49-F238E27FC236}">
                <a16:creationId xmlns:a16="http://schemas.microsoft.com/office/drawing/2014/main" id="{1B142DF1-767F-5146-910B-E17CAB65C7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673073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5369-1305-BC4D-AABD-9B80C1E2597B}"/>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4" name="Picture 3">
            <a:extLst>
              <a:ext uri="{FF2B5EF4-FFF2-40B4-BE49-F238E27FC236}">
                <a16:creationId xmlns:a16="http://schemas.microsoft.com/office/drawing/2014/main" id="{5273444E-87D0-5A40-AFEC-9F78F3A9E5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6977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9" y="200025"/>
            <a:ext cx="3008313" cy="1571625"/>
          </a:xfrm>
          <a:prstGeom prst="rect">
            <a:avLst/>
          </a:prstGeom>
        </p:spPr>
        <p:txBody>
          <a:bodyPr/>
          <a:lstStyle>
            <a:lvl1pPr algn="ctr">
              <a:lnSpc>
                <a:spcPct val="100000"/>
              </a:lnSpc>
              <a:defRPr sz="1575" b="0" baseline="0">
                <a:solidFill>
                  <a:srgbClr val="002454"/>
                </a:solidFill>
                <a:effectLst/>
              </a:defRPr>
            </a:lvl1pPr>
          </a:lstStyle>
          <a:p>
            <a:r>
              <a:rPr lang="en-US"/>
              <a:t>Click to edit Master title style</a:t>
            </a:r>
          </a:p>
        </p:txBody>
      </p:sp>
      <p:sp>
        <p:nvSpPr>
          <p:cNvPr id="3" name="Content Placeholder 2"/>
          <p:cNvSpPr>
            <a:spLocks noGrp="1"/>
          </p:cNvSpPr>
          <p:nvPr>
            <p:ph idx="1"/>
          </p:nvPr>
        </p:nvSpPr>
        <p:spPr>
          <a:xfrm>
            <a:off x="719143" y="204796"/>
            <a:ext cx="4995863" cy="4389835"/>
          </a:xfrm>
        </p:spPr>
        <p:txBody>
          <a:bodyPr/>
          <a:lstStyle>
            <a:lvl1pPr>
              <a:defRPr sz="1800" baseline="0">
                <a:solidFill>
                  <a:srgbClr val="002454"/>
                </a:solidFill>
              </a:defRPr>
            </a:lvl1pPr>
            <a:lvl2pPr>
              <a:defRPr sz="1575" baseline="0">
                <a:solidFill>
                  <a:srgbClr val="767769"/>
                </a:solidFill>
              </a:defRPr>
            </a:lvl2pPr>
            <a:lvl3pPr>
              <a:defRPr sz="1350" baseline="0">
                <a:solidFill>
                  <a:srgbClr val="767769"/>
                </a:solidFill>
              </a:defRPr>
            </a:lvl3pPr>
            <a:lvl4pPr>
              <a:defRPr sz="1125" baseline="0">
                <a:solidFill>
                  <a:srgbClr val="767769"/>
                </a:solidFill>
              </a:defRPr>
            </a:lvl4pPr>
            <a:lvl5pPr>
              <a:defRPr sz="1125" baseline="0">
                <a:solidFill>
                  <a:srgbClr val="767769"/>
                </a:solidFill>
              </a:defRPr>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07089" y="1828809"/>
            <a:ext cx="3008313" cy="2765822"/>
          </a:xfrm>
        </p:spPr>
        <p:txBody>
          <a:bodyPr>
            <a:normAutofit/>
          </a:bodyPr>
          <a:lstStyle>
            <a:lvl1pPr marL="0" indent="0" algn="ctr">
              <a:lnSpc>
                <a:spcPct val="125000"/>
              </a:lnSpc>
              <a:buNone/>
              <a:defRPr sz="900" baseline="0">
                <a:solidFill>
                  <a:srgbClr val="767769"/>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4">
            <a:extLst>
              <a:ext uri="{FF2B5EF4-FFF2-40B4-BE49-F238E27FC236}">
                <a16:creationId xmlns:a16="http://schemas.microsoft.com/office/drawing/2014/main" id="{6C724840-FD5F-0943-85A5-F0DB2BBA89E4}"/>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A29C8938-EB46-EE48-B4EC-83DADDE84F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2242744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171450"/>
            <a:ext cx="5711824" cy="671513"/>
          </a:xfrm>
          <a:prstGeom prst="rect">
            <a:avLst/>
          </a:prstGeom>
        </p:spPr>
        <p:txBody>
          <a:bodyPr/>
          <a:lstStyle>
            <a:lvl1pPr algn="ctr">
              <a:lnSpc>
                <a:spcPct val="100000"/>
              </a:lnSpc>
              <a:defRPr sz="1575" b="0" baseline="0">
                <a:solidFill>
                  <a:srgbClr val="002454"/>
                </a:solidFill>
              </a:defRPr>
            </a:lvl1pPr>
          </a:lstStyle>
          <a:p>
            <a:r>
              <a:rPr lang="en-US"/>
              <a:t>Click to edit Master title style</a:t>
            </a:r>
          </a:p>
        </p:txBody>
      </p:sp>
      <p:sp>
        <p:nvSpPr>
          <p:cNvPr id="3" name="Picture Placeholder 2"/>
          <p:cNvSpPr>
            <a:spLocks noGrp="1"/>
          </p:cNvSpPr>
          <p:nvPr>
            <p:ph type="pic" idx="1"/>
          </p:nvPr>
        </p:nvSpPr>
        <p:spPr>
          <a:xfrm>
            <a:off x="1508127" y="857250"/>
            <a:ext cx="6054724" cy="3405783"/>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1800" baseline="0">
                <a:solidFill>
                  <a:srgbClr val="767769"/>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1679577" y="4357688"/>
            <a:ext cx="5711824" cy="377829"/>
          </a:xfrm>
        </p:spPr>
        <p:txBody>
          <a:bodyPr>
            <a:normAutofit/>
          </a:bodyPr>
          <a:lstStyle>
            <a:lvl1pPr marL="0" indent="0" algn="ctr">
              <a:buNone/>
              <a:defRPr sz="900">
                <a:solidFill>
                  <a:schemeClr val="bg2"/>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4">
            <a:extLst>
              <a:ext uri="{FF2B5EF4-FFF2-40B4-BE49-F238E27FC236}">
                <a16:creationId xmlns:a16="http://schemas.microsoft.com/office/drawing/2014/main" id="{28EB68BD-0A57-EA42-8556-0742AA0CC98A}"/>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65D91467-D61A-B440-90D1-CF98F67B8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211811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
            <a:ext cx="8229600" cy="828675"/>
          </a:xfrm>
          <a:prstGeom prst="rect">
            <a:avLst/>
          </a:prstGeom>
        </p:spPr>
        <p:txBody>
          <a:bodyPr/>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B4633D1-9129-C741-9D4A-6B9E979DEEA1}"/>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B92A0FB8-D94B-4A4E-87EE-9BA15181BA6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050588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7"/>
            <a:ext cx="2057400" cy="4388644"/>
          </a:xfrm>
          <a:prstGeom prst="rect">
            <a:avLst/>
          </a:prstGeom>
        </p:spPr>
        <p:txBody>
          <a:bodyPr vert="eaVert"/>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a:xfrm>
            <a:off x="457200" y="205987"/>
            <a:ext cx="6019800" cy="4388644"/>
          </a:xfrm>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FDEE587-1CE5-2E4D-B614-D42D1A9604ED}"/>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73BB5616-6DC2-ED4D-89E0-947B96D0AC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722115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4FDE70-A2F9-BA48-BB32-D28337F55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90881"/>
            <a:ext cx="9144000" cy="4572000"/>
          </a:xfrm>
          <a:prstGeom prst="rect">
            <a:avLst/>
          </a:prstGeom>
        </p:spPr>
      </p:pic>
      <p:sp>
        <p:nvSpPr>
          <p:cNvPr id="3" name="Rectangle 2">
            <a:extLst>
              <a:ext uri="{FF2B5EF4-FFF2-40B4-BE49-F238E27FC236}">
                <a16:creationId xmlns:a16="http://schemas.microsoft.com/office/drawing/2014/main" id="{DD9FF010-BBA7-3143-97A6-1CEA1BE985CC}"/>
              </a:ext>
            </a:extLst>
          </p:cNvPr>
          <p:cNvSpPr/>
          <p:nvPr userDrawn="1"/>
        </p:nvSpPr>
        <p:spPr>
          <a:xfrm>
            <a:off x="0" y="2894912"/>
            <a:ext cx="9144000" cy="1940948"/>
          </a:xfrm>
          <a:prstGeom prst="rect">
            <a:avLst/>
          </a:prstGeom>
          <a:solidFill>
            <a:srgbClr val="6C78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solidFill>
                <a:srgbClr val="C6CDC7"/>
              </a:solidFill>
            </a:endParaRPr>
          </a:p>
        </p:txBody>
      </p:sp>
      <p:sp>
        <p:nvSpPr>
          <p:cNvPr id="4" name="TextBox 3">
            <a:extLst>
              <a:ext uri="{FF2B5EF4-FFF2-40B4-BE49-F238E27FC236}">
                <a16:creationId xmlns:a16="http://schemas.microsoft.com/office/drawing/2014/main" id="{BF2D5A03-9281-7642-B358-72352BE35CDD}"/>
              </a:ext>
            </a:extLst>
          </p:cNvPr>
          <p:cNvSpPr txBox="1"/>
          <p:nvPr userDrawn="1"/>
        </p:nvSpPr>
        <p:spPr>
          <a:xfrm>
            <a:off x="6098214" y="2914657"/>
            <a:ext cx="2458720" cy="1560107"/>
          </a:xfrm>
          <a:prstGeom prst="rect">
            <a:avLst/>
          </a:prstGeom>
          <a:noFill/>
        </p:spPr>
        <p:txBody>
          <a:bodyPr wrap="square" rtlCol="0">
            <a:spAutoFit/>
          </a:bodyPr>
          <a:lstStyle/>
          <a:p>
            <a:pPr marL="0" indent="0" algn="l" rtl="0" eaLnBrk="1" fontAlgn="base" hangingPunct="1">
              <a:lnSpc>
                <a:spcPct val="100000"/>
              </a:lnSpc>
              <a:spcBef>
                <a:spcPts val="0"/>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Website: </a:t>
            </a:r>
          </a:p>
          <a:p>
            <a:pPr marL="0" indent="0" algn="l" rtl="0" eaLnBrk="1" fontAlgn="base" hangingPunct="1">
              <a:lnSpc>
                <a:spcPct val="100000"/>
              </a:lnSpc>
              <a:spcBef>
                <a:spcPts val="0"/>
              </a:spcBef>
              <a:spcAft>
                <a:spcPts val="0"/>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scorh.net</a:t>
            </a:r>
          </a:p>
          <a:p>
            <a:pPr marL="0" indent="0" algn="l" rtl="0" eaLnBrk="1" fontAlgn="base" hangingPunct="1">
              <a:lnSpc>
                <a:spcPct val="100000"/>
              </a:lnSpc>
              <a:spcBef>
                <a:spcPts val="338"/>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Address: </a:t>
            </a:r>
          </a:p>
          <a:p>
            <a:pPr marL="0" indent="0" algn="l" rtl="0" eaLnBrk="1" fontAlgn="base" hangingPunct="1">
              <a:lnSpc>
                <a:spcPct val="100000"/>
              </a:lnSpc>
              <a:spcBef>
                <a:spcPts val="0"/>
              </a:spcBef>
              <a:spcAft>
                <a:spcPts val="338"/>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107 Saluda Pointe Drive</a:t>
            </a:r>
            <a:r>
              <a:rPr lang="en-US" sz="900" b="0" kern="1200" baseline="0">
                <a:solidFill>
                  <a:schemeClr val="bg1"/>
                </a:solidFill>
                <a:effectLst/>
                <a:latin typeface="Palatino Linotype" panose="02040502050505030304" pitchFamily="18" charset="0"/>
                <a:ea typeface="MS PGothic" panose="020B0600070205080204" pitchFamily="34" charset="-128"/>
                <a:cs typeface="+mn-cs"/>
              </a:rPr>
              <a:t> </a:t>
            </a:r>
            <a:r>
              <a:rPr lang="en-US" sz="900" b="0" kern="700" baseline="0">
                <a:solidFill>
                  <a:schemeClr val="bg1"/>
                </a:solidFill>
                <a:effectLst/>
                <a:latin typeface="Calibri" panose="020F0502020204030204" pitchFamily="34" charset="0"/>
                <a:ea typeface="MS PGothic" panose="020B0600070205080204" pitchFamily="34" charset="-128"/>
                <a:cs typeface="+mn-cs"/>
              </a:rPr>
              <a:t>Lexington, SC 29072</a:t>
            </a:r>
          </a:p>
          <a:p>
            <a:pPr marL="0" indent="0" algn="l" rtl="0" eaLnBrk="1" fontAlgn="base" hangingPunct="1">
              <a:lnSpc>
                <a:spcPct val="100000"/>
              </a:lnSpc>
              <a:spcBef>
                <a:spcPts val="0"/>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Phone: </a:t>
            </a:r>
          </a:p>
          <a:p>
            <a:pPr marL="0" indent="0" algn="l" rtl="0" eaLnBrk="1" fontAlgn="base" hangingPunct="1">
              <a:lnSpc>
                <a:spcPct val="100000"/>
              </a:lnSpc>
              <a:spcBef>
                <a:spcPts val="0"/>
              </a:spcBef>
              <a:spcAft>
                <a:spcPts val="0"/>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803-454-3850</a:t>
            </a:r>
            <a:endParaRPr lang="en-US" sz="900" b="0">
              <a:solidFill>
                <a:schemeClr val="bg1"/>
              </a:solidFill>
              <a:effectLst/>
            </a:endParaRPr>
          </a:p>
          <a:p>
            <a:pPr marL="0" indent="0" algn="l" rtl="0" eaLnBrk="1" fontAlgn="base" hangingPunct="1">
              <a:lnSpc>
                <a:spcPct val="100000"/>
              </a:lnSpc>
              <a:spcBef>
                <a:spcPts val="0"/>
              </a:spcBef>
              <a:spcAft>
                <a:spcPts val="0"/>
              </a:spcAft>
            </a:pPr>
            <a:r>
              <a:rPr lang="en-US" sz="788" kern="700" baseline="0">
                <a:solidFill>
                  <a:srgbClr val="767769"/>
                </a:solidFill>
                <a:effectLst/>
                <a:latin typeface="Calibri" panose="020F0502020204030204" pitchFamily="34" charset="0"/>
                <a:ea typeface="MS PGothic" panose="020B0600070205080204" pitchFamily="34" charset="-128"/>
                <a:cs typeface="+mn-cs"/>
              </a:rPr>
              <a:t> </a:t>
            </a:r>
          </a:p>
          <a:p>
            <a:pPr algn="l" rtl="0" fontAlgn="base">
              <a:lnSpc>
                <a:spcPct val="100000"/>
              </a:lnSpc>
              <a:spcBef>
                <a:spcPts val="0"/>
              </a:spcBef>
              <a:spcAft>
                <a:spcPts val="0"/>
              </a:spcAft>
            </a:pPr>
            <a:r>
              <a:rPr lang="en-US" sz="9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p>
          <a:p>
            <a:pPr algn="l" rtl="0" fontAlgn="base">
              <a:lnSpc>
                <a:spcPct val="100000"/>
              </a:lnSpc>
              <a:spcBef>
                <a:spcPts val="0"/>
              </a:spcBef>
              <a:spcAft>
                <a:spcPts val="0"/>
              </a:spcAft>
            </a:pPr>
            <a:r>
              <a:rPr lang="en-US" sz="9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endParaRPr lang="en-US" sz="675" kern="1200" baseline="0">
              <a:solidFill>
                <a:srgbClr val="1D4E6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endParaRPr>
          </a:p>
          <a:p>
            <a:endParaRPr lang="en-US" sz="1050"/>
          </a:p>
        </p:txBody>
      </p:sp>
      <p:sp>
        <p:nvSpPr>
          <p:cNvPr id="14" name="Rectangle 13">
            <a:extLst>
              <a:ext uri="{FF2B5EF4-FFF2-40B4-BE49-F238E27FC236}">
                <a16:creationId xmlns:a16="http://schemas.microsoft.com/office/drawing/2014/main" id="{AB08A409-4BBD-9C4B-AB8B-351B395C3C19}"/>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sp>
        <p:nvSpPr>
          <p:cNvPr id="9" name="TextBox 8">
            <a:extLst>
              <a:ext uri="{FF2B5EF4-FFF2-40B4-BE49-F238E27FC236}">
                <a16:creationId xmlns:a16="http://schemas.microsoft.com/office/drawing/2014/main" id="{B94CE572-3DBB-584D-BAFF-81DF6F755BE1}"/>
              </a:ext>
            </a:extLst>
          </p:cNvPr>
          <p:cNvSpPr txBox="1"/>
          <p:nvPr userDrawn="1"/>
        </p:nvSpPr>
        <p:spPr>
          <a:xfrm>
            <a:off x="1638300" y="4748233"/>
            <a:ext cx="5867400" cy="213585"/>
          </a:xfrm>
          <a:prstGeom prst="rect">
            <a:avLst/>
          </a:prstGeom>
          <a:noFill/>
        </p:spPr>
        <p:txBody>
          <a:bodyPr wrap="square" rtlCol="0">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lang="en-US" sz="788" b="1" kern="1200" baseline="0">
                <a:solidFill>
                  <a:schemeClr val="bg1"/>
                </a:solidFill>
                <a:effectLst>
                  <a:outerShdw blurRad="50800" dist="50800" dir="5400000" sx="1000" sy="1000" algn="ctr" rotWithShape="0">
                    <a:srgbClr val="000000">
                      <a:alpha val="43000"/>
                    </a:srgbClr>
                  </a:outerShdw>
                </a:effectLst>
                <a:latin typeface="+mn-lt"/>
                <a:ea typeface="MS PGothic" panose="020B0600070205080204" pitchFamily="34" charset="-128"/>
                <a:cs typeface="Al Bayan Plain" pitchFamily="2" charset="-78"/>
              </a:rPr>
              <a:t>Text SCRURALHEALTH to 66866</a:t>
            </a:r>
            <a:r>
              <a:rPr lang="en-US" sz="788" b="1" kern="1200" baseline="0">
                <a:solidFill>
                  <a:schemeClr val="bg1"/>
                </a:solidFill>
                <a:effectLst/>
                <a:latin typeface="+mn-lt"/>
                <a:ea typeface="MS PGothic" panose="020B0600070205080204" pitchFamily="34" charset="-128"/>
                <a:cs typeface="Al Bayan Plain" pitchFamily="2" charset="-78"/>
              </a:rPr>
              <a:t> </a:t>
            </a:r>
            <a:r>
              <a:rPr lang="en-US" sz="788" b="1">
                <a:solidFill>
                  <a:schemeClr val="bg1"/>
                </a:solidFill>
                <a:latin typeface="+mn-lt"/>
                <a:cs typeface="Al Bayan Plain" pitchFamily="2" charset="-78"/>
              </a:rPr>
              <a:t>to subscribe to our “Rural Focus” newsletter! </a:t>
            </a:r>
          </a:p>
        </p:txBody>
      </p:sp>
      <p:cxnSp>
        <p:nvCxnSpPr>
          <p:cNvPr id="27" name="Straight Connector 26">
            <a:extLst>
              <a:ext uri="{FF2B5EF4-FFF2-40B4-BE49-F238E27FC236}">
                <a16:creationId xmlns:a16="http://schemas.microsoft.com/office/drawing/2014/main" id="{311A1B46-6B60-1145-82FF-182D6F6AB6E0}"/>
              </a:ext>
            </a:extLst>
          </p:cNvPr>
          <p:cNvCxnSpPr>
            <a:cxnSpLocks/>
          </p:cNvCxnSpPr>
          <p:nvPr userDrawn="1"/>
        </p:nvCxnSpPr>
        <p:spPr>
          <a:xfrm>
            <a:off x="3352800" y="2996594"/>
            <a:ext cx="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2C8BC3-890A-DB43-A84B-7E80FFF35EB3}"/>
              </a:ext>
            </a:extLst>
          </p:cNvPr>
          <p:cNvCxnSpPr>
            <a:cxnSpLocks/>
          </p:cNvCxnSpPr>
          <p:nvPr userDrawn="1"/>
        </p:nvCxnSpPr>
        <p:spPr>
          <a:xfrm>
            <a:off x="5734259" y="3019202"/>
            <a:ext cx="0" cy="14859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95BA63-8FDB-0D4F-A640-5F7E6FD6F93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25811" y="120996"/>
            <a:ext cx="3092382" cy="843517"/>
          </a:xfrm>
          <a:prstGeom prst="rect">
            <a:avLst/>
          </a:prstGeom>
        </p:spPr>
      </p:pic>
      <p:pic>
        <p:nvPicPr>
          <p:cNvPr id="11" name="Picture 10">
            <a:extLst>
              <a:ext uri="{FF2B5EF4-FFF2-40B4-BE49-F238E27FC236}">
                <a16:creationId xmlns:a16="http://schemas.microsoft.com/office/drawing/2014/main" id="{B4EEF786-3D60-4EAA-A15F-7B939F2505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3300" y="2498996"/>
            <a:ext cx="1443642" cy="1555770"/>
          </a:xfrm>
          <a:prstGeom prst="rect">
            <a:avLst/>
          </a:prstGeom>
        </p:spPr>
      </p:pic>
    </p:spTree>
    <p:extLst>
      <p:ext uri="{BB962C8B-B14F-4D97-AF65-F5344CB8AC3E}">
        <p14:creationId xmlns:p14="http://schemas.microsoft.com/office/powerpoint/2010/main" val="331167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A956986-B6E8-4FB1-91FD-C1B90854EB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7294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56986-B6E8-4FB1-91FD-C1B90854EB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grpSp>
        <p:nvGrpSpPr>
          <p:cNvPr id="7" name="Group 6"/>
          <p:cNvGrpSpPr/>
          <p:nvPr userDrawn="1"/>
        </p:nvGrpSpPr>
        <p:grpSpPr>
          <a:xfrm>
            <a:off x="8073058" y="4770783"/>
            <a:ext cx="1070942" cy="302768"/>
            <a:chOff x="10764078" y="6361043"/>
            <a:chExt cx="1427922" cy="403691"/>
          </a:xfrm>
        </p:grpSpPr>
        <p:sp>
          <p:nvSpPr>
            <p:cNvPr id="8" name="Rectangle 7"/>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
        <p:nvSpPr>
          <p:cNvPr id="6" name="Slide Number Placeholder 5"/>
          <p:cNvSpPr>
            <a:spLocks noGrp="1"/>
          </p:cNvSpPr>
          <p:nvPr>
            <p:ph type="sldNum" sz="quarter" idx="12"/>
          </p:nvPr>
        </p:nvSpPr>
        <p:spPr>
          <a:xfrm>
            <a:off x="6443042" y="4789626"/>
            <a:ext cx="2057400" cy="273844"/>
          </a:xfrm>
        </p:spPr>
        <p:txBody>
          <a:bodyPr/>
          <a:lstStyle>
            <a:lvl1pPr>
              <a:defRPr sz="1500">
                <a:solidFill>
                  <a:schemeClr val="bg1"/>
                </a:solidFill>
                <a:effectLst>
                  <a:outerShdw blurRad="50800" dist="38100" dir="2700000" algn="tl" rotWithShape="0">
                    <a:prstClr val="black">
                      <a:alpha val="40000"/>
                    </a:prstClr>
                  </a:outerShdw>
                </a:effectLst>
                <a:latin typeface="Arial Black" panose="020B0A04020102020204" pitchFamily="34" charset="0"/>
              </a:defRPr>
            </a:lvl1pPr>
          </a:lstStyle>
          <a:p>
            <a:fld id="{CBAC41F7-03D8-48C9-BFFD-B6B94C8D98F0}" type="slidenum">
              <a:rPr lang="en-US" smtClean="0"/>
              <a:pPr/>
              <a:t>‹#›</a:t>
            </a:fld>
            <a:r>
              <a:rPr lang="en-US"/>
              <a:t>/</a:t>
            </a:r>
          </a:p>
        </p:txBody>
      </p:sp>
    </p:spTree>
    <p:extLst>
      <p:ext uri="{BB962C8B-B14F-4D97-AF65-F5344CB8AC3E}">
        <p14:creationId xmlns:p14="http://schemas.microsoft.com/office/powerpoint/2010/main" val="4195777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956986-B6E8-4FB1-91FD-C1B90854EB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41F7-03D8-48C9-BFFD-B6B94C8D98F0}" type="slidenum">
              <a:rPr lang="en-US" smtClean="0"/>
              <a:t>‹#›</a:t>
            </a:fld>
            <a:endParaRPr lang="en-US"/>
          </a:p>
        </p:txBody>
      </p:sp>
      <p:grpSp>
        <p:nvGrpSpPr>
          <p:cNvPr id="7" name="Group 6"/>
          <p:cNvGrpSpPr/>
          <p:nvPr userDrawn="1"/>
        </p:nvGrpSpPr>
        <p:grpSpPr>
          <a:xfrm>
            <a:off x="8073058" y="4770783"/>
            <a:ext cx="1070942" cy="302768"/>
            <a:chOff x="10764078" y="6361043"/>
            <a:chExt cx="1427922" cy="403691"/>
          </a:xfrm>
        </p:grpSpPr>
        <p:sp>
          <p:nvSpPr>
            <p:cNvPr id="8" name="Rectangle 7"/>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
        <p:nvSpPr>
          <p:cNvPr id="10" name="Slide Number Placeholder 5"/>
          <p:cNvSpPr txBox="1">
            <a:spLocks/>
          </p:cNvSpPr>
          <p:nvPr userDrawn="1"/>
        </p:nvSpPr>
        <p:spPr>
          <a:xfrm>
            <a:off x="6435587" y="4789626"/>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bg1"/>
                </a:solidFill>
                <a:effectLst>
                  <a:outerShdw blurRad="50800" dist="38100" dir="2700000" algn="tl" rotWithShape="0">
                    <a:prstClr val="black">
                      <a:alpha val="40000"/>
                    </a:prstClr>
                  </a:outerShdw>
                </a:effectLst>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AC41F7-03D8-48C9-BFFD-B6B94C8D98F0}" type="slidenum">
              <a:rPr lang="en-US" sz="1500" smtClean="0"/>
              <a:pPr/>
              <a:t>‹#›</a:t>
            </a:fld>
            <a:r>
              <a:rPr lang="en-US" sz="1500"/>
              <a:t>/</a:t>
            </a:r>
          </a:p>
        </p:txBody>
      </p:sp>
    </p:spTree>
    <p:extLst>
      <p:ext uri="{BB962C8B-B14F-4D97-AF65-F5344CB8AC3E}">
        <p14:creationId xmlns:p14="http://schemas.microsoft.com/office/powerpoint/2010/main" val="852321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956986-B6E8-4FB1-91FD-C1B90854EB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2338909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956986-B6E8-4FB1-91FD-C1B90854EB2D}"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411598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waves">
  <p:cSld name="BLANK_1">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956986-B6E8-4FB1-91FD-C1B90854EB2D}"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2664481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56986-B6E8-4FB1-91FD-C1B90854EB2D}"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922407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A956986-B6E8-4FB1-91FD-C1B90854EB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2211452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A956986-B6E8-4FB1-91FD-C1B90854EB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1163974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56986-B6E8-4FB1-91FD-C1B90854EB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3218661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56986-B6E8-4FB1-91FD-C1B90854EB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41F7-03D8-48C9-BFFD-B6B94C8D98F0}" type="slidenum">
              <a:rPr lang="en-US" smtClean="0"/>
              <a:t>‹#›</a:t>
            </a:fld>
            <a:endParaRPr lang="en-US"/>
          </a:p>
        </p:txBody>
      </p:sp>
    </p:spTree>
    <p:extLst>
      <p:ext uri="{BB962C8B-B14F-4D97-AF65-F5344CB8AC3E}">
        <p14:creationId xmlns:p14="http://schemas.microsoft.com/office/powerpoint/2010/main" val="26910522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285759" y="4660638"/>
            <a:ext cx="338554" cy="230832"/>
          </a:xfrm>
          <a:prstGeom prst="rect">
            <a:avLst/>
          </a:prstGeom>
        </p:spPr>
        <p:txBody>
          <a:bodyPr wrap="none">
            <a:spAutoFit/>
          </a:bodyPr>
          <a:lstStyle/>
          <a:p>
            <a:fld id="{F7828D67-78A3-49E4-B12C-7BE709C4B51C}" type="slidenum">
              <a:rPr lang="en-US" sz="900" smtClean="0">
                <a:latin typeface="Arial Black" panose="020B0A04020102020204" pitchFamily="34" charset="0"/>
              </a:rPr>
              <a:pPr/>
              <a:t>‹#›</a:t>
            </a:fld>
            <a:endParaRPr lang="en-US" sz="900">
              <a:latin typeface="Arial Black" panose="020B0A04020102020204" pitchFamily="34" charset="0"/>
            </a:endParaRPr>
          </a:p>
        </p:txBody>
      </p:sp>
    </p:spTree>
    <p:extLst>
      <p:ext uri="{BB962C8B-B14F-4D97-AF65-F5344CB8AC3E}">
        <p14:creationId xmlns:p14="http://schemas.microsoft.com/office/powerpoint/2010/main" val="2827362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285759" y="4660638"/>
            <a:ext cx="338554" cy="230832"/>
          </a:xfrm>
          <a:prstGeom prst="rect">
            <a:avLst/>
          </a:prstGeom>
        </p:spPr>
        <p:txBody>
          <a:bodyPr wrap="none">
            <a:spAutoFit/>
          </a:bodyPr>
          <a:lstStyle/>
          <a:p>
            <a:fld id="{F7828D67-78A3-49E4-B12C-7BE709C4B51C}" type="slidenum">
              <a:rPr lang="en-US" sz="900" smtClean="0">
                <a:latin typeface="Arial Black" panose="020B0A04020102020204" pitchFamily="34" charset="0"/>
              </a:rPr>
              <a:pPr/>
              <a:t>‹#›</a:t>
            </a:fld>
            <a:endParaRPr lang="en-US" sz="900">
              <a:latin typeface="Arial Black" panose="020B0A04020102020204" pitchFamily="34" charset="0"/>
            </a:endParaRPr>
          </a:p>
        </p:txBody>
      </p:sp>
    </p:spTree>
    <p:extLst>
      <p:ext uri="{BB962C8B-B14F-4D97-AF65-F5344CB8AC3E}">
        <p14:creationId xmlns:p14="http://schemas.microsoft.com/office/powerpoint/2010/main" val="2677274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285759" y="4660638"/>
            <a:ext cx="338554" cy="230832"/>
          </a:xfrm>
          <a:prstGeom prst="rect">
            <a:avLst/>
          </a:prstGeom>
        </p:spPr>
        <p:txBody>
          <a:bodyPr wrap="none">
            <a:spAutoFit/>
          </a:bodyPr>
          <a:lstStyle/>
          <a:p>
            <a:fld id="{F7828D67-78A3-49E4-B12C-7BE709C4B51C}" type="slidenum">
              <a:rPr lang="en-US" sz="900" smtClean="0">
                <a:latin typeface="Arial Black" panose="020B0A04020102020204" pitchFamily="34" charset="0"/>
              </a:rPr>
              <a:pPr/>
              <a:t>‹#›</a:t>
            </a:fld>
            <a:endParaRPr lang="en-US" sz="900">
              <a:latin typeface="Arial Black" panose="020B0A04020102020204" pitchFamily="34" charset="0"/>
            </a:endParaRPr>
          </a:p>
        </p:txBody>
      </p:sp>
    </p:spTree>
    <p:extLst>
      <p:ext uri="{BB962C8B-B14F-4D97-AF65-F5344CB8AC3E}">
        <p14:creationId xmlns:p14="http://schemas.microsoft.com/office/powerpoint/2010/main" val="1274996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229491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zigzag">
  <p:cSld name="BLANK_1_1">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296293" y="4618013"/>
            <a:ext cx="728795" cy="273844"/>
          </a:xfrm>
        </p:spPr>
        <p:txBody>
          <a:bodyPr/>
          <a:lstStyle>
            <a:lvl1pPr algn="l">
              <a:defRPr sz="900">
                <a:solidFill>
                  <a:schemeClr val="tx1"/>
                </a:solidFill>
                <a:latin typeface="Arial Black" panose="020B0A04020102020204" pitchFamily="34" charset="0"/>
              </a:defRPr>
            </a:lvl1pPr>
          </a:lstStyle>
          <a:p>
            <a:fld id="{F7828D67-78A3-49E4-B12C-7BE709C4B51C}" type="slidenum">
              <a:rPr lang="en-US" smtClean="0"/>
              <a:pPr/>
              <a:t>‹#›</a:t>
            </a:fld>
            <a:endParaRPr lang="en-US"/>
          </a:p>
        </p:txBody>
      </p:sp>
    </p:spTree>
    <p:extLst>
      <p:ext uri="{BB962C8B-B14F-4D97-AF65-F5344CB8AC3E}">
        <p14:creationId xmlns:p14="http://schemas.microsoft.com/office/powerpoint/2010/main" val="1253067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1750958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1506383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1046010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2630208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4036632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28D67-78A3-49E4-B12C-7BE709C4B51C}" type="slidenum">
              <a:rPr lang="en-US" smtClean="0"/>
              <a:t>‹#›</a:t>
            </a:fld>
            <a:endParaRPr lang="en-US"/>
          </a:p>
        </p:txBody>
      </p:sp>
    </p:spTree>
    <p:extLst>
      <p:ext uri="{BB962C8B-B14F-4D97-AF65-F5344CB8AC3E}">
        <p14:creationId xmlns:p14="http://schemas.microsoft.com/office/powerpoint/2010/main" val="343458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50000"/>
            <a:lum/>
          </a:blip>
          <a:srcRect/>
          <a:stretch>
            <a:fillRect t="-65000" b="-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EE8D-6E20-DD1E-CD18-F042232E2B3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FE37EC-5C3A-A5CB-308D-57822B91D9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a:extLst>
              <a:ext uri="{FF2B5EF4-FFF2-40B4-BE49-F238E27FC236}">
                <a16:creationId xmlns:a16="http://schemas.microsoft.com/office/drawing/2014/main" id="{2964613F-3BDB-8761-EDE9-2A062B3816A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2"/>
                </a:solidFill>
              </a:defRPr>
            </a:lvl1pPr>
          </a:lstStyle>
          <a:p>
            <a:fld id="{B687C25A-85D7-45A3-A632-EAEB9AB47B96}" type="slidenum">
              <a:rPr lang="en-US" smtClean="0"/>
              <a:pPr/>
              <a:t>‹#›</a:t>
            </a:fld>
            <a:endParaRPr lang="en-US"/>
          </a:p>
        </p:txBody>
      </p:sp>
    </p:spTree>
    <p:extLst>
      <p:ext uri="{BB962C8B-B14F-4D97-AF65-F5344CB8AC3E}">
        <p14:creationId xmlns:p14="http://schemas.microsoft.com/office/powerpoint/2010/main" val="3464249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3ABD-0CBB-4B4A-3395-252790F7C8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30477-8612-7C08-9D28-957E43299D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DC1411-5470-DCAD-EE1E-5B91C2D38CDE}"/>
              </a:ext>
            </a:extLst>
          </p:cNvPr>
          <p:cNvSpPr>
            <a:spLocks noGrp="1"/>
          </p:cNvSpPr>
          <p:nvPr>
            <p:ph type="sldNum" sz="quarter" idx="10"/>
          </p:nvPr>
        </p:nvSpPr>
        <p:spPr/>
        <p:txBody>
          <a:bodyPr/>
          <a:lstStyle>
            <a:lvl1pPr>
              <a:defRPr>
                <a:solidFill>
                  <a:schemeClr val="tx2"/>
                </a:solidFill>
              </a:defRPr>
            </a:lvl1pPr>
          </a:lstStyle>
          <a:p>
            <a:fld id="{B687C25A-85D7-45A3-A632-EAEB9AB47B96}" type="slidenum">
              <a:rPr lang="en-US" smtClean="0"/>
              <a:pPr/>
              <a:t>‹#›</a:t>
            </a:fld>
            <a:endParaRPr lang="en-US"/>
          </a:p>
        </p:txBody>
      </p:sp>
      <p:sp>
        <p:nvSpPr>
          <p:cNvPr id="4" name="Rectangle 3" descr="Lime green bar at base of slide">
            <a:extLst>
              <a:ext uri="{FF2B5EF4-FFF2-40B4-BE49-F238E27FC236}">
                <a16:creationId xmlns:a16="http://schemas.microsoft.com/office/drawing/2014/main" id="{E6DF8634-AD0A-5FA5-1EB3-04BD6A00EB3D}"/>
              </a:ext>
            </a:extLst>
          </p:cNvPr>
          <p:cNvSpPr/>
          <p:nvPr userDrawn="1"/>
        </p:nvSpPr>
        <p:spPr>
          <a:xfrm>
            <a:off x="0" y="5041107"/>
            <a:ext cx="9144000" cy="95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descr="Lime green bar at base of slide">
            <a:extLst>
              <a:ext uri="{FF2B5EF4-FFF2-40B4-BE49-F238E27FC236}">
                <a16:creationId xmlns:a16="http://schemas.microsoft.com/office/drawing/2014/main" id="{B4907397-CBE5-2B22-8278-37FBA1614384}"/>
              </a:ext>
            </a:extLst>
          </p:cNvPr>
          <p:cNvSpPr/>
          <p:nvPr userDrawn="1"/>
        </p:nvSpPr>
        <p:spPr>
          <a:xfrm>
            <a:off x="0" y="-3363"/>
            <a:ext cx="9144000" cy="95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39527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65000" b="-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AF63-BC90-B174-6019-D25098D98D1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7E024D-7BF3-DBA2-82B2-286172A4FC78}"/>
              </a:ext>
            </a:extLst>
          </p:cNvPr>
          <p:cNvSpPr>
            <a:spLocks noGrp="1"/>
          </p:cNvSpPr>
          <p:nvPr>
            <p:ph type="body" idx="1"/>
          </p:nvPr>
        </p:nvSpPr>
        <p:spPr>
          <a:xfrm>
            <a:off x="623888" y="3442098"/>
            <a:ext cx="7886700" cy="1125140"/>
          </a:xfrm>
        </p:spPr>
        <p:txBody>
          <a:bodyPr/>
          <a:lstStyle>
            <a:lvl1pPr marL="0" indent="0">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909CBEB2-B102-1101-6291-4E5FAF22CFBC}"/>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01877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ircles">
  <p:cSld name="BLANK_1_1_1">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9AD4-8A8F-C27C-7A75-BB85513565A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790AA3-4513-40CD-8E29-15B5A5C1EE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BD9836C-5176-5BC5-DC2C-4A77765C9BD1}"/>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326918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8103-423E-6808-C951-24A0E96C448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8C4A70-A208-49F4-69C5-63E5F29F990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0EAE2-7B5F-C8F3-465D-AEA8824600A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3FCF5-52CC-F248-11BA-5F5FFC9BB6E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0815B3-04B9-6A89-E8D9-7311DFA8AF3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3BD4AA8E-0D67-CE8F-C62B-67AB4E2FE0D4}"/>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732804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4F6-E629-2940-8126-0F868063A09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65296C3-2051-9BC8-BE7E-2CF693D53F29}"/>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596467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1007-C173-29AF-EB37-B4F30420B6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908FE1B-A8BC-51BE-BF4E-95A3027CA88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4D011D-421F-EB28-4FB1-D993F9F7B3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72176FC9-FEE9-A60B-4746-2F45CE5E7C95}"/>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215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86FD-0A9C-2562-2A92-B05BFC8AB2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30AB6B-30A0-FE7D-F7C3-02DC964134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F878675-32DC-9C3D-71F1-37671001D7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58DFBA9B-073E-E818-C446-2C089F9A1B1B}"/>
              </a:ext>
            </a:extLst>
          </p:cNvPr>
          <p:cNvSpPr>
            <a:spLocks noGrp="1"/>
          </p:cNvSpPr>
          <p:nvPr>
            <p:ph type="sldNum" sz="quarter" idx="10"/>
          </p:nvPr>
        </p:nvSpPr>
        <p:spPr/>
        <p:txBody>
          <a:bodyPr/>
          <a:lstStyle/>
          <a:p>
            <a:fld id="{B687C25A-85D7-45A3-A632-EAEB9AB47B96}" type="slidenum">
              <a:rPr lang="en-US" smtClean="0"/>
              <a:t>‹#›</a:t>
            </a:fld>
            <a:endParaRPr lang="en-US"/>
          </a:p>
        </p:txBody>
      </p:sp>
    </p:spTree>
    <p:extLst>
      <p:ext uri="{BB962C8B-B14F-4D97-AF65-F5344CB8AC3E}">
        <p14:creationId xmlns:p14="http://schemas.microsoft.com/office/powerpoint/2010/main" val="1300184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9AD4-8A8F-C27C-7A75-BB85513565A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790AA3-4513-40CD-8E29-15B5A5C1EE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BD9836C-5176-5BC5-DC2C-4A77765C9BD1}"/>
              </a:ext>
            </a:extLst>
          </p:cNvPr>
          <p:cNvSpPr>
            <a:spLocks noGrp="1"/>
          </p:cNvSpPr>
          <p:nvPr>
            <p:ph type="sldNum" sz="quarter" idx="10"/>
          </p:nvPr>
        </p:nvSpPr>
        <p:spPr/>
        <p:txBody>
          <a:bodyPr/>
          <a:lstStyle/>
          <a:p>
            <a:fld id="{B687C25A-85D7-45A3-A632-EAEB9AB47B96}" type="slidenum">
              <a:rPr lang="en-US" smtClean="0"/>
              <a:t>‹#›</a:t>
            </a:fld>
            <a:endParaRPr lang="en-US"/>
          </a:p>
        </p:txBody>
      </p:sp>
      <p:sp>
        <p:nvSpPr>
          <p:cNvPr id="2" name="Title Placeholder 1">
            <a:extLst>
              <a:ext uri="{FF2B5EF4-FFF2-40B4-BE49-F238E27FC236}">
                <a16:creationId xmlns:a16="http://schemas.microsoft.com/office/drawing/2014/main" id="{E8EB4F25-F12D-542A-041F-0D80F5C4DCB7}"/>
              </a:ext>
            </a:extLst>
          </p:cNvPr>
          <p:cNvSpPr>
            <a:spLocks noGrp="1"/>
          </p:cNvSpPr>
          <p:nvPr>
            <p:ph type="title"/>
          </p:nvPr>
        </p:nvSpPr>
        <p:spPr>
          <a:xfrm>
            <a:off x="628650" y="273844"/>
            <a:ext cx="6858000" cy="99417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8620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39.png"/><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38.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06" r:id="rId6"/>
    <p:sldLayoutId id="2147483707" r:id="rId7"/>
    <p:sldLayoutId id="2147483669" r:id="rId8"/>
    <p:sldLayoutId id="2147483661" r:id="rId9"/>
    <p:sldLayoutId id="214748366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DADCA-B4B9-8115-9AA2-DD149FB5B92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4201A-C45F-86CF-41E0-5133F0856D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6D042C-5324-1974-0677-D137BE9BB9F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2"/>
                </a:solidFill>
              </a:defRPr>
            </a:lvl1pPr>
          </a:lstStyle>
          <a:p>
            <a:fld id="{B687C25A-85D7-45A3-A632-EAEB9AB47B96}" type="slidenum">
              <a:rPr lang="en-US" smtClean="0"/>
              <a:pPr/>
              <a:t>‹#›</a:t>
            </a:fld>
            <a:endParaRPr lang="en-US"/>
          </a:p>
        </p:txBody>
      </p:sp>
      <p:pic>
        <p:nvPicPr>
          <p:cNvPr id="7" name="Picture 6" descr="Able South Carolina Logo in dark gray&#10;">
            <a:extLst>
              <a:ext uri="{FF2B5EF4-FFF2-40B4-BE49-F238E27FC236}">
                <a16:creationId xmlns:a16="http://schemas.microsoft.com/office/drawing/2014/main" id="{B08CF560-F433-1AB1-0883-E7733531272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486650" y="273844"/>
            <a:ext cx="1271401" cy="643041"/>
          </a:xfrm>
          <a:prstGeom prst="rect">
            <a:avLst/>
          </a:prstGeom>
        </p:spPr>
      </p:pic>
      <p:sp>
        <p:nvSpPr>
          <p:cNvPr id="4" name="Rectangle 3" descr="Lime green bar at base of slide">
            <a:extLst>
              <a:ext uri="{FF2B5EF4-FFF2-40B4-BE49-F238E27FC236}">
                <a16:creationId xmlns:a16="http://schemas.microsoft.com/office/drawing/2014/main" id="{45575AD1-9534-3893-FA72-DF61AA6E6CCE}"/>
              </a:ext>
            </a:extLst>
          </p:cNvPr>
          <p:cNvSpPr/>
          <p:nvPr userDrawn="1"/>
        </p:nvSpPr>
        <p:spPr>
          <a:xfrm>
            <a:off x="0" y="5041107"/>
            <a:ext cx="9144000" cy="95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descr="Lime green bar at base of slide">
            <a:extLst>
              <a:ext uri="{FF2B5EF4-FFF2-40B4-BE49-F238E27FC236}">
                <a16:creationId xmlns:a16="http://schemas.microsoft.com/office/drawing/2014/main" id="{8DFFC108-CB60-9639-0B91-CEB687D00730}"/>
              </a:ext>
            </a:extLst>
          </p:cNvPr>
          <p:cNvSpPr/>
          <p:nvPr userDrawn="1"/>
        </p:nvSpPr>
        <p:spPr>
          <a:xfrm>
            <a:off x="0" y="-3363"/>
            <a:ext cx="9144000" cy="95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173970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l" defTabSz="685800" rtl="0" eaLnBrk="1" latinLnBrk="0" hangingPunct="1">
        <a:lnSpc>
          <a:spcPct val="90000"/>
        </a:lnSpc>
        <a:spcBef>
          <a:spcPct val="0"/>
        </a:spcBef>
        <a:buNone/>
        <a:defRPr sz="33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35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35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483109C-41B8-4DBC-8B54-35A6E3F04FFA}"/>
              </a:ext>
            </a:extLst>
          </p:cNvPr>
          <p:cNvSpPr>
            <a:spLocks noGrp="1"/>
          </p:cNvSpPr>
          <p:nvPr>
            <p:ph type="title"/>
          </p:nvPr>
        </p:nvSpPr>
        <p:spPr bwMode="auto">
          <a:xfrm>
            <a:off x="628650" y="882253"/>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1E1EAAC-41B9-4693-8D3B-84976E73518B}"/>
              </a:ext>
            </a:extLst>
          </p:cNvPr>
          <p:cNvSpPr>
            <a:spLocks noGrp="1"/>
          </p:cNvSpPr>
          <p:nvPr>
            <p:ph type="body" idx="1"/>
          </p:nvPr>
        </p:nvSpPr>
        <p:spPr bwMode="auto">
          <a:xfrm>
            <a:off x="628650" y="1977629"/>
            <a:ext cx="7886700" cy="265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890883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rtl="0" eaLnBrk="0" fontAlgn="base" hangingPunct="0">
        <a:lnSpc>
          <a:spcPct val="90000"/>
        </a:lnSpc>
        <a:spcBef>
          <a:spcPct val="0"/>
        </a:spcBef>
        <a:spcAft>
          <a:spcPct val="0"/>
        </a:spcAft>
        <a:defRPr sz="3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5pPr>
      <a:lvl6pPr marL="342900" algn="l" rtl="0" fontAlgn="base">
        <a:lnSpc>
          <a:spcPct val="90000"/>
        </a:lnSpc>
        <a:spcBef>
          <a:spcPct val="0"/>
        </a:spcBef>
        <a:spcAft>
          <a:spcPct val="0"/>
        </a:spcAft>
        <a:defRPr sz="3300">
          <a:solidFill>
            <a:srgbClr val="00629B"/>
          </a:solidFill>
          <a:latin typeface="Montserrat" panose="00000500000000000000" pitchFamily="50" charset="0"/>
        </a:defRPr>
      </a:lvl6pPr>
      <a:lvl7pPr marL="685800" algn="l" rtl="0" fontAlgn="base">
        <a:lnSpc>
          <a:spcPct val="90000"/>
        </a:lnSpc>
        <a:spcBef>
          <a:spcPct val="0"/>
        </a:spcBef>
        <a:spcAft>
          <a:spcPct val="0"/>
        </a:spcAft>
        <a:defRPr sz="3300">
          <a:solidFill>
            <a:srgbClr val="00629B"/>
          </a:solidFill>
          <a:latin typeface="Montserrat" panose="00000500000000000000" pitchFamily="50" charset="0"/>
        </a:defRPr>
      </a:lvl7pPr>
      <a:lvl8pPr marL="1028700" algn="l" rtl="0" fontAlgn="base">
        <a:lnSpc>
          <a:spcPct val="90000"/>
        </a:lnSpc>
        <a:spcBef>
          <a:spcPct val="0"/>
        </a:spcBef>
        <a:spcAft>
          <a:spcPct val="0"/>
        </a:spcAft>
        <a:defRPr sz="3300">
          <a:solidFill>
            <a:srgbClr val="00629B"/>
          </a:solidFill>
          <a:latin typeface="Montserrat" panose="00000500000000000000" pitchFamily="50" charset="0"/>
        </a:defRPr>
      </a:lvl8pPr>
      <a:lvl9pPr marL="1371600" algn="l" rtl="0" fontAlgn="base">
        <a:lnSpc>
          <a:spcPct val="90000"/>
        </a:lnSpc>
        <a:spcBef>
          <a:spcPct val="0"/>
        </a:spcBef>
        <a:spcAft>
          <a:spcPct val="0"/>
        </a:spcAft>
        <a:defRPr sz="3300">
          <a:solidFill>
            <a:srgbClr val="00629B"/>
          </a:solidFill>
          <a:latin typeface="Montserrat" panose="00000500000000000000" pitchFamily="50"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00A9CE"/>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00A9CE"/>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00A9CE"/>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00A9CE"/>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rgbClr val="00A9C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33889" y="273845"/>
            <a:ext cx="4081462" cy="187404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433889" y="2426494"/>
            <a:ext cx="4081462" cy="4393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Edit Master text styles</a:t>
            </a:r>
          </a:p>
        </p:txBody>
      </p:sp>
    </p:spTree>
    <p:extLst>
      <p:ext uri="{BB962C8B-B14F-4D97-AF65-F5344CB8AC3E}">
        <p14:creationId xmlns:p14="http://schemas.microsoft.com/office/powerpoint/2010/main" val="2860977263"/>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rtl="0" eaLnBrk="1" fontAlgn="base" hangingPunct="1">
        <a:lnSpc>
          <a:spcPct val="90000"/>
        </a:lnSpc>
        <a:spcBef>
          <a:spcPct val="0"/>
        </a:spcBef>
        <a:spcAft>
          <a:spcPct val="0"/>
        </a:spcAft>
        <a:defRPr sz="3300" kern="1200">
          <a:solidFill>
            <a:schemeClr val="bg1"/>
          </a:solidFill>
          <a:latin typeface="+mj-lt"/>
          <a:ea typeface="+mj-ea"/>
          <a:cs typeface="+mj-cs"/>
        </a:defRPr>
      </a:lvl1pPr>
      <a:lvl2pPr algn="l" rtl="0" eaLnBrk="1" fontAlgn="base" hangingPunct="1">
        <a:lnSpc>
          <a:spcPct val="90000"/>
        </a:lnSpc>
        <a:spcBef>
          <a:spcPct val="0"/>
        </a:spcBef>
        <a:spcAft>
          <a:spcPct val="0"/>
        </a:spcAft>
        <a:defRPr sz="3300">
          <a:solidFill>
            <a:schemeClr val="bg1"/>
          </a:solidFill>
          <a:latin typeface="Montserrat" pitchFamily="50" charset="0"/>
        </a:defRPr>
      </a:lvl2pPr>
      <a:lvl3pPr algn="l" rtl="0" eaLnBrk="1" fontAlgn="base" hangingPunct="1">
        <a:lnSpc>
          <a:spcPct val="90000"/>
        </a:lnSpc>
        <a:spcBef>
          <a:spcPct val="0"/>
        </a:spcBef>
        <a:spcAft>
          <a:spcPct val="0"/>
        </a:spcAft>
        <a:defRPr sz="3300">
          <a:solidFill>
            <a:schemeClr val="bg1"/>
          </a:solidFill>
          <a:latin typeface="Montserrat" pitchFamily="50" charset="0"/>
        </a:defRPr>
      </a:lvl3pPr>
      <a:lvl4pPr algn="l" rtl="0" eaLnBrk="1" fontAlgn="base" hangingPunct="1">
        <a:lnSpc>
          <a:spcPct val="90000"/>
        </a:lnSpc>
        <a:spcBef>
          <a:spcPct val="0"/>
        </a:spcBef>
        <a:spcAft>
          <a:spcPct val="0"/>
        </a:spcAft>
        <a:defRPr sz="3300">
          <a:solidFill>
            <a:schemeClr val="bg1"/>
          </a:solidFill>
          <a:latin typeface="Montserrat" pitchFamily="50" charset="0"/>
        </a:defRPr>
      </a:lvl4pPr>
      <a:lvl5pPr algn="l" rtl="0" eaLnBrk="1" fontAlgn="base" hangingPunct="1">
        <a:lnSpc>
          <a:spcPct val="90000"/>
        </a:lnSpc>
        <a:spcBef>
          <a:spcPct val="0"/>
        </a:spcBef>
        <a:spcAft>
          <a:spcPct val="0"/>
        </a:spcAft>
        <a:defRPr sz="3300">
          <a:solidFill>
            <a:schemeClr val="bg1"/>
          </a:solidFill>
          <a:latin typeface="Montserrat" pitchFamily="50" charset="0"/>
        </a:defRPr>
      </a:lvl5pPr>
      <a:lvl6pPr marL="342900" algn="l" rtl="0" eaLnBrk="1" fontAlgn="base" hangingPunct="1">
        <a:lnSpc>
          <a:spcPct val="90000"/>
        </a:lnSpc>
        <a:spcBef>
          <a:spcPct val="0"/>
        </a:spcBef>
        <a:spcAft>
          <a:spcPct val="0"/>
        </a:spcAft>
        <a:defRPr sz="3300">
          <a:solidFill>
            <a:schemeClr val="bg1"/>
          </a:solidFill>
          <a:latin typeface="Montserrat" pitchFamily="50" charset="0"/>
        </a:defRPr>
      </a:lvl6pPr>
      <a:lvl7pPr marL="685800" algn="l" rtl="0" eaLnBrk="1" fontAlgn="base" hangingPunct="1">
        <a:lnSpc>
          <a:spcPct val="90000"/>
        </a:lnSpc>
        <a:spcBef>
          <a:spcPct val="0"/>
        </a:spcBef>
        <a:spcAft>
          <a:spcPct val="0"/>
        </a:spcAft>
        <a:defRPr sz="3300">
          <a:solidFill>
            <a:schemeClr val="bg1"/>
          </a:solidFill>
          <a:latin typeface="Montserrat" pitchFamily="50" charset="0"/>
        </a:defRPr>
      </a:lvl7pPr>
      <a:lvl8pPr marL="1028700" algn="l" rtl="0" eaLnBrk="1" fontAlgn="base" hangingPunct="1">
        <a:lnSpc>
          <a:spcPct val="90000"/>
        </a:lnSpc>
        <a:spcBef>
          <a:spcPct val="0"/>
        </a:spcBef>
        <a:spcAft>
          <a:spcPct val="0"/>
        </a:spcAft>
        <a:defRPr sz="3300">
          <a:solidFill>
            <a:schemeClr val="bg1"/>
          </a:solidFill>
          <a:latin typeface="Montserrat" pitchFamily="50" charset="0"/>
        </a:defRPr>
      </a:lvl8pPr>
      <a:lvl9pPr marL="1371600" algn="l" rtl="0" eaLnBrk="1" fontAlgn="base" hangingPunct="1">
        <a:lnSpc>
          <a:spcPct val="90000"/>
        </a:lnSpc>
        <a:spcBef>
          <a:spcPct val="0"/>
        </a:spcBef>
        <a:spcAft>
          <a:spcPct val="0"/>
        </a:spcAft>
        <a:defRPr sz="3300">
          <a:solidFill>
            <a:schemeClr val="bg1"/>
          </a:solidFill>
          <a:latin typeface="Montserrat" pitchFamily="50" charset="0"/>
        </a:defRPr>
      </a:lvl9pPr>
    </p:titleStyle>
    <p:bodyStyle>
      <a:lvl1pPr algn="l" rtl="0" eaLnBrk="1" fontAlgn="base" hangingPunct="1">
        <a:lnSpc>
          <a:spcPct val="90000"/>
        </a:lnSpc>
        <a:spcBef>
          <a:spcPts val="750"/>
        </a:spcBef>
        <a:spcAft>
          <a:spcPct val="0"/>
        </a:spcAft>
        <a:defRPr sz="1800" kern="1200">
          <a:solidFill>
            <a:srgbClr val="00A9CE"/>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246460"/>
            <a:ext cx="8374062" cy="633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black">
          <a:xfrm>
            <a:off x="354014" y="1304925"/>
            <a:ext cx="8339137"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black">
          <a:xfrm>
            <a:off x="350839" y="4767263"/>
            <a:ext cx="409575" cy="163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64" charset="0"/>
                <a:ea typeface="ＭＳ Ｐゴシック" pitchFamily="64" charset="-128"/>
                <a:cs typeface="ＭＳ Ｐゴシック" pitchFamily="64" charset="-128"/>
              </a:defRPr>
            </a:lvl1pPr>
          </a:lstStyle>
          <a:p>
            <a:pPr>
              <a:defRPr/>
            </a:pPr>
            <a:fld id="{CBAF7012-B5EE-4193-9BDC-59AC61AD4A82}" type="slidenum">
              <a:rPr lang="en-US"/>
              <a:pPr>
                <a:defRPr/>
              </a:pPr>
              <a:t>‹#›</a:t>
            </a:fld>
            <a:endParaRPr lang="en-US"/>
          </a:p>
        </p:txBody>
      </p:sp>
      <p:sp>
        <p:nvSpPr>
          <p:cNvPr id="1034" name="Rectangle 10"/>
          <p:cNvSpPr>
            <a:spLocks noGrp="1" noChangeArrowheads="1"/>
          </p:cNvSpPr>
          <p:nvPr>
            <p:ph type="ftr" sz="quarter" idx="3"/>
          </p:nvPr>
        </p:nvSpPr>
        <p:spPr bwMode="black">
          <a:xfrm>
            <a:off x="568326" y="4767262"/>
            <a:ext cx="8137525" cy="215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80" charset="0"/>
                <a:ea typeface="ＭＳ Ｐゴシック" pitchFamily="80" charset="-128"/>
              </a:defRPr>
            </a:lvl1pPr>
          </a:lstStyle>
          <a:p>
            <a:pPr>
              <a:defRPr/>
            </a:pPr>
            <a:r>
              <a:rPr lang="en-US"/>
              <a:t>| PRESENTATION TITLE HERE | ©2011 YMCA of the USA</a:t>
            </a:r>
          </a:p>
        </p:txBody>
      </p:sp>
    </p:spTree>
    <p:extLst>
      <p:ext uri="{BB962C8B-B14F-4D97-AF65-F5344CB8AC3E}">
        <p14:creationId xmlns:p14="http://schemas.microsoft.com/office/powerpoint/2010/main" val="23553862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dt="0"/>
  <p:txStyles>
    <p:titleStyle>
      <a:lvl1pPr algn="l" rtl="0" fontAlgn="base">
        <a:spcBef>
          <a:spcPct val="0"/>
        </a:spcBef>
        <a:spcAft>
          <a:spcPct val="0"/>
        </a:spcAft>
        <a:defRPr sz="1950" b="1" cap="all">
          <a:solidFill>
            <a:srgbClr val="01A490"/>
          </a:solidFill>
          <a:latin typeface="+mj-lt"/>
          <a:ea typeface="+mj-ea"/>
          <a:cs typeface="+mj-cs"/>
        </a:defRPr>
      </a:lvl1pPr>
      <a:lvl2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2pPr>
      <a:lvl3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3pPr>
      <a:lvl4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4pPr>
      <a:lvl5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5pPr>
      <a:lvl6pPr marL="3429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6pPr>
      <a:lvl7pPr marL="6858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7pPr>
      <a:lvl8pPr marL="10287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8pPr>
      <a:lvl9pPr marL="13716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9pPr>
    </p:titleStyle>
    <p:bodyStyle>
      <a:lvl1pPr algn="l" rtl="0" fontAlgn="base">
        <a:spcBef>
          <a:spcPct val="50000"/>
        </a:spcBef>
        <a:spcAft>
          <a:spcPct val="0"/>
        </a:spcAft>
        <a:defRPr>
          <a:solidFill>
            <a:schemeClr val="tx2"/>
          </a:solidFill>
          <a:latin typeface="+mn-lt"/>
          <a:ea typeface="+mn-ea"/>
          <a:cs typeface="+mn-cs"/>
        </a:defRPr>
      </a:lvl1pPr>
      <a:lvl2pPr marL="167879" indent="-166688" algn="l" rtl="0" fontAlgn="base">
        <a:spcBef>
          <a:spcPct val="100000"/>
        </a:spcBef>
        <a:spcAft>
          <a:spcPct val="0"/>
        </a:spcAft>
        <a:buSzPct val="80000"/>
        <a:buChar char="•"/>
        <a:defRPr>
          <a:solidFill>
            <a:schemeClr val="tx2"/>
          </a:solidFill>
          <a:latin typeface="+mn-lt"/>
          <a:ea typeface="+mn-ea"/>
        </a:defRPr>
      </a:lvl2pPr>
      <a:lvl3pPr marL="520304" indent="-171450" algn="l" rtl="0" fontAlgn="base">
        <a:spcBef>
          <a:spcPct val="25000"/>
        </a:spcBef>
        <a:spcAft>
          <a:spcPct val="0"/>
        </a:spcAft>
        <a:buChar char="–"/>
        <a:defRPr>
          <a:solidFill>
            <a:schemeClr val="tx2"/>
          </a:solidFill>
          <a:latin typeface="+mn-lt"/>
          <a:ea typeface="+mn-ea"/>
        </a:defRPr>
      </a:lvl3pPr>
      <a:lvl4pPr marL="840581" indent="-171450" algn="l" rtl="0" fontAlgn="base">
        <a:spcBef>
          <a:spcPct val="25000"/>
        </a:spcBef>
        <a:spcAft>
          <a:spcPct val="0"/>
        </a:spcAft>
        <a:buSzPct val="80000"/>
        <a:buChar char="•"/>
        <a:defRPr>
          <a:solidFill>
            <a:schemeClr val="tx2"/>
          </a:solidFill>
          <a:latin typeface="+mn-lt"/>
          <a:ea typeface="+mn-ea"/>
        </a:defRPr>
      </a:lvl4pPr>
      <a:lvl5pPr marL="1206104" indent="-171450" algn="l" rtl="0" fontAlgn="base">
        <a:spcBef>
          <a:spcPct val="25000"/>
        </a:spcBef>
        <a:spcAft>
          <a:spcPct val="0"/>
        </a:spcAft>
        <a:buChar char="–"/>
        <a:defRPr>
          <a:solidFill>
            <a:schemeClr val="tx2"/>
          </a:solidFill>
          <a:latin typeface="+mn-lt"/>
          <a:ea typeface="+mn-ea"/>
        </a:defRPr>
      </a:lvl5pPr>
      <a:lvl6pPr marL="1549004" indent="-171450" algn="l" rtl="0" eaLnBrk="1" fontAlgn="base" hangingPunct="1">
        <a:spcBef>
          <a:spcPct val="25000"/>
        </a:spcBef>
        <a:spcAft>
          <a:spcPct val="0"/>
        </a:spcAft>
        <a:buChar char="–"/>
        <a:defRPr>
          <a:solidFill>
            <a:schemeClr val="bg2"/>
          </a:solidFill>
          <a:latin typeface="+mn-lt"/>
          <a:ea typeface="+mn-ea"/>
        </a:defRPr>
      </a:lvl6pPr>
      <a:lvl7pPr marL="1891904" indent="-171450" algn="l" rtl="0" eaLnBrk="1" fontAlgn="base" hangingPunct="1">
        <a:spcBef>
          <a:spcPct val="25000"/>
        </a:spcBef>
        <a:spcAft>
          <a:spcPct val="0"/>
        </a:spcAft>
        <a:buChar char="–"/>
        <a:defRPr>
          <a:solidFill>
            <a:schemeClr val="bg2"/>
          </a:solidFill>
          <a:latin typeface="+mn-lt"/>
          <a:ea typeface="+mn-ea"/>
        </a:defRPr>
      </a:lvl7pPr>
      <a:lvl8pPr marL="2234804" indent="-171450" algn="l" rtl="0" eaLnBrk="1" fontAlgn="base" hangingPunct="1">
        <a:spcBef>
          <a:spcPct val="25000"/>
        </a:spcBef>
        <a:spcAft>
          <a:spcPct val="0"/>
        </a:spcAft>
        <a:buChar char="–"/>
        <a:defRPr>
          <a:solidFill>
            <a:schemeClr val="bg2"/>
          </a:solidFill>
          <a:latin typeface="+mn-lt"/>
          <a:ea typeface="+mn-ea"/>
        </a:defRPr>
      </a:lvl8pPr>
      <a:lvl9pPr marL="2577704" indent="-17145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217728" tIns="108864" rIns="217728" bIns="108864" rtlCol="0" anchor="ctr"/>
          <a:lstStyle>
            <a:lvl1pPr algn="l">
              <a:defRPr sz="1088">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217728" tIns="108864" rIns="217728" bIns="108864" rtlCol="0" anchor="ctr"/>
          <a:lstStyle>
            <a:lvl1pPr algn="ctr">
              <a:defRPr sz="1088">
                <a:solidFill>
                  <a:schemeClr val="tx1">
                    <a:tint val="75000"/>
                  </a:schemeClr>
                </a:solidFill>
              </a:defRPr>
            </a:lvl1pPr>
          </a:lstStyle>
          <a:p>
            <a:endParaRPr lang="en-US"/>
          </a:p>
        </p:txBody>
      </p:sp>
    </p:spTree>
    <p:extLst>
      <p:ext uri="{BB962C8B-B14F-4D97-AF65-F5344CB8AC3E}">
        <p14:creationId xmlns:p14="http://schemas.microsoft.com/office/powerpoint/2010/main" val="33070412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hdr="0" ftr="0" dt="0"/>
  <p:txStyles>
    <p:titleStyle>
      <a:lvl1pPr algn="ctr" defTabSz="408240" rtl="0" eaLnBrk="1" latinLnBrk="0" hangingPunct="1">
        <a:spcBef>
          <a:spcPct val="0"/>
        </a:spcBef>
        <a:buNone/>
        <a:defRPr sz="2475" b="1" kern="1200">
          <a:solidFill>
            <a:schemeClr val="bg1"/>
          </a:solidFill>
          <a:latin typeface="Arial" panose="020B0604020202020204" pitchFamily="34" charset="0"/>
          <a:ea typeface="+mj-ea"/>
          <a:cs typeface="Arial" panose="020B0604020202020204" pitchFamily="34" charset="0"/>
        </a:defRPr>
      </a:lvl1pPr>
    </p:titleStyle>
    <p:bodyStyle>
      <a:lvl1pPr marL="306180" indent="-306180" algn="l" defTabSz="40824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63389" indent="-255150" algn="l" defTabSz="408240" rtl="0" eaLnBrk="1" latinLnBrk="0" hangingPunct="1">
        <a:spcBef>
          <a:spcPct val="20000"/>
        </a:spcBef>
        <a:buFont typeface="Arial"/>
        <a:buChar char="–"/>
        <a:defRPr sz="1650" kern="1200">
          <a:solidFill>
            <a:schemeClr val="tx1"/>
          </a:solidFill>
          <a:latin typeface="Arial" panose="020B0604020202020204" pitchFamily="34" charset="0"/>
          <a:ea typeface="+mn-ea"/>
          <a:cs typeface="Arial" panose="020B0604020202020204" pitchFamily="34" charset="0"/>
        </a:defRPr>
      </a:lvl2pPr>
      <a:lvl3pPr marL="1020599" indent="-204120" algn="l" defTabSz="40824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3pPr>
      <a:lvl4pPr marL="142883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4pPr>
      <a:lvl5pPr marL="183707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5pPr>
      <a:lvl6pPr marL="2245318" indent="-204120" algn="l" defTabSz="408240" rtl="0" eaLnBrk="1" latinLnBrk="0" hangingPunct="1">
        <a:spcBef>
          <a:spcPct val="20000"/>
        </a:spcBef>
        <a:buFont typeface="Arial"/>
        <a:buChar char="•"/>
        <a:defRPr sz="1800" kern="1200">
          <a:solidFill>
            <a:schemeClr val="tx1"/>
          </a:solidFill>
          <a:latin typeface="+mn-lt"/>
          <a:ea typeface="+mn-ea"/>
          <a:cs typeface="+mn-cs"/>
        </a:defRPr>
      </a:lvl6pPr>
      <a:lvl7pPr marL="2653558" indent="-204120" algn="l" defTabSz="408240" rtl="0" eaLnBrk="1" latinLnBrk="0" hangingPunct="1">
        <a:spcBef>
          <a:spcPct val="20000"/>
        </a:spcBef>
        <a:buFont typeface="Arial"/>
        <a:buChar char="•"/>
        <a:defRPr sz="1800" kern="1200">
          <a:solidFill>
            <a:schemeClr val="tx1"/>
          </a:solidFill>
          <a:latin typeface="+mn-lt"/>
          <a:ea typeface="+mn-ea"/>
          <a:cs typeface="+mn-cs"/>
        </a:defRPr>
      </a:lvl7pPr>
      <a:lvl8pPr marL="3061797" indent="-204120" algn="l" defTabSz="408240" rtl="0" eaLnBrk="1" latinLnBrk="0" hangingPunct="1">
        <a:spcBef>
          <a:spcPct val="20000"/>
        </a:spcBef>
        <a:buFont typeface="Arial"/>
        <a:buChar char="•"/>
        <a:defRPr sz="1800" kern="1200">
          <a:solidFill>
            <a:schemeClr val="tx1"/>
          </a:solidFill>
          <a:latin typeface="+mn-lt"/>
          <a:ea typeface="+mn-ea"/>
          <a:cs typeface="+mn-cs"/>
        </a:defRPr>
      </a:lvl8pPr>
      <a:lvl9pPr marL="3470037" indent="-204120" algn="l" defTabSz="40824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240" rtl="0" eaLnBrk="1" latinLnBrk="0" hangingPunct="1">
        <a:defRPr sz="1613" kern="1200">
          <a:solidFill>
            <a:schemeClr val="tx1"/>
          </a:solidFill>
          <a:latin typeface="+mn-lt"/>
          <a:ea typeface="+mn-ea"/>
          <a:cs typeface="+mn-cs"/>
        </a:defRPr>
      </a:lvl1pPr>
      <a:lvl2pPr marL="408240" algn="l" defTabSz="408240" rtl="0" eaLnBrk="1" latinLnBrk="0" hangingPunct="1">
        <a:defRPr sz="1613" kern="1200">
          <a:solidFill>
            <a:schemeClr val="tx1"/>
          </a:solidFill>
          <a:latin typeface="+mn-lt"/>
          <a:ea typeface="+mn-ea"/>
          <a:cs typeface="+mn-cs"/>
        </a:defRPr>
      </a:lvl2pPr>
      <a:lvl3pPr marL="816479" algn="l" defTabSz="408240" rtl="0" eaLnBrk="1" latinLnBrk="0" hangingPunct="1">
        <a:defRPr sz="1613" kern="1200">
          <a:solidFill>
            <a:schemeClr val="tx1"/>
          </a:solidFill>
          <a:latin typeface="+mn-lt"/>
          <a:ea typeface="+mn-ea"/>
          <a:cs typeface="+mn-cs"/>
        </a:defRPr>
      </a:lvl3pPr>
      <a:lvl4pPr marL="1224719" algn="l" defTabSz="408240" rtl="0" eaLnBrk="1" latinLnBrk="0" hangingPunct="1">
        <a:defRPr sz="1613" kern="1200">
          <a:solidFill>
            <a:schemeClr val="tx1"/>
          </a:solidFill>
          <a:latin typeface="+mn-lt"/>
          <a:ea typeface="+mn-ea"/>
          <a:cs typeface="+mn-cs"/>
        </a:defRPr>
      </a:lvl4pPr>
      <a:lvl5pPr marL="1632959" algn="l" defTabSz="408240" rtl="0" eaLnBrk="1" latinLnBrk="0" hangingPunct="1">
        <a:defRPr sz="1613" kern="1200">
          <a:solidFill>
            <a:schemeClr val="tx1"/>
          </a:solidFill>
          <a:latin typeface="+mn-lt"/>
          <a:ea typeface="+mn-ea"/>
          <a:cs typeface="+mn-cs"/>
        </a:defRPr>
      </a:lvl5pPr>
      <a:lvl6pPr marL="2041199" algn="l" defTabSz="408240" rtl="0" eaLnBrk="1" latinLnBrk="0" hangingPunct="1">
        <a:defRPr sz="1613" kern="1200">
          <a:solidFill>
            <a:schemeClr val="tx1"/>
          </a:solidFill>
          <a:latin typeface="+mn-lt"/>
          <a:ea typeface="+mn-ea"/>
          <a:cs typeface="+mn-cs"/>
        </a:defRPr>
      </a:lvl6pPr>
      <a:lvl7pPr marL="2449438" algn="l" defTabSz="408240" rtl="0" eaLnBrk="1" latinLnBrk="0" hangingPunct="1">
        <a:defRPr sz="1613" kern="1200">
          <a:solidFill>
            <a:schemeClr val="tx1"/>
          </a:solidFill>
          <a:latin typeface="+mn-lt"/>
          <a:ea typeface="+mn-ea"/>
          <a:cs typeface="+mn-cs"/>
        </a:defRPr>
      </a:lvl7pPr>
      <a:lvl8pPr marL="2857677" algn="l" defTabSz="408240" rtl="0" eaLnBrk="1" latinLnBrk="0" hangingPunct="1">
        <a:defRPr sz="1613" kern="1200">
          <a:solidFill>
            <a:schemeClr val="tx1"/>
          </a:solidFill>
          <a:latin typeface="+mn-lt"/>
          <a:ea typeface="+mn-ea"/>
          <a:cs typeface="+mn-cs"/>
        </a:defRPr>
      </a:lvl8pPr>
      <a:lvl9pPr marL="3265917" algn="l" defTabSz="408240" rtl="0" eaLnBrk="1" latinLnBrk="0" hangingPunct="1">
        <a:defRPr sz="16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5725"/>
            <a:ext cx="8229600" cy="828675"/>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457200" y="1028701"/>
            <a:ext cx="8229600" cy="356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413537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lvl1pPr algn="ctr" rtl="0" eaLnBrk="1" fontAlgn="base" hangingPunct="1">
        <a:lnSpc>
          <a:spcPts val="4350"/>
        </a:lnSpc>
        <a:spcBef>
          <a:spcPct val="0"/>
        </a:spcBef>
        <a:spcAft>
          <a:spcPct val="0"/>
        </a:spcAft>
        <a:defRPr sz="4050" kern="1200">
          <a:solidFill>
            <a:srgbClr val="002454"/>
          </a:solidFill>
          <a:effectLst/>
          <a:latin typeface="Calibri Light" panose="020F0302020204030204" pitchFamily="34" charset="0"/>
          <a:ea typeface="MS PGothic" pitchFamily="34" charset="-128"/>
          <a:cs typeface="Calibri Light" panose="020F0302020204030204" pitchFamily="34" charset="0"/>
        </a:defRPr>
      </a:lvl1pPr>
      <a:lvl2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2pPr>
      <a:lvl3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3pPr>
      <a:lvl4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4pPr>
      <a:lvl5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5pPr>
      <a:lvl6pPr marL="3429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6pPr>
      <a:lvl7pPr marL="6858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7pPr>
      <a:lvl8pPr marL="10287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8pPr>
      <a:lvl9pPr marL="13716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9pPr>
    </p:titleStyle>
    <p:bodyStyle>
      <a:lvl1pPr marL="257175" indent="-257175" algn="l" rtl="0" eaLnBrk="1" fontAlgn="base" hangingPunct="1">
        <a:spcBef>
          <a:spcPct val="20000"/>
        </a:spcBef>
        <a:spcAft>
          <a:spcPct val="0"/>
        </a:spcAft>
        <a:buFont typeface="Arial" panose="020B0604020202020204" pitchFamily="34" charset="0"/>
        <a:buChar char="•"/>
        <a:defRPr sz="1800" kern="1200" baseline="0">
          <a:solidFill>
            <a:srgbClr val="797979"/>
          </a:solidFill>
          <a:latin typeface="+mj-lt"/>
          <a:ea typeface="MS PGothic" pitchFamily="34" charset="-128"/>
          <a:cs typeface="MS PGothic" charset="0"/>
        </a:defRPr>
      </a:lvl1pPr>
      <a:lvl2pPr marL="557213" indent="-214313" algn="l" rtl="0" eaLnBrk="1" fontAlgn="base" hangingPunct="1">
        <a:spcBef>
          <a:spcPct val="20000"/>
        </a:spcBef>
        <a:spcAft>
          <a:spcPct val="0"/>
        </a:spcAft>
        <a:buFont typeface="Courier New" panose="02070309020205020404" pitchFamily="49" charset="0"/>
        <a:buChar char="o"/>
        <a:defRPr sz="1200" kern="1200" baseline="0">
          <a:solidFill>
            <a:srgbClr val="797979"/>
          </a:solidFill>
          <a:latin typeface="+mj-lt"/>
          <a:ea typeface="MS PGothic" pitchFamily="34" charset="-128"/>
          <a:cs typeface="MS PGothic" charset="0"/>
        </a:defRPr>
      </a:lvl2pPr>
      <a:lvl3pPr marL="857250" indent="-171450" algn="l" rtl="0" eaLnBrk="1" fontAlgn="base" hangingPunct="1">
        <a:spcBef>
          <a:spcPct val="20000"/>
        </a:spcBef>
        <a:spcAft>
          <a:spcPct val="0"/>
        </a:spcAft>
        <a:buFont typeface="Arial" panose="020B0604020202020204" pitchFamily="34" charset="0"/>
        <a:buChar char="•"/>
        <a:defRPr sz="1200" kern="1200" baseline="0">
          <a:solidFill>
            <a:srgbClr val="797979"/>
          </a:solidFill>
          <a:latin typeface="+mj-lt"/>
          <a:ea typeface="MS PGothic" pitchFamily="34" charset="-128"/>
          <a:cs typeface="MS PGothic" charset="0"/>
        </a:defRPr>
      </a:lvl3pPr>
      <a:lvl4pPr marL="1200150" indent="-171450" algn="l" rtl="0" eaLnBrk="1" fontAlgn="base" hangingPunct="1">
        <a:spcBef>
          <a:spcPct val="20000"/>
        </a:spcBef>
        <a:spcAft>
          <a:spcPct val="0"/>
        </a:spcAft>
        <a:buFont typeface="Courier New" panose="02070309020205020404" pitchFamily="49" charset="0"/>
        <a:buChar char="o"/>
        <a:defRPr sz="1200" kern="1200" baseline="0">
          <a:solidFill>
            <a:srgbClr val="797979"/>
          </a:solidFill>
          <a:latin typeface="+mj-lt"/>
          <a:ea typeface="MS PGothic" pitchFamily="34" charset="-128"/>
          <a:cs typeface="MS PGothic" charset="0"/>
        </a:defRPr>
      </a:lvl4pPr>
      <a:lvl5pPr marL="1543050" indent="-171450" algn="l" rtl="0" eaLnBrk="1" fontAlgn="base" hangingPunct="1">
        <a:spcBef>
          <a:spcPct val="20000"/>
        </a:spcBef>
        <a:spcAft>
          <a:spcPct val="0"/>
        </a:spcAft>
        <a:buFont typeface="Arial" panose="020B0604020202020204" pitchFamily="34" charset="0"/>
        <a:buChar char="•"/>
        <a:defRPr sz="1200" kern="1200" baseline="0">
          <a:solidFill>
            <a:srgbClr val="797979"/>
          </a:solidFill>
          <a:latin typeface="+mj-lt"/>
          <a:ea typeface="MS PGothic" pitchFamily="34" charset="-128"/>
          <a:cs typeface="MS PGothic" charset="0"/>
        </a:defRPr>
      </a:lvl5pPr>
      <a:lvl6pPr marL="18859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5725"/>
            <a:ext cx="8229600" cy="828675"/>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457200" y="1028701"/>
            <a:ext cx="8229600" cy="356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627219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lvl1pPr algn="ctr" rtl="0" eaLnBrk="1" fontAlgn="base" hangingPunct="1">
        <a:lnSpc>
          <a:spcPts val="3263"/>
        </a:lnSpc>
        <a:spcBef>
          <a:spcPct val="0"/>
        </a:spcBef>
        <a:spcAft>
          <a:spcPct val="0"/>
        </a:spcAft>
        <a:defRPr sz="3038" kern="1200">
          <a:solidFill>
            <a:srgbClr val="002454"/>
          </a:solidFill>
          <a:effectLst/>
          <a:latin typeface="Calibri Light" panose="020F0302020204030204" pitchFamily="34" charset="0"/>
          <a:ea typeface="MS PGothic" pitchFamily="34" charset="-128"/>
          <a:cs typeface="Calibri Light" panose="020F0302020204030204" pitchFamily="34" charset="0"/>
        </a:defRPr>
      </a:lvl1pPr>
      <a:lvl2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2pPr>
      <a:lvl3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3pPr>
      <a:lvl4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4pPr>
      <a:lvl5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5pPr>
      <a:lvl6pPr marL="257175"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6pPr>
      <a:lvl7pPr marL="514350"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7pPr>
      <a:lvl8pPr marL="771525"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8pPr>
      <a:lvl9pPr marL="1028700"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9pPr>
    </p:titleStyle>
    <p:bodyStyle>
      <a:lvl1pPr marL="192881" indent="-192881" algn="l" rtl="0" eaLnBrk="1" fontAlgn="base" hangingPunct="1">
        <a:spcBef>
          <a:spcPct val="20000"/>
        </a:spcBef>
        <a:spcAft>
          <a:spcPct val="0"/>
        </a:spcAft>
        <a:buFont typeface="Arial" panose="020B0604020202020204" pitchFamily="34" charset="0"/>
        <a:buChar char="•"/>
        <a:defRPr sz="1350" kern="1200" baseline="0">
          <a:solidFill>
            <a:srgbClr val="797979"/>
          </a:solidFill>
          <a:latin typeface="+mj-lt"/>
          <a:ea typeface="MS PGothic" pitchFamily="34" charset="-128"/>
          <a:cs typeface="MS PGothic" charset="0"/>
        </a:defRPr>
      </a:lvl1pPr>
      <a:lvl2pPr marL="417910" indent="-160735" algn="l" rtl="0" eaLnBrk="1" fontAlgn="base" hangingPunct="1">
        <a:spcBef>
          <a:spcPct val="20000"/>
        </a:spcBef>
        <a:spcAft>
          <a:spcPct val="0"/>
        </a:spcAft>
        <a:buFont typeface="Courier New" panose="02070309020205020404" pitchFamily="49" charset="0"/>
        <a:buChar char="o"/>
        <a:defRPr sz="900" kern="1200" baseline="0">
          <a:solidFill>
            <a:srgbClr val="797979"/>
          </a:solidFill>
          <a:latin typeface="+mj-lt"/>
          <a:ea typeface="MS PGothic" pitchFamily="34" charset="-128"/>
          <a:cs typeface="MS PGothic" charset="0"/>
        </a:defRPr>
      </a:lvl2pPr>
      <a:lvl3pPr marL="642938" indent="-128588" algn="l" rtl="0" eaLnBrk="1" fontAlgn="base" hangingPunct="1">
        <a:spcBef>
          <a:spcPct val="20000"/>
        </a:spcBef>
        <a:spcAft>
          <a:spcPct val="0"/>
        </a:spcAft>
        <a:buFont typeface="Arial" panose="020B0604020202020204" pitchFamily="34" charset="0"/>
        <a:buChar char="•"/>
        <a:defRPr sz="900" kern="1200" baseline="0">
          <a:solidFill>
            <a:srgbClr val="797979"/>
          </a:solidFill>
          <a:latin typeface="+mj-lt"/>
          <a:ea typeface="MS PGothic" pitchFamily="34" charset="-128"/>
          <a:cs typeface="MS PGothic" charset="0"/>
        </a:defRPr>
      </a:lvl3pPr>
      <a:lvl4pPr marL="900113" indent="-128588" algn="l" rtl="0" eaLnBrk="1" fontAlgn="base" hangingPunct="1">
        <a:spcBef>
          <a:spcPct val="20000"/>
        </a:spcBef>
        <a:spcAft>
          <a:spcPct val="0"/>
        </a:spcAft>
        <a:buFont typeface="Courier New" panose="02070309020205020404" pitchFamily="49" charset="0"/>
        <a:buChar char="o"/>
        <a:defRPr sz="900" kern="1200" baseline="0">
          <a:solidFill>
            <a:srgbClr val="797979"/>
          </a:solidFill>
          <a:latin typeface="+mj-lt"/>
          <a:ea typeface="MS PGothic" pitchFamily="34" charset="-128"/>
          <a:cs typeface="MS PGothic" charset="0"/>
        </a:defRPr>
      </a:lvl4pPr>
      <a:lvl5pPr marL="1157288" indent="-128588" algn="l" rtl="0" eaLnBrk="1" fontAlgn="base" hangingPunct="1">
        <a:spcBef>
          <a:spcPct val="20000"/>
        </a:spcBef>
        <a:spcAft>
          <a:spcPct val="0"/>
        </a:spcAft>
        <a:buFont typeface="Arial" panose="020B0604020202020204" pitchFamily="34" charset="0"/>
        <a:buChar char="•"/>
        <a:defRPr sz="900" kern="1200" baseline="0">
          <a:solidFill>
            <a:srgbClr val="797979"/>
          </a:solidFill>
          <a:latin typeface="+mj-lt"/>
          <a:ea typeface="MS PGothic" pitchFamily="34" charset="-128"/>
          <a:cs typeface="MS PGothic" charset="0"/>
        </a:defRPr>
      </a:lvl5pPr>
      <a:lvl6pPr marL="141446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6pPr>
      <a:lvl7pPr marL="167163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7pPr>
      <a:lvl8pPr marL="192881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8pPr>
      <a:lvl9pPr marL="218598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A956986-B6E8-4FB1-91FD-C1B90854EB2D}" type="datetimeFigureOut">
              <a:rPr lang="en-US" smtClean="0"/>
              <a:t>4/10/2025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BAC41F7-03D8-48C9-BFFD-B6B94C8D98F0}" type="slidenum">
              <a:rPr lang="en-US" smtClean="0"/>
              <a:t>‹#›</a:t>
            </a:fld>
            <a:endParaRPr lang="en-US"/>
          </a:p>
        </p:txBody>
      </p:sp>
    </p:spTree>
    <p:extLst>
      <p:ext uri="{BB962C8B-B14F-4D97-AF65-F5344CB8AC3E}">
        <p14:creationId xmlns:p14="http://schemas.microsoft.com/office/powerpoint/2010/main" val="31479215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6164" y="4622093"/>
            <a:ext cx="2057400" cy="273844"/>
          </a:xfrm>
          <a:prstGeom prst="rect">
            <a:avLst/>
          </a:prstGeom>
        </p:spPr>
        <p:txBody>
          <a:bodyPr vert="horz" lIns="91440" tIns="45720" rIns="91440" bIns="45720" rtlCol="0" anchor="ctr"/>
          <a:lstStyle>
            <a:lvl1pPr algn="l">
              <a:defRPr sz="900">
                <a:solidFill>
                  <a:schemeClr val="tx1"/>
                </a:solidFill>
                <a:latin typeface="Arial Black" panose="020B0A04020102020204" pitchFamily="34" charset="0"/>
              </a:defRPr>
            </a:lvl1pPr>
          </a:lstStyle>
          <a:p>
            <a:fld id="{F7828D67-78A3-49E4-B12C-7BE709C4B51C}" type="slidenum">
              <a:rPr lang="en-US" smtClean="0"/>
              <a:pPr/>
              <a:t>‹#›</a:t>
            </a:fld>
            <a:endParaRPr lang="en-US"/>
          </a:p>
        </p:txBody>
      </p:sp>
    </p:spTree>
    <p:extLst>
      <p:ext uri="{BB962C8B-B14F-4D97-AF65-F5344CB8AC3E}">
        <p14:creationId xmlns:p14="http://schemas.microsoft.com/office/powerpoint/2010/main" val="233491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54.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6.xml"/><Relationship Id="rId5" Type="http://schemas.openxmlformats.org/officeDocument/2006/relationships/image" Target="../media/image6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image" Target="../media/image37.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6.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70.png"/><Relationship Id="rId5" Type="http://schemas.openxmlformats.org/officeDocument/2006/relationships/image" Target="../media/image62.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9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hyperlink" Target="mailto:info@able-sc.org" TargetMode="External"/><Relationship Id="rId2" Type="http://schemas.openxmlformats.org/officeDocument/2006/relationships/hyperlink" Target="http://www.able-sc.org/" TargetMode="External"/><Relationship Id="rId1" Type="http://schemas.openxmlformats.org/officeDocument/2006/relationships/slideLayout" Target="../slideLayouts/slideLayout95.xml"/><Relationship Id="rId5" Type="http://schemas.microsoft.com/office/2007/relationships/hdphoto" Target="../media/hdphoto2.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3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6.xml"/><Relationship Id="rId5" Type="http://schemas.openxmlformats.org/officeDocument/2006/relationships/image" Target="../media/image50.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53.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DF64CB2B-8804-B123-E5EC-49D79A935F99}"/>
              </a:ext>
            </a:extLst>
          </p:cNvPr>
          <p:cNvSpPr/>
          <p:nvPr/>
        </p:nvSpPr>
        <p:spPr>
          <a:xfrm flipV="1">
            <a:off x="5799076" y="4240786"/>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0171B01-514F-011F-B075-8B0E32E514C4}"/>
              </a:ext>
            </a:extLst>
          </p:cNvPr>
          <p:cNvSpPr/>
          <p:nvPr/>
        </p:nvSpPr>
        <p:spPr>
          <a:xfrm rot="5400000">
            <a:off x="5927134" y="972734"/>
            <a:ext cx="2895850" cy="3151966"/>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63DD630-DE6B-F433-EC71-B12D79BE3534}"/>
              </a:ext>
            </a:extLst>
          </p:cNvPr>
          <p:cNvSpPr/>
          <p:nvPr/>
        </p:nvSpPr>
        <p:spPr>
          <a:xfrm>
            <a:off x="202746" y="1100795"/>
            <a:ext cx="5415733" cy="289584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Freeform: Shape 3">
            <a:extLst>
              <a:ext uri="{FF2B5EF4-FFF2-40B4-BE49-F238E27FC236}">
                <a16:creationId xmlns:a16="http://schemas.microsoft.com/office/drawing/2014/main" id="{D69F8614-73E9-5BDC-96F4-07078BCADCE5}"/>
              </a:ext>
            </a:extLst>
          </p:cNvPr>
          <p:cNvSpPr/>
          <p:nvPr/>
        </p:nvSpPr>
        <p:spPr bwMode="auto">
          <a:xfrm>
            <a:off x="202747" y="190481"/>
            <a:ext cx="5415733" cy="72772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r>
              <a:rPr lang="en-US" sz="4200" b="1">
                <a:ln w="12700">
                  <a:solidFill>
                    <a:schemeClr val="tx1"/>
                  </a:solidFill>
                  <a:prstDash val="solid"/>
                </a:ln>
                <a:solidFill>
                  <a:srgbClr val="80BC00"/>
                </a:solidFill>
                <a:effectLst>
                  <a:outerShdw dist="38100" dir="2640000" algn="bl" rotWithShape="0">
                    <a:srgbClr val="006241"/>
                  </a:outerShdw>
                </a:effectLst>
              </a:rPr>
              <a:t>TATT Chat -</a:t>
            </a:r>
            <a:endParaRPr lang="en-US" sz="4200" kern="1200">
              <a:solidFill>
                <a:prstClr val="white"/>
              </a:solidFill>
              <a:latin typeface="Calibri"/>
              <a:cs typeface="Arial"/>
            </a:endParaRPr>
          </a:p>
        </p:txBody>
      </p:sp>
      <p:sp>
        <p:nvSpPr>
          <p:cNvPr id="34" name="TextBox 33">
            <a:extLst>
              <a:ext uri="{FF2B5EF4-FFF2-40B4-BE49-F238E27FC236}">
                <a16:creationId xmlns:a16="http://schemas.microsoft.com/office/drawing/2014/main" id="{13F007C0-A1FD-D27C-C223-249E107C9B95}"/>
              </a:ext>
            </a:extLst>
          </p:cNvPr>
          <p:cNvSpPr txBox="1"/>
          <p:nvPr/>
        </p:nvSpPr>
        <p:spPr>
          <a:xfrm>
            <a:off x="3443741" y="402395"/>
            <a:ext cx="1842171" cy="400110"/>
          </a:xfrm>
          <a:prstGeom prst="rect">
            <a:avLst/>
          </a:prstGeom>
          <a:noFill/>
        </p:spPr>
        <p:txBody>
          <a:bodyPr wrap="none" rtlCol="0">
            <a:spAutoFit/>
          </a:bodyPr>
          <a:lstStyle/>
          <a:p>
            <a:r>
              <a:rPr lang="en-US" sz="2000">
                <a:latin typeface="Montserrat" panose="00000500000000000000" pitchFamily="2" charset="0"/>
              </a:rPr>
              <a:t>April 10, 2025</a:t>
            </a:r>
          </a:p>
        </p:txBody>
      </p:sp>
      <p:sp>
        <p:nvSpPr>
          <p:cNvPr id="58" name="TextBox 57">
            <a:extLst>
              <a:ext uri="{FF2B5EF4-FFF2-40B4-BE49-F238E27FC236}">
                <a16:creationId xmlns:a16="http://schemas.microsoft.com/office/drawing/2014/main" id="{91527AE0-FE1F-ED31-BF88-82BE7455D8EF}"/>
              </a:ext>
            </a:extLst>
          </p:cNvPr>
          <p:cNvSpPr txBox="1"/>
          <p:nvPr/>
        </p:nvSpPr>
        <p:spPr bwMode="auto">
          <a:xfrm>
            <a:off x="228146" y="1134198"/>
            <a:ext cx="5351091" cy="2985433"/>
          </a:xfrm>
          <a:prstGeom prst="rect">
            <a:avLst/>
          </a:prstGeom>
          <a:noFill/>
        </p:spPr>
        <p:txBody>
          <a:bodyPr wrap="square" lIns="91440" tIns="45720" rIns="91440" bIns="45720" anchor="t">
            <a:spAutoFit/>
          </a:bodyPr>
          <a:lstStyle/>
          <a:p>
            <a:pPr defTabSz="685800">
              <a:buClrTx/>
              <a:defRPr/>
            </a:pPr>
            <a:r>
              <a:rPr lang="en-US" sz="1600" kern="1200">
                <a:ln w="9525">
                  <a:solidFill>
                    <a:srgbClr val="006241"/>
                  </a:solidFill>
                  <a:prstDash val="solid"/>
                </a:ln>
                <a:solidFill>
                  <a:srgbClr val="9FC357"/>
                </a:solidFill>
                <a:latin typeface="Montserrat" panose="00000500000000000000" pitchFamily="2" charset="0"/>
              </a:rPr>
              <a:t>Welcome</a:t>
            </a:r>
            <a:r>
              <a:rPr lang="en-US" sz="1600" i="1" kern="1200">
                <a:ln w="12700">
                  <a:solidFill>
                    <a:srgbClr val="006241"/>
                  </a:solidFill>
                  <a:prstDash val="solid"/>
                </a:ln>
                <a:solidFill>
                  <a:srgbClr val="9FC357"/>
                </a:solidFill>
                <a:latin typeface="Montserrat" panose="00000500000000000000" pitchFamily="2" charset="0"/>
              </a:rPr>
              <a:t> </a:t>
            </a:r>
            <a:r>
              <a:rPr lang="en-US" sz="1800" b="1" kern="1200">
                <a:solidFill>
                  <a:prstClr val="black"/>
                </a:solidFill>
                <a:latin typeface="Montserrat" panose="00000500000000000000" pitchFamily="2" charset="0"/>
              </a:rPr>
              <a:t>  </a:t>
            </a:r>
            <a:endParaRPr lang="en-US" sz="1800" kern="120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200" b="1" kern="1200">
                <a:solidFill>
                  <a:prstClr val="black"/>
                </a:solidFill>
                <a:latin typeface="Montserrat"/>
              </a:rPr>
              <a:t>Terence Roberts</a:t>
            </a:r>
            <a:r>
              <a:rPr lang="en-US" sz="1200" kern="1200">
                <a:solidFill>
                  <a:prstClr val="black"/>
                </a:solidFill>
                <a:latin typeface="Montserrat"/>
              </a:rPr>
              <a:t>,</a:t>
            </a:r>
            <a:r>
              <a:rPr lang="en-US" sz="1200" b="1" kern="1200">
                <a:solidFill>
                  <a:prstClr val="black"/>
                </a:solidFill>
                <a:latin typeface="Montserrat"/>
              </a:rPr>
              <a:t> </a:t>
            </a:r>
            <a:r>
              <a:rPr lang="en-US" sz="1200" kern="1200">
                <a:solidFill>
                  <a:schemeClr val="tx1"/>
                </a:solidFill>
                <a:latin typeface="Montserrat" panose="00000500000000000000" pitchFamily="2" charset="0"/>
              </a:rPr>
              <a:t>Ten at the Top Board Member</a:t>
            </a:r>
          </a:p>
          <a:p>
            <a:pPr marL="217170" lvl="4" algn="ctr" defTabSz="685800">
              <a:spcBef>
                <a:spcPts val="300"/>
              </a:spcBef>
              <a:tabLst>
                <a:tab pos="212725" algn="l"/>
                <a:tab pos="628650" algn="l"/>
                <a:tab pos="6960870" algn="r"/>
              </a:tabLst>
              <a:defRPr/>
            </a:pPr>
            <a:endParaRPr lang="en-US" sz="1100" kern="1200">
              <a:solidFill>
                <a:prstClr val="black"/>
              </a:solidFill>
              <a:latin typeface="Montserrat" panose="00000500000000000000" pitchFamily="2" charset="0"/>
            </a:endParaRPr>
          </a:p>
          <a:p>
            <a:pPr defTabSz="685800">
              <a:buClrTx/>
              <a:defRPr/>
            </a:pPr>
            <a:r>
              <a:rPr lang="en-US" sz="1600" kern="1200">
                <a:ln w="9525">
                  <a:solidFill>
                    <a:srgbClr val="006241"/>
                  </a:solidFill>
                  <a:prstDash val="solid"/>
                </a:ln>
                <a:solidFill>
                  <a:srgbClr val="9FC357"/>
                </a:solidFill>
                <a:latin typeface="Montserrat" panose="00000500000000000000" pitchFamily="2" charset="0"/>
              </a:rPr>
              <a:t>Guest Speaker</a:t>
            </a:r>
          </a:p>
          <a:p>
            <a:pPr marL="217170" marR="0">
              <a:spcBef>
                <a:spcPts val="300"/>
              </a:spcBef>
              <a:spcAft>
                <a:spcPts val="0"/>
              </a:spcAft>
              <a:tabLst>
                <a:tab pos="212725" algn="l"/>
                <a:tab pos="628650" algn="l"/>
                <a:tab pos="6960870" algn="r"/>
              </a:tabLst>
            </a:pPr>
            <a:r>
              <a:rPr lang="en-US" sz="1200" b="1" kern="1200">
                <a:solidFill>
                  <a:prstClr val="black"/>
                </a:solidFill>
                <a:latin typeface="Montserrat"/>
              </a:rPr>
              <a:t>Leah Quattlebaum</a:t>
            </a:r>
            <a:r>
              <a:rPr lang="en-US" sz="1200" kern="1200">
                <a:solidFill>
                  <a:prstClr val="black"/>
                </a:solidFill>
                <a:latin typeface="Montserrat"/>
              </a:rPr>
              <a:t>,</a:t>
            </a:r>
            <a:r>
              <a:rPr lang="en-US" sz="1200" b="1" kern="1200">
                <a:solidFill>
                  <a:prstClr val="black"/>
                </a:solidFill>
                <a:latin typeface="Montserrat"/>
              </a:rPr>
              <a:t> </a:t>
            </a:r>
            <a:r>
              <a:rPr lang="en-US" sz="1200" kern="1200">
                <a:solidFill>
                  <a:prstClr val="black"/>
                </a:solidFill>
                <a:latin typeface="Montserrat"/>
              </a:rPr>
              <a:t>Deputy Secretary of SC Department of Transportation </a:t>
            </a:r>
          </a:p>
          <a:p>
            <a:pPr marL="217170" marR="0">
              <a:spcBef>
                <a:spcPts val="300"/>
              </a:spcBef>
              <a:spcAft>
                <a:spcPts val="0"/>
              </a:spcAft>
              <a:tabLst>
                <a:tab pos="212725" algn="l"/>
                <a:tab pos="628650" algn="l"/>
                <a:tab pos="6960870" algn="r"/>
              </a:tabLst>
            </a:pPr>
            <a:endParaRPr lang="en-US" sz="1200" kern="1200">
              <a:solidFill>
                <a:prstClr val="black"/>
              </a:solidFill>
              <a:latin typeface="Montserrat"/>
            </a:endParaRPr>
          </a:p>
          <a:p>
            <a:pPr defTabSz="685800">
              <a:buClrTx/>
              <a:defRPr/>
            </a:pPr>
            <a:r>
              <a:rPr lang="en-US" sz="1600" kern="1200">
                <a:ln w="9525">
                  <a:solidFill>
                    <a:srgbClr val="006241"/>
                  </a:solidFill>
                  <a:prstDash val="solid"/>
                </a:ln>
                <a:solidFill>
                  <a:srgbClr val="9FC357"/>
                </a:solidFill>
                <a:latin typeface="Montserrat" panose="00000500000000000000" pitchFamily="2" charset="0"/>
              </a:rPr>
              <a:t>Resource Update</a:t>
            </a:r>
            <a:r>
              <a:rPr lang="en-US" sz="1800" b="1" kern="1200">
                <a:ln w="9525">
                  <a:solidFill>
                    <a:srgbClr val="006241"/>
                  </a:solidFill>
                  <a:prstDash val="solid"/>
                </a:ln>
                <a:solidFill>
                  <a:srgbClr val="9FC357"/>
                </a:solidFill>
                <a:latin typeface="Montserrat" panose="00000500000000000000" pitchFamily="2" charset="0"/>
              </a:rPr>
              <a:t> </a:t>
            </a:r>
            <a:r>
              <a:rPr lang="en-US" sz="1800" b="1" kern="1200">
                <a:ln w="9525">
                  <a:solidFill>
                    <a:srgbClr val="006241"/>
                  </a:solidFill>
                </a:ln>
                <a:solidFill>
                  <a:srgbClr val="B3CF7B"/>
                </a:solidFill>
                <a:latin typeface="Montserrat" panose="00000500000000000000" pitchFamily="2" charset="0"/>
              </a:rPr>
              <a:t> </a:t>
            </a:r>
            <a:r>
              <a:rPr lang="en-US" sz="1800" b="1" kern="1200">
                <a:solidFill>
                  <a:prstClr val="black"/>
                </a:solidFill>
                <a:latin typeface="Montserrat" panose="00000500000000000000" pitchFamily="2" charset="0"/>
              </a:rPr>
              <a:t>                                                                                  </a:t>
            </a:r>
            <a:endParaRPr lang="en-US" sz="1800" kern="120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200" b="1" kern="1200">
                <a:solidFill>
                  <a:prstClr val="black"/>
                </a:solidFill>
                <a:latin typeface="Montserrat" panose="00000500000000000000" pitchFamily="2" charset="0"/>
              </a:rPr>
              <a:t>Keri Driggers</a:t>
            </a:r>
            <a:r>
              <a:rPr lang="en-US" sz="1200" kern="1200">
                <a:solidFill>
                  <a:prstClr val="black"/>
                </a:solidFill>
                <a:latin typeface="Montserrat" panose="00000500000000000000" pitchFamily="2" charset="0"/>
              </a:rPr>
              <a:t>, Able South Carolina</a:t>
            </a:r>
          </a:p>
          <a:p>
            <a:pPr algn="ctr" defTabSz="685800">
              <a:buClrTx/>
              <a:defRPr/>
            </a:pPr>
            <a:r>
              <a:rPr lang="en-US" sz="1100" kern="1200">
                <a:solidFill>
                  <a:prstClr val="black"/>
                </a:solidFill>
                <a:latin typeface="Montserrat" panose="00000500000000000000" pitchFamily="2" charset="0"/>
              </a:rPr>
              <a:t>                                                                                                                                                    </a:t>
            </a:r>
            <a:endParaRPr lang="en-US" sz="1100" b="1" kern="1200">
              <a:solidFill>
                <a:prstClr val="black"/>
              </a:solidFill>
              <a:latin typeface="Montserrat" panose="00000500000000000000" pitchFamily="2" charset="0"/>
            </a:endParaRPr>
          </a:p>
          <a:p>
            <a:pPr defTabSz="685800">
              <a:buClrTx/>
              <a:defRPr/>
            </a:pPr>
            <a:r>
              <a:rPr lang="en-US" sz="1600" kern="1200">
                <a:ln w="9525">
                  <a:solidFill>
                    <a:srgbClr val="006241"/>
                  </a:solidFill>
                  <a:prstDash val="solid"/>
                </a:ln>
                <a:solidFill>
                  <a:srgbClr val="9FC357"/>
                </a:solidFill>
                <a:latin typeface="Montserrat" panose="00000500000000000000" pitchFamily="2" charset="0"/>
              </a:rPr>
              <a:t>Adjournment</a:t>
            </a:r>
            <a:r>
              <a:rPr lang="en-US" sz="1800" b="1" kern="1200">
                <a:ln w="9525">
                  <a:solidFill>
                    <a:srgbClr val="006241"/>
                  </a:solidFill>
                  <a:prstDash val="solid"/>
                </a:ln>
                <a:solidFill>
                  <a:srgbClr val="9FC357"/>
                </a:solidFill>
                <a:latin typeface="Montserrat" panose="00000500000000000000" pitchFamily="2" charset="0"/>
              </a:rPr>
              <a:t> </a:t>
            </a:r>
            <a:r>
              <a:rPr lang="en-US" sz="1800" b="1" kern="1200">
                <a:ln w="9525">
                  <a:solidFill>
                    <a:srgbClr val="006241"/>
                  </a:solidFill>
                </a:ln>
                <a:solidFill>
                  <a:srgbClr val="B3CF7B"/>
                </a:solidFill>
                <a:latin typeface="Montserrat" panose="00000500000000000000" pitchFamily="2" charset="0"/>
              </a:rPr>
              <a:t> </a:t>
            </a:r>
            <a:r>
              <a:rPr lang="en-US" sz="1800" b="1" kern="1200">
                <a:solidFill>
                  <a:prstClr val="black"/>
                </a:solidFill>
                <a:latin typeface="Montserrat" panose="00000500000000000000" pitchFamily="2" charset="0"/>
              </a:rPr>
              <a:t>                                                                                  </a:t>
            </a:r>
            <a:endParaRPr lang="en-US" sz="1800" kern="120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200" b="1" kern="1200">
                <a:solidFill>
                  <a:prstClr val="black"/>
                </a:solidFill>
                <a:latin typeface="Montserrat"/>
              </a:rPr>
              <a:t>Terence Roberts</a:t>
            </a:r>
            <a:r>
              <a:rPr lang="en-US" sz="1200" kern="1200">
                <a:solidFill>
                  <a:prstClr val="black"/>
                </a:solidFill>
                <a:latin typeface="Montserrat"/>
              </a:rPr>
              <a:t>,</a:t>
            </a:r>
            <a:r>
              <a:rPr lang="en-US" sz="1200" b="1" kern="1200">
                <a:solidFill>
                  <a:prstClr val="black"/>
                </a:solidFill>
                <a:latin typeface="Montserrat"/>
              </a:rPr>
              <a:t> </a:t>
            </a:r>
            <a:r>
              <a:rPr lang="en-US" sz="1200" kern="1200">
                <a:solidFill>
                  <a:schemeClr val="tx1"/>
                </a:solidFill>
                <a:latin typeface="Montserrat" panose="00000500000000000000" pitchFamily="2" charset="0"/>
              </a:rPr>
              <a:t>Ten at the Top Board Member</a:t>
            </a:r>
          </a:p>
          <a:p>
            <a:pPr algn="ctr" defTabSz="685800">
              <a:buClrTx/>
              <a:defRPr/>
            </a:pPr>
            <a:endParaRPr lang="en-US" sz="900" kern="1200">
              <a:solidFill>
                <a:prstClr val="black"/>
              </a:solidFill>
              <a:latin typeface="Century Gothic" panose="020B0502020202020204" pitchFamily="34" charset="0"/>
            </a:endParaRPr>
          </a:p>
        </p:txBody>
      </p:sp>
      <p:sp>
        <p:nvSpPr>
          <p:cNvPr id="59" name="Freeform: Shape 3">
            <a:extLst>
              <a:ext uri="{FF2B5EF4-FFF2-40B4-BE49-F238E27FC236}">
                <a16:creationId xmlns:a16="http://schemas.microsoft.com/office/drawing/2014/main" id="{DA2DD645-24F0-66C6-7DDC-E2A19B03D4CD}"/>
              </a:ext>
            </a:extLst>
          </p:cNvPr>
          <p:cNvSpPr/>
          <p:nvPr/>
        </p:nvSpPr>
        <p:spPr bwMode="auto">
          <a:xfrm rot="10800000">
            <a:off x="202745" y="4240785"/>
            <a:ext cx="5403155"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endParaRPr lang="en-US" sz="4200" kern="1200">
              <a:solidFill>
                <a:prstClr val="white"/>
              </a:solidFill>
              <a:latin typeface="Calibri"/>
              <a:cs typeface="Arial"/>
            </a:endParaRPr>
          </a:p>
        </p:txBody>
      </p:sp>
      <p:sp>
        <p:nvSpPr>
          <p:cNvPr id="61" name="TextBox 60">
            <a:extLst>
              <a:ext uri="{FF2B5EF4-FFF2-40B4-BE49-F238E27FC236}">
                <a16:creationId xmlns:a16="http://schemas.microsoft.com/office/drawing/2014/main" id="{16DAEBE7-6D52-D6BB-E11E-8DFC91CEF2C0}"/>
              </a:ext>
            </a:extLst>
          </p:cNvPr>
          <p:cNvSpPr txBox="1"/>
          <p:nvPr/>
        </p:nvSpPr>
        <p:spPr>
          <a:xfrm>
            <a:off x="474406" y="4396847"/>
            <a:ext cx="4953819" cy="400110"/>
          </a:xfrm>
          <a:prstGeom prst="rect">
            <a:avLst/>
          </a:prstGeom>
          <a:noFill/>
        </p:spPr>
        <p:txBody>
          <a:bodyPr wrap="square" rtlCol="0">
            <a:spAutoFit/>
          </a:bodyPr>
          <a:lstStyle/>
          <a:p>
            <a:r>
              <a:rPr lang="en-US" sz="2000">
                <a:latin typeface="Montserrat" panose="00000500000000000000" pitchFamily="2" charset="0"/>
              </a:rPr>
              <a:t>Next TATT Chat</a:t>
            </a:r>
            <a:r>
              <a:rPr lang="en-US" sz="1800">
                <a:latin typeface="Montserrat" panose="00000500000000000000" pitchFamily="2" charset="0"/>
              </a:rPr>
              <a:t> - </a:t>
            </a:r>
            <a:r>
              <a:rPr lang="en-US" sz="1300">
                <a:latin typeface="Montserrat" panose="00000500000000000000" pitchFamily="2" charset="0"/>
              </a:rPr>
              <a:t> </a:t>
            </a:r>
            <a:r>
              <a:rPr lang="en-US" sz="2000">
                <a:latin typeface="Montserrat" panose="00000500000000000000" pitchFamily="2" charset="0"/>
              </a:rPr>
              <a:t>May 15, 2025</a:t>
            </a:r>
            <a:endParaRPr lang="en-US" sz="1800">
              <a:latin typeface="Montserrat" panose="00000500000000000000" pitchFamily="2" charset="0"/>
            </a:endParaRPr>
          </a:p>
        </p:txBody>
      </p:sp>
      <p:grpSp>
        <p:nvGrpSpPr>
          <p:cNvPr id="94" name="Group 93">
            <a:extLst>
              <a:ext uri="{FF2B5EF4-FFF2-40B4-BE49-F238E27FC236}">
                <a16:creationId xmlns:a16="http://schemas.microsoft.com/office/drawing/2014/main" id="{59C32C9C-61DE-10A7-D119-02E88C9F27F5}"/>
              </a:ext>
            </a:extLst>
          </p:cNvPr>
          <p:cNvGrpSpPr/>
          <p:nvPr/>
        </p:nvGrpSpPr>
        <p:grpSpPr>
          <a:xfrm>
            <a:off x="5865688" y="4202893"/>
            <a:ext cx="3085354" cy="769441"/>
            <a:chOff x="5799076" y="4220758"/>
            <a:chExt cx="3128962" cy="876055"/>
          </a:xfrm>
        </p:grpSpPr>
        <p:sp>
          <p:nvSpPr>
            <p:cNvPr id="84" name="TextBox 83">
              <a:extLst>
                <a:ext uri="{FF2B5EF4-FFF2-40B4-BE49-F238E27FC236}">
                  <a16:creationId xmlns:a16="http://schemas.microsoft.com/office/drawing/2014/main" id="{7D4B3D1F-4680-A9EC-4CFF-C8829FAACB8E}"/>
                </a:ext>
              </a:extLst>
            </p:cNvPr>
            <p:cNvSpPr txBox="1"/>
            <p:nvPr/>
          </p:nvSpPr>
          <p:spPr>
            <a:xfrm>
              <a:off x="5799076" y="4220758"/>
              <a:ext cx="3128962" cy="876055"/>
            </a:xfrm>
            <a:prstGeom prst="rect">
              <a:avLst/>
            </a:prstGeom>
            <a:noFill/>
          </p:spPr>
          <p:txBody>
            <a:bodyPr wrap="square" rtlCol="0">
              <a:spAutoFit/>
            </a:bodyPr>
            <a:lstStyle/>
            <a:p>
              <a:r>
                <a:rPr lang="en-US" sz="1500" i="1">
                  <a:latin typeface="Montserrat" panose="00000500000000000000" pitchFamily="2" charset="0"/>
                </a:rPr>
                <a:t>  Our</a:t>
              </a:r>
              <a:endParaRPr lang="en-US" sz="1300" i="1">
                <a:latin typeface="Montserrat" panose="00000500000000000000" pitchFamily="2" charset="0"/>
              </a:endParaRPr>
            </a:p>
            <a:p>
              <a:endParaRPr lang="en-US" sz="1300" i="1">
                <a:latin typeface="Montserrat" panose="00000500000000000000" pitchFamily="2" charset="0"/>
              </a:endParaRPr>
            </a:p>
            <a:p>
              <a:r>
                <a:rPr lang="en-US" sz="1300" i="1">
                  <a:latin typeface="Montserrat" panose="00000500000000000000" pitchFamily="2" charset="0"/>
                </a:rPr>
                <a:t>	</a:t>
              </a:r>
              <a:r>
                <a:rPr lang="en-US" sz="1200" i="1">
                  <a:latin typeface="Montserrat" panose="00000500000000000000" pitchFamily="2" charset="0"/>
                </a:rPr>
                <a:t>	</a:t>
              </a:r>
              <a:r>
                <a:rPr lang="en-US" sz="1600" i="1">
                  <a:latin typeface="Montserrat" panose="00000500000000000000" pitchFamily="2" charset="0"/>
                </a:rPr>
                <a:t>  </a:t>
              </a:r>
              <a:r>
                <a:rPr lang="en-US" sz="1500" i="1">
                  <a:latin typeface="Montserrat" panose="00000500000000000000" pitchFamily="2" charset="0"/>
                </a:rPr>
                <a:t>Partners</a:t>
              </a:r>
            </a:p>
          </p:txBody>
        </p:sp>
        <p:sp>
          <p:nvSpPr>
            <p:cNvPr id="91" name="TextBox 90">
              <a:extLst>
                <a:ext uri="{FF2B5EF4-FFF2-40B4-BE49-F238E27FC236}">
                  <a16:creationId xmlns:a16="http://schemas.microsoft.com/office/drawing/2014/main" id="{CAC19B52-A838-242A-F16C-B9A4C7EA7515}"/>
                </a:ext>
              </a:extLst>
            </p:cNvPr>
            <p:cNvSpPr txBox="1"/>
            <p:nvPr/>
          </p:nvSpPr>
          <p:spPr>
            <a:xfrm>
              <a:off x="6261705" y="4352694"/>
              <a:ext cx="2183097" cy="490591"/>
            </a:xfrm>
            <a:prstGeom prst="rect">
              <a:avLst/>
            </a:prstGeom>
            <a:noFill/>
          </p:spPr>
          <p:txBody>
            <a:bodyPr wrap="square">
              <a:spAutoFit/>
            </a:bodyPr>
            <a:lstStyle/>
            <a:p>
              <a:pPr defTabSz="514350">
                <a:buClrTx/>
                <a:defRPr/>
              </a:pPr>
              <a:r>
                <a:rPr lang="en-US" sz="2200" i="1" kern="1200">
                  <a:ln w="6350">
                    <a:solidFill>
                      <a:schemeClr val="tx1"/>
                    </a:solidFill>
                    <a:prstDash val="solid"/>
                  </a:ln>
                  <a:solidFill>
                    <a:srgbClr val="80BC00"/>
                  </a:solidFill>
                  <a:latin typeface="Calibri"/>
                  <a:cs typeface="Arial"/>
                </a:rPr>
                <a:t>Leadership</a:t>
              </a:r>
              <a:r>
                <a:rPr lang="en-US" sz="2200" i="1" kern="1200">
                  <a:ln w="6350">
                    <a:solidFill>
                      <a:schemeClr val="tx1"/>
                    </a:solidFill>
                    <a:prstDash val="solid"/>
                  </a:ln>
                  <a:solidFill>
                    <a:srgbClr val="80BC00"/>
                  </a:solidFill>
                  <a:latin typeface="Calibri"/>
                </a:rPr>
                <a:t>-Level</a:t>
              </a:r>
              <a:endParaRPr lang="en-US" sz="2200" i="1" kern="1200">
                <a:ln w="6350">
                  <a:solidFill>
                    <a:schemeClr val="tx1"/>
                  </a:solidFill>
                </a:ln>
                <a:solidFill>
                  <a:prstClr val="white"/>
                </a:solidFill>
                <a:latin typeface="Calibri"/>
              </a:endParaRPr>
            </a:p>
          </p:txBody>
        </p:sp>
      </p:grpSp>
      <p:sp>
        <p:nvSpPr>
          <p:cNvPr id="95" name="Trapezoid 94">
            <a:extLst>
              <a:ext uri="{FF2B5EF4-FFF2-40B4-BE49-F238E27FC236}">
                <a16:creationId xmlns:a16="http://schemas.microsoft.com/office/drawing/2014/main" id="{D4F4A87B-C975-A087-6AE5-795CEE351095}"/>
              </a:ext>
            </a:extLst>
          </p:cNvPr>
          <p:cNvSpPr/>
          <p:nvPr/>
        </p:nvSpPr>
        <p:spPr>
          <a:xfrm rot="10800000" flipV="1">
            <a:off x="5799075" y="184054"/>
            <a:ext cx="3151967" cy="712234"/>
          </a:xfrm>
          <a:prstGeom prst="trapezoid">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464B448-0064-5099-7690-B757383DAE7F}"/>
              </a:ext>
            </a:extLst>
          </p:cNvPr>
          <p:cNvSpPr txBox="1"/>
          <p:nvPr/>
        </p:nvSpPr>
        <p:spPr>
          <a:xfrm>
            <a:off x="6053000" y="191653"/>
            <a:ext cx="2183097" cy="707886"/>
          </a:xfrm>
          <a:prstGeom prst="rect">
            <a:avLst/>
          </a:prstGeom>
          <a:noFill/>
        </p:spPr>
        <p:txBody>
          <a:bodyPr wrap="square">
            <a:spAutoFit/>
          </a:bodyPr>
          <a:lstStyle/>
          <a:p>
            <a:pPr defTabSz="514350">
              <a:buClrTx/>
              <a:defRPr/>
            </a:pPr>
            <a:r>
              <a:rPr lang="en-US" sz="4000" b="1" kern="1200">
                <a:ln w="6350">
                  <a:solidFill>
                    <a:schemeClr val="tx1"/>
                  </a:solidFill>
                  <a:prstDash val="solid"/>
                </a:ln>
                <a:solidFill>
                  <a:srgbClr val="80BC00"/>
                </a:solidFill>
                <a:effectLst>
                  <a:outerShdw dist="38100" dir="2640000" algn="bl" rotWithShape="0">
                    <a:srgbClr val="006241"/>
                  </a:outerShdw>
                </a:effectLst>
                <a:latin typeface="Calibri"/>
                <a:cs typeface="Arial"/>
              </a:rPr>
              <a:t>A BIG</a:t>
            </a:r>
            <a:endParaRPr lang="en-US" sz="4000" kern="1200">
              <a:ln w="6350">
                <a:solidFill>
                  <a:schemeClr val="tx1"/>
                </a:solidFill>
              </a:ln>
              <a:solidFill>
                <a:prstClr val="white"/>
              </a:solidFill>
              <a:latin typeface="Calibri"/>
              <a:cs typeface="Arial"/>
            </a:endParaRPr>
          </a:p>
        </p:txBody>
      </p:sp>
      <p:sp>
        <p:nvSpPr>
          <p:cNvPr id="97" name="TextBox 96">
            <a:extLst>
              <a:ext uri="{FF2B5EF4-FFF2-40B4-BE49-F238E27FC236}">
                <a16:creationId xmlns:a16="http://schemas.microsoft.com/office/drawing/2014/main" id="{C2976599-D639-BE38-FE71-CEC87C1A6508}"/>
              </a:ext>
            </a:extLst>
          </p:cNvPr>
          <p:cNvSpPr txBox="1"/>
          <p:nvPr/>
        </p:nvSpPr>
        <p:spPr>
          <a:xfrm>
            <a:off x="7321868" y="439945"/>
            <a:ext cx="1308371" cy="338554"/>
          </a:xfrm>
          <a:prstGeom prst="rect">
            <a:avLst/>
          </a:prstGeom>
          <a:noFill/>
        </p:spPr>
        <p:txBody>
          <a:bodyPr wrap="none" rtlCol="0">
            <a:spAutoFit/>
          </a:bodyPr>
          <a:lstStyle/>
          <a:p>
            <a:r>
              <a:rPr lang="en-US" sz="1600" i="1">
                <a:latin typeface="Montserrat" panose="00000500000000000000" pitchFamily="2" charset="0"/>
              </a:rPr>
              <a:t>thanks to…</a:t>
            </a:r>
          </a:p>
        </p:txBody>
      </p:sp>
      <p:pic>
        <p:nvPicPr>
          <p:cNvPr id="5" name="Picture 4" descr="A collection of logos&#10;&#10;AI-generated content may be incorrect.">
            <a:extLst>
              <a:ext uri="{FF2B5EF4-FFF2-40B4-BE49-F238E27FC236}">
                <a16:creationId xmlns:a16="http://schemas.microsoft.com/office/drawing/2014/main" id="{706F9F90-1F8F-F9EA-C0F4-C9369202644E}"/>
              </a:ext>
            </a:extLst>
          </p:cNvPr>
          <p:cNvPicPr>
            <a:picLocks noChangeAspect="1"/>
          </p:cNvPicPr>
          <p:nvPr/>
        </p:nvPicPr>
        <p:blipFill>
          <a:blip r:embed="rId2"/>
          <a:stretch>
            <a:fillRect/>
          </a:stretch>
        </p:blipFill>
        <p:spPr>
          <a:xfrm>
            <a:off x="5842222" y="1117480"/>
            <a:ext cx="3111963" cy="2800767"/>
          </a:xfrm>
          <a:prstGeom prst="rect">
            <a:avLst/>
          </a:prstGeom>
        </p:spPr>
      </p:pic>
    </p:spTree>
    <p:extLst>
      <p:ext uri="{BB962C8B-B14F-4D97-AF65-F5344CB8AC3E}">
        <p14:creationId xmlns:p14="http://schemas.microsoft.com/office/powerpoint/2010/main" val="141894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1272102"/>
            <a:ext cx="9143999" cy="4054010"/>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367749"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8073058" y="4770783"/>
            <a:ext cx="1070942" cy="302768"/>
            <a:chOff x="10764078" y="6361043"/>
            <a:chExt cx="1427922" cy="403691"/>
          </a:xfrm>
        </p:grpSpPr>
        <p:sp>
          <p:nvSpPr>
            <p:cNvPr id="15" name="Rectangle 14"/>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
        <p:nvSpPr>
          <p:cNvPr id="4" name="Title 3"/>
          <p:cNvSpPr>
            <a:spLocks noGrp="1"/>
          </p:cNvSpPr>
          <p:nvPr>
            <p:ph type="title"/>
          </p:nvPr>
        </p:nvSpPr>
        <p:spPr>
          <a:xfrm>
            <a:off x="5987851" y="1649337"/>
            <a:ext cx="2972641" cy="994172"/>
          </a:xfrm>
        </p:spPr>
        <p:txBody>
          <a:bodyPr>
            <a:normAutofit fontScale="90000"/>
          </a:bodyPr>
          <a:lstStyle/>
          <a:p>
            <a:r>
              <a:rPr lang="en-US" sz="3000" b="1" kern="0">
                <a:solidFill>
                  <a:srgbClr val="F3901D"/>
                </a:solidFill>
                <a:effectLst>
                  <a:outerShdw blurRad="50800" dist="38100" dir="2700000" algn="tl" rotWithShape="0">
                    <a:prstClr val="black">
                      <a:alpha val="40000"/>
                    </a:prstClr>
                  </a:outerShdw>
                </a:effectLst>
                <a:latin typeface="Arial Black" panose="020B0A04020102020204" pitchFamily="34" charset="0"/>
                <a:ea typeface="+mn-ea"/>
                <a:cs typeface="+mn-cs"/>
              </a:rPr>
              <a:t>US-29 @ </a:t>
            </a:r>
            <a:r>
              <a:rPr lang="en-US" sz="3000" b="1" kern="0" err="1">
                <a:solidFill>
                  <a:srgbClr val="F3901D"/>
                </a:solidFill>
                <a:effectLst>
                  <a:outerShdw blurRad="50800" dist="38100" dir="2700000" algn="tl" rotWithShape="0">
                    <a:prstClr val="black">
                      <a:alpha val="40000"/>
                    </a:prstClr>
                  </a:outerShdw>
                </a:effectLst>
                <a:latin typeface="Arial Black" panose="020B0A04020102020204" pitchFamily="34" charset="0"/>
                <a:ea typeface="+mn-ea"/>
                <a:cs typeface="+mn-cs"/>
              </a:rPr>
              <a:t>Bowland</a:t>
            </a:r>
            <a:r>
              <a:rPr lang="en-US" sz="3000" b="1" kern="0">
                <a:solidFill>
                  <a:srgbClr val="F3901D"/>
                </a:solidFill>
                <a:effectLst>
                  <a:outerShdw blurRad="50800" dist="38100" dir="2700000" algn="tl" rotWithShape="0">
                    <a:prstClr val="black">
                      <a:alpha val="40000"/>
                    </a:prstClr>
                  </a:outerShdw>
                </a:effectLst>
                <a:latin typeface="Arial Black" panose="020B0A04020102020204" pitchFamily="34" charset="0"/>
                <a:ea typeface="+mn-ea"/>
                <a:cs typeface="+mn-cs"/>
              </a:rPr>
              <a:t> Road and Old </a:t>
            </a:r>
            <a:r>
              <a:rPr lang="en-US" sz="3000" b="1" kern="0" err="1">
                <a:solidFill>
                  <a:srgbClr val="F3901D"/>
                </a:solidFill>
                <a:effectLst>
                  <a:outerShdw blurRad="50800" dist="38100" dir="2700000" algn="tl" rotWithShape="0">
                    <a:prstClr val="black">
                      <a:alpha val="40000"/>
                    </a:prstClr>
                  </a:outerShdw>
                </a:effectLst>
                <a:latin typeface="Arial Black" panose="020B0A04020102020204" pitchFamily="34" charset="0"/>
                <a:ea typeface="+mn-ea"/>
                <a:cs typeface="+mn-cs"/>
              </a:rPr>
              <a:t>Willamston</a:t>
            </a:r>
            <a:r>
              <a:rPr lang="en-US" sz="3000" b="1" kern="0">
                <a:solidFill>
                  <a:srgbClr val="F3901D"/>
                </a:solidFill>
                <a:effectLst>
                  <a:outerShdw blurRad="50800" dist="38100" dir="2700000" algn="tl" rotWithShape="0">
                    <a:prstClr val="black">
                      <a:alpha val="40000"/>
                    </a:prstClr>
                  </a:outerShdw>
                </a:effectLst>
                <a:latin typeface="Arial Black" panose="020B0A04020102020204" pitchFamily="34" charset="0"/>
                <a:ea typeface="+mn-ea"/>
                <a:cs typeface="+mn-cs"/>
              </a:rPr>
              <a:t> Road</a:t>
            </a:r>
          </a:p>
        </p:txBody>
      </p:sp>
      <p:pic>
        <p:nvPicPr>
          <p:cNvPr id="5" name="Picture 4"/>
          <p:cNvPicPr>
            <a:picLocks noChangeAspect="1"/>
          </p:cNvPicPr>
          <p:nvPr/>
        </p:nvPicPr>
        <p:blipFill>
          <a:blip r:embed="rId5"/>
          <a:stretch>
            <a:fillRect/>
          </a:stretch>
        </p:blipFill>
        <p:spPr>
          <a:xfrm>
            <a:off x="606799" y="263753"/>
            <a:ext cx="5197544" cy="4759512"/>
          </a:xfrm>
          <a:prstGeom prst="rect">
            <a:avLst/>
          </a:prstGeom>
        </p:spPr>
      </p:pic>
    </p:spTree>
    <p:extLst>
      <p:ext uri="{BB962C8B-B14F-4D97-AF65-F5344CB8AC3E}">
        <p14:creationId xmlns:p14="http://schemas.microsoft.com/office/powerpoint/2010/main" val="176892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D42C2-33E1-A466-BDF2-41D9156326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308" y="1038515"/>
            <a:ext cx="8278021" cy="2956436"/>
          </a:xfrm>
          <a:prstGeom prst="rect">
            <a:avLst/>
          </a:prstGeom>
        </p:spPr>
      </p:pic>
    </p:spTree>
    <p:extLst>
      <p:ext uri="{BB962C8B-B14F-4D97-AF65-F5344CB8AC3E}">
        <p14:creationId xmlns:p14="http://schemas.microsoft.com/office/powerpoint/2010/main" val="377543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171449"/>
            <a:ext cx="306167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Public Survey</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 Placeholder 1"/>
          <p:cNvSpPr txBox="1">
            <a:spLocks/>
          </p:cNvSpPr>
          <p:nvPr/>
        </p:nvSpPr>
        <p:spPr>
          <a:xfrm>
            <a:off x="709779" y="667738"/>
            <a:ext cx="8133002" cy="5778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rPr>
              <a:t>		Which is most likely to impact your daily travel?</a:t>
            </a:r>
          </a:p>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607E"/>
              </a:solidFill>
              <a:effectLst/>
              <a:uLnTx/>
              <a:uFillTx/>
              <a:latin typeface="Calibri" panose="020F0502020204030204"/>
              <a:ea typeface="+mn-ea"/>
              <a:cs typeface="+mn-cs"/>
            </a:endParaRPr>
          </a:p>
        </p:txBody>
      </p:sp>
      <p:graphicFrame>
        <p:nvGraphicFramePr>
          <p:cNvPr id="10" name="Content Placeholder 9"/>
          <p:cNvGraphicFramePr>
            <a:graphicFrameLocks noGrp="1"/>
          </p:cNvGraphicFramePr>
          <p:nvPr>
            <p:ph idx="1"/>
          </p:nvPr>
        </p:nvGraphicFramePr>
        <p:xfrm>
          <a:off x="-411480" y="996696"/>
          <a:ext cx="9555480" cy="40142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056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B4C8407-33F3-8A55-0A60-FC5A0D461228}"/>
              </a:ext>
            </a:extLst>
          </p:cNvPr>
          <p:cNvGrpSpPr/>
          <p:nvPr/>
        </p:nvGrpSpPr>
        <p:grpSpPr>
          <a:xfrm>
            <a:off x="477729" y="988275"/>
            <a:ext cx="9376136" cy="4010731"/>
            <a:chOff x="802792" y="1257100"/>
            <a:chExt cx="10801959" cy="4620641"/>
          </a:xfrm>
        </p:grpSpPr>
        <p:pic>
          <p:nvPicPr>
            <p:cNvPr id="12" name="Picture 11">
              <a:extLst>
                <a:ext uri="{FF2B5EF4-FFF2-40B4-BE49-F238E27FC236}">
                  <a16:creationId xmlns:a16="http://schemas.microsoft.com/office/drawing/2014/main" id="{4E32F5E2-A363-E019-478E-F1F859EB64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92" y="1257100"/>
              <a:ext cx="9816464" cy="4620641"/>
            </a:xfrm>
            <a:prstGeom prst="rect">
              <a:avLst/>
            </a:prstGeom>
          </p:spPr>
        </p:pic>
        <p:sp>
          <p:nvSpPr>
            <p:cNvPr id="13" name="TextBox 12">
              <a:extLst>
                <a:ext uri="{FF2B5EF4-FFF2-40B4-BE49-F238E27FC236}">
                  <a16:creationId xmlns:a16="http://schemas.microsoft.com/office/drawing/2014/main" id="{224FB87D-5084-C3AF-3167-B9F2BBEF67C5}"/>
                </a:ext>
              </a:extLst>
            </p:cNvPr>
            <p:cNvSpPr txBox="1"/>
            <p:nvPr/>
          </p:nvSpPr>
          <p:spPr>
            <a:xfrm>
              <a:off x="2290557" y="1991627"/>
              <a:ext cx="1978703" cy="5850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GROWING </a:t>
              </a:r>
              <a:b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b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PORT</a:t>
              </a:r>
              <a:endPar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E2FDA5A-D6AB-17B8-B503-B7207B72E2AC}"/>
                </a:ext>
              </a:extLst>
            </p:cNvPr>
            <p:cNvSpPr txBox="1"/>
            <p:nvPr/>
          </p:nvSpPr>
          <p:spPr>
            <a:xfrm>
              <a:off x="5347209" y="1991627"/>
              <a:ext cx="2619705" cy="5850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CHANGING</a:t>
              </a:r>
              <a:b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b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 DEMOGRAPHICS </a:t>
              </a:r>
              <a:endPar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527DBFF-3636-85B6-3020-7ABD30972353}"/>
                </a:ext>
              </a:extLst>
            </p:cNvPr>
            <p:cNvSpPr txBox="1"/>
            <p:nvPr/>
          </p:nvSpPr>
          <p:spPr>
            <a:xfrm>
              <a:off x="8624205" y="1991627"/>
              <a:ext cx="2980546" cy="58505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CHANGING </a:t>
              </a:r>
              <a:b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br>
              <a:r>
                <a:rPr kumimoji="0" lang="en-US" sz="1350" b="1" i="0" u="none" strike="noStrike" kern="1200" cap="none" spc="0" normalizeH="0" baseline="0" noProof="0">
                  <a:ln>
                    <a:noFill/>
                  </a:ln>
                  <a:solidFill>
                    <a:srgbClr val="FFFFFF"/>
                  </a:solidFill>
                  <a:effectLst/>
                  <a:uLnTx/>
                  <a:uFillTx/>
                  <a:latin typeface="Calibri" panose="020F0502020204030204" pitchFamily="34" charset="0"/>
                  <a:ea typeface="Aptos" panose="020B0004020202020204" pitchFamily="34" charset="0"/>
                  <a:cs typeface="+mn-cs"/>
                </a:rPr>
                <a:t>TECHNOLOGY</a:t>
              </a:r>
              <a:endPar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 name="TextBox 15"/>
          <p:cNvSpPr txBox="1"/>
          <p:nvPr/>
        </p:nvSpPr>
        <p:spPr>
          <a:xfrm>
            <a:off x="622631" y="171449"/>
            <a:ext cx="2310184" cy="101566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Emerging </a:t>
            </a:r>
            <a:b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b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Trends</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4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171449"/>
            <a:ext cx="5921236"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Anticipated Cargo Volumes</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332" y="851976"/>
            <a:ext cx="9946753" cy="4014744"/>
          </a:xfrm>
          <a:prstGeom prst="rect">
            <a:avLst/>
          </a:prstGeom>
        </p:spPr>
      </p:pic>
    </p:spTree>
    <p:extLst>
      <p:ext uri="{BB962C8B-B14F-4D97-AF65-F5344CB8AC3E}">
        <p14:creationId xmlns:p14="http://schemas.microsoft.com/office/powerpoint/2010/main" val="370615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1272102"/>
            <a:ext cx="9143999" cy="4054010"/>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3"/>
          <p:cNvSpPr>
            <a:spLocks noGrp="1"/>
          </p:cNvSpPr>
          <p:nvPr>
            <p:ph type="title"/>
          </p:nvPr>
        </p:nvSpPr>
        <p:spPr>
          <a:xfrm>
            <a:off x="551623" y="194315"/>
            <a:ext cx="8351429" cy="663190"/>
          </a:xfrm>
        </p:spPr>
        <p:txBody>
          <a:bodyPr>
            <a:noAutofit/>
          </a:bodyPr>
          <a:lstStyle/>
          <a:p>
            <a:r>
              <a:rPr lang="en-US" sz="3000" b="1">
                <a:solidFill>
                  <a:schemeClr val="accent3"/>
                </a:solidFill>
                <a:effectLst>
                  <a:outerShdw blurRad="50800" dist="38100" dir="2700000" algn="tl" rotWithShape="0">
                    <a:prstClr val="black">
                      <a:alpha val="40000"/>
                    </a:prstClr>
                  </a:outerShdw>
                </a:effectLst>
                <a:latin typeface="Arial Black" panose="020B0A04020102020204" pitchFamily="34" charset="0"/>
              </a:rPr>
              <a:t>South Carolina’s Accelerating Growth</a:t>
            </a:r>
          </a:p>
        </p:txBody>
      </p:sp>
      <p:sp>
        <p:nvSpPr>
          <p:cNvPr id="12" name="Rectangle 11"/>
          <p:cNvSpPr/>
          <p:nvPr/>
        </p:nvSpPr>
        <p:spPr>
          <a:xfrm>
            <a:off x="367749"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8073058" y="4770783"/>
            <a:ext cx="1070942" cy="302768"/>
            <a:chOff x="10764078" y="6361043"/>
            <a:chExt cx="1427922" cy="403691"/>
          </a:xfrm>
        </p:grpSpPr>
        <p:sp>
          <p:nvSpPr>
            <p:cNvPr id="15" name="Rectangle 14"/>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pic>
        <p:nvPicPr>
          <p:cNvPr id="17"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9686" y="831210"/>
            <a:ext cx="8049569" cy="4242341"/>
          </a:xfrm>
          <a:prstGeom prst="rect">
            <a:avLst/>
          </a:prstGeom>
        </p:spPr>
      </p:pic>
    </p:spTree>
    <p:extLst>
      <p:ext uri="{BB962C8B-B14F-4D97-AF65-F5344CB8AC3E}">
        <p14:creationId xmlns:p14="http://schemas.microsoft.com/office/powerpoint/2010/main" val="1851622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3801" y="260904"/>
            <a:ext cx="5031685" cy="1685077"/>
          </a:xfrm>
          <a:prstGeom prst="rect">
            <a:avLst/>
          </a:prstGeom>
          <a:noFill/>
          <a:effectLst>
            <a:glow rad="127000">
              <a:schemeClr val="bg1"/>
            </a:glow>
            <a:outerShdw blurRad="50800" dist="38100" dir="2700000" algn="tl" rotWithShape="0">
              <a:prstClr val="black">
                <a:alpha val="40000"/>
              </a:prstClr>
            </a:out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EVs Are a Small Part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of the Fleet, but Rapidly Growing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07E"/>
              </a:solidFill>
              <a:effectLst/>
              <a:uLnTx/>
              <a:uFillTx/>
              <a:latin typeface="Calibri" panose="020F0502020204030204"/>
              <a:ea typeface="+mn-ea"/>
              <a:cs typeface="+mn-cs"/>
            </a:endParaRPr>
          </a:p>
        </p:txBody>
      </p:sp>
      <p:sp>
        <p:nvSpPr>
          <p:cNvPr id="6" name="Rectangle 5"/>
          <p:cNvSpPr/>
          <p:nvPr/>
        </p:nvSpPr>
        <p:spPr>
          <a:xfrm>
            <a:off x="409987" y="290720"/>
            <a:ext cx="183874" cy="1326873"/>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p:cNvSpPr/>
          <p:nvPr/>
        </p:nvSpPr>
        <p:spPr>
          <a:xfrm>
            <a:off x="1" y="2715189"/>
            <a:ext cx="9143999" cy="9135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p:cNvSpPr txBox="1"/>
          <p:nvPr/>
        </p:nvSpPr>
        <p:spPr>
          <a:xfrm>
            <a:off x="2132378" y="2770913"/>
            <a:ext cx="6577406"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607E">
                    <a:lumMod val="50000"/>
                  </a:srgbClr>
                </a:solidFill>
                <a:effectLst/>
                <a:uLnTx/>
                <a:uFillTx/>
                <a:latin typeface="Arial" panose="020B0604020202020204" pitchFamily="34" charset="0"/>
                <a:ea typeface="+mn-ea"/>
                <a:cs typeface="Arial" panose="020B0604020202020204" pitchFamily="34" charset="0"/>
              </a:rPr>
              <a:t>122,000 Hybrids and EV’s out of 3.4M </a:t>
            </a:r>
            <a:br>
              <a:rPr kumimoji="0" lang="en-US" sz="2100" b="1" i="0" u="none" strike="noStrike" kern="1200" cap="none" spc="0" normalizeH="0" baseline="0" noProof="0">
                <a:ln>
                  <a:noFill/>
                </a:ln>
                <a:solidFill>
                  <a:srgbClr val="00607E">
                    <a:lumMod val="50000"/>
                  </a:srgbClr>
                </a:solidFill>
                <a:effectLst/>
                <a:uLnTx/>
                <a:uFillTx/>
                <a:latin typeface="Arial" panose="020B0604020202020204" pitchFamily="34" charset="0"/>
                <a:ea typeface="+mn-ea"/>
                <a:cs typeface="Arial" panose="020B0604020202020204" pitchFamily="34" charset="0"/>
              </a:rPr>
            </a:br>
            <a:r>
              <a:rPr kumimoji="0" lang="en-US" sz="2100" b="1" i="0" u="none" strike="noStrike" kern="1200" cap="none" spc="0" normalizeH="0" baseline="0" noProof="0">
                <a:ln>
                  <a:noFill/>
                </a:ln>
                <a:solidFill>
                  <a:srgbClr val="00607E">
                    <a:lumMod val="50000"/>
                  </a:srgbClr>
                </a:solidFill>
                <a:effectLst/>
                <a:uLnTx/>
                <a:uFillTx/>
                <a:latin typeface="Arial" panose="020B0604020202020204" pitchFamily="34" charset="0"/>
                <a:ea typeface="+mn-ea"/>
                <a:cs typeface="Arial" panose="020B0604020202020204" pitchFamily="34" charset="0"/>
              </a:rPr>
              <a:t>Registered Vehicles</a:t>
            </a:r>
          </a:p>
        </p:txBody>
      </p:sp>
      <p:sp>
        <p:nvSpPr>
          <p:cNvPr id="11" name="Rectangle 10"/>
          <p:cNvSpPr/>
          <p:nvPr/>
        </p:nvSpPr>
        <p:spPr>
          <a:xfrm>
            <a:off x="-4550" y="3817876"/>
            <a:ext cx="9144000" cy="9112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p:cNvSpPr/>
          <p:nvPr/>
        </p:nvSpPr>
        <p:spPr>
          <a:xfrm>
            <a:off x="1973167" y="3981944"/>
            <a:ext cx="6905397"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607E">
                    <a:lumMod val="50000"/>
                  </a:srgbClr>
                </a:solidFill>
                <a:effectLst/>
                <a:uLnTx/>
                <a:uFillTx/>
                <a:latin typeface="Arial" panose="020B0604020202020204" pitchFamily="34" charset="0"/>
                <a:ea typeface="+mn-ea"/>
                <a:cs typeface="Arial" panose="020B0604020202020204" pitchFamily="34" charset="0"/>
              </a:rPr>
              <a:t>Average increase in total number of EVs and Hybrids added to our roads since 2020</a:t>
            </a:r>
          </a:p>
        </p:txBody>
      </p:sp>
      <p:sp>
        <p:nvSpPr>
          <p:cNvPr id="13" name="TextBox 12"/>
          <p:cNvSpPr txBox="1"/>
          <p:nvPr/>
        </p:nvSpPr>
        <p:spPr>
          <a:xfrm>
            <a:off x="245552" y="2747830"/>
            <a:ext cx="1886826"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607E">
                    <a:lumMod val="50000"/>
                  </a:srgbClr>
                </a:solidFill>
                <a:effectLst/>
                <a:uLnTx/>
                <a:uFillTx/>
                <a:latin typeface="Arial Black" panose="020B0A04020102020204" pitchFamily="34" charset="0"/>
                <a:ea typeface="+mn-ea"/>
                <a:cs typeface="+mn-cs"/>
              </a:rPr>
              <a:t>3.6%</a:t>
            </a:r>
            <a:endParaRPr kumimoji="0" lang="en-US" sz="4500" b="0" i="0" u="none" strike="noStrike" kern="1200" cap="none" spc="0" normalizeH="0" baseline="0" noProof="0">
              <a:ln>
                <a:noFill/>
              </a:ln>
              <a:solidFill>
                <a:srgbClr val="00607E"/>
              </a:solidFill>
              <a:effectLst/>
              <a:uLnTx/>
              <a:uFillTx/>
              <a:latin typeface="Arial Black" panose="020B0A04020102020204" pitchFamily="34" charset="0"/>
              <a:ea typeface="+mn-ea"/>
              <a:cs typeface="+mn-cs"/>
            </a:endParaRPr>
          </a:p>
        </p:txBody>
      </p:sp>
      <p:sp>
        <p:nvSpPr>
          <p:cNvPr id="14" name="TextBox 13"/>
          <p:cNvSpPr txBox="1"/>
          <p:nvPr/>
        </p:nvSpPr>
        <p:spPr>
          <a:xfrm>
            <a:off x="245552" y="3981943"/>
            <a:ext cx="1727615"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607E">
                    <a:lumMod val="50000"/>
                  </a:srgbClr>
                </a:solidFill>
                <a:effectLst/>
                <a:uLnTx/>
                <a:uFillTx/>
                <a:latin typeface="Arial Black" panose="020B0A04020102020204" pitchFamily="34" charset="0"/>
                <a:ea typeface="+mn-ea"/>
                <a:cs typeface="+mn-cs"/>
              </a:rPr>
              <a:t>22%</a:t>
            </a:r>
            <a:endParaRPr kumimoji="0" lang="en-US" sz="4500" b="0" i="0" u="none" strike="noStrike" kern="1200" cap="none" spc="0" normalizeH="0" baseline="0" noProof="0">
              <a:ln>
                <a:noFill/>
              </a:ln>
              <a:solidFill>
                <a:srgbClr val="00607E"/>
              </a:solidFill>
              <a:effectLst/>
              <a:uLnTx/>
              <a:uFillTx/>
              <a:latin typeface="Arial Black" panose="020B0A04020102020204" pitchFamily="34" charset="0"/>
              <a:ea typeface="+mn-ea"/>
              <a:cs typeface="+mn-cs"/>
            </a:endParaRPr>
          </a:p>
        </p:txBody>
      </p:sp>
      <p:grpSp>
        <p:nvGrpSpPr>
          <p:cNvPr id="16" name="Group 15"/>
          <p:cNvGrpSpPr/>
          <p:nvPr/>
        </p:nvGrpSpPr>
        <p:grpSpPr>
          <a:xfrm>
            <a:off x="8073058" y="4770783"/>
            <a:ext cx="1070942" cy="302768"/>
            <a:chOff x="10764078" y="6361043"/>
            <a:chExt cx="1427922" cy="403691"/>
          </a:xfrm>
        </p:grpSpPr>
        <p:sp>
          <p:nvSpPr>
            <p:cNvPr id="17" name="Rectangle 16"/>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48920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 y="0"/>
            <a:ext cx="9144000" cy="514994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0553"/>
          <a:stretch/>
        </p:blipFill>
        <p:spPr>
          <a:xfrm>
            <a:off x="-1003073" y="-14909"/>
            <a:ext cx="8319420" cy="6034883"/>
          </a:xfrm>
          <a:prstGeom prst="rect">
            <a:avLst/>
          </a:prstGeom>
          <a:noFill/>
          <a:effectLst/>
        </p:spPr>
      </p:pic>
      <p:sp>
        <p:nvSpPr>
          <p:cNvPr id="15" name="Rectangle 14"/>
          <p:cNvSpPr/>
          <p:nvPr/>
        </p:nvSpPr>
        <p:spPr>
          <a:xfrm>
            <a:off x="387035" y="812132"/>
            <a:ext cx="8304734" cy="390836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465" y="867171"/>
            <a:ext cx="7794947" cy="3415604"/>
          </a:xfrm>
          <a:prstGeom prst="rect">
            <a:avLst/>
          </a:prstGeom>
        </p:spPr>
      </p:pic>
      <p:sp>
        <p:nvSpPr>
          <p:cNvPr id="17" name="Rectangle 16"/>
          <p:cNvSpPr/>
          <p:nvPr/>
        </p:nvSpPr>
        <p:spPr>
          <a:xfrm>
            <a:off x="1434405" y="495286"/>
            <a:ext cx="6063916" cy="57751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p:cNvSpPr txBox="1"/>
          <p:nvPr/>
        </p:nvSpPr>
        <p:spPr>
          <a:xfrm>
            <a:off x="1434404" y="597156"/>
            <a:ext cx="6063917"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Southeastern State Electric Vehicle Fees as of September 2024</a:t>
            </a:r>
          </a:p>
        </p:txBody>
      </p:sp>
      <p:sp>
        <p:nvSpPr>
          <p:cNvPr id="18" name="TextBox 17"/>
          <p:cNvSpPr txBox="1"/>
          <p:nvPr/>
        </p:nvSpPr>
        <p:spPr>
          <a:xfrm>
            <a:off x="626131" y="4342952"/>
            <a:ext cx="547699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*Beginning January 1, 2027, Tennessee’s fee increases $274 annually </a:t>
            </a:r>
            <a:b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then adjusts for inflation annually starting at $274 in January 2028 </a:t>
            </a:r>
          </a:p>
        </p:txBody>
      </p:sp>
      <p:grpSp>
        <p:nvGrpSpPr>
          <p:cNvPr id="12" name="Group 11"/>
          <p:cNvGrpSpPr/>
          <p:nvPr/>
        </p:nvGrpSpPr>
        <p:grpSpPr>
          <a:xfrm>
            <a:off x="8073058" y="4770783"/>
            <a:ext cx="1070942" cy="302768"/>
            <a:chOff x="10764078" y="6361043"/>
            <a:chExt cx="1427922" cy="403691"/>
          </a:xfrm>
        </p:grpSpPr>
        <p:sp>
          <p:nvSpPr>
            <p:cNvPr id="13" name="Rectangle 12"/>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8390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171449"/>
            <a:ext cx="5932843"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Trending Revenue Forecast</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a:blip r:embed="rId4"/>
          <a:stretch>
            <a:fillRect/>
          </a:stretch>
        </p:blipFill>
        <p:spPr>
          <a:xfrm>
            <a:off x="942400" y="826247"/>
            <a:ext cx="6765603" cy="4063573"/>
          </a:xfrm>
          <a:prstGeom prst="rect">
            <a:avLst/>
          </a:prstGeom>
        </p:spPr>
      </p:pic>
    </p:spTree>
    <p:extLst>
      <p:ext uri="{BB962C8B-B14F-4D97-AF65-F5344CB8AC3E}">
        <p14:creationId xmlns:p14="http://schemas.microsoft.com/office/powerpoint/2010/main" val="3152669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390739"/>
            <a:ext cx="3719095"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Vision and Goals</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p:cNvSpPr txBox="1"/>
          <p:nvPr/>
        </p:nvSpPr>
        <p:spPr>
          <a:xfrm>
            <a:off x="569667" y="843558"/>
            <a:ext cx="8029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The vision of </a:t>
            </a:r>
            <a:r>
              <a:rPr kumimoji="0" lang="en-US" sz="2000" b="1" i="1" u="none" strike="noStrike" kern="1200" cap="none" spc="0" normalizeH="0" baseline="0" noProof="0">
                <a:ln>
                  <a:noFill/>
                </a:ln>
                <a:solidFill>
                  <a:srgbClr val="FFFFFF"/>
                </a:solidFill>
                <a:effectLst/>
                <a:uLnTx/>
                <a:uFillTx/>
                <a:latin typeface="Calibri" panose="020F0502020204030204"/>
                <a:ea typeface="+mn-ea"/>
                <a:cs typeface="+mn-cs"/>
              </a:rPr>
              <a:t>Momentum 2050 </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aims to move South Carolina forward economically as it grows.</a:t>
            </a:r>
          </a:p>
        </p:txBody>
      </p:sp>
      <p:sp>
        <p:nvSpPr>
          <p:cNvPr id="33" name="Freeform: Shape 3">
            <a:extLst>
              <a:ext uri="{FF2B5EF4-FFF2-40B4-BE49-F238E27FC236}">
                <a16:creationId xmlns:a16="http://schemas.microsoft.com/office/drawing/2014/main" id="{217DE10A-ACA4-A4C1-37A9-098AF8C98CFC}"/>
              </a:ext>
            </a:extLst>
          </p:cNvPr>
          <p:cNvSpPr/>
          <p:nvPr/>
        </p:nvSpPr>
        <p:spPr>
          <a:xfrm>
            <a:off x="1508590" y="1640115"/>
            <a:ext cx="5991500" cy="660071"/>
          </a:xfrm>
          <a:custGeom>
            <a:avLst/>
            <a:gdLst>
              <a:gd name="connsiteX0" fmla="*/ 0 w 7635788"/>
              <a:gd name="connsiteY0" fmla="*/ 0 h 906242"/>
              <a:gd name="connsiteX1" fmla="*/ 7182667 w 7635788"/>
              <a:gd name="connsiteY1" fmla="*/ 0 h 906242"/>
              <a:gd name="connsiteX2" fmla="*/ 7635788 w 7635788"/>
              <a:gd name="connsiteY2" fmla="*/ 453121 h 906242"/>
              <a:gd name="connsiteX3" fmla="*/ 7182667 w 7635788"/>
              <a:gd name="connsiteY3" fmla="*/ 906242 h 906242"/>
              <a:gd name="connsiteX4" fmla="*/ 0 w 7635788"/>
              <a:gd name="connsiteY4" fmla="*/ 906242 h 906242"/>
              <a:gd name="connsiteX5" fmla="*/ 0 w 7635788"/>
              <a:gd name="connsiteY5" fmla="*/ 0 h 90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5788" h="906242">
                <a:moveTo>
                  <a:pt x="7635788" y="906241"/>
                </a:moveTo>
                <a:lnTo>
                  <a:pt x="453121" y="906241"/>
                </a:lnTo>
                <a:lnTo>
                  <a:pt x="0" y="453121"/>
                </a:lnTo>
                <a:lnTo>
                  <a:pt x="453121" y="1"/>
                </a:lnTo>
                <a:lnTo>
                  <a:pt x="7635788" y="1"/>
                </a:lnTo>
                <a:lnTo>
                  <a:pt x="7635788" y="906241"/>
                </a:lnTo>
                <a:close/>
              </a:path>
            </a:pathLst>
          </a:custGeom>
          <a:solidFill>
            <a:schemeClr val="bg2">
              <a:lumMod val="20000"/>
              <a:lumOff val="8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26188" tIns="60961" rIns="113792" bIns="60961"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59A4C5">
                    <a:lumMod val="75000"/>
                  </a:srgbClr>
                </a:solidFill>
                <a:effectLst/>
                <a:uLnTx/>
                <a:uFillTx/>
                <a:latin typeface="Calibri" panose="020F0502020204030204"/>
                <a:ea typeface="+mn-ea"/>
                <a:cs typeface="+mn-cs"/>
              </a:rPr>
              <a:t>Continue System Recovery </a:t>
            </a:r>
            <a:endParaRPr kumimoji="0" lang="en-US" sz="2800" b="0" i="0" u="none" strike="noStrike" kern="1200" cap="none" spc="0" normalizeH="0" baseline="0" noProof="0">
              <a:ln>
                <a:noFill/>
              </a:ln>
              <a:solidFill>
                <a:srgbClr val="59A4C5">
                  <a:lumMod val="75000"/>
                </a:srgbClr>
              </a:solidFill>
              <a:effectLst/>
              <a:uLnTx/>
              <a:uFillTx/>
              <a:latin typeface="Calibri" panose="020F0502020204030204"/>
              <a:ea typeface="+mn-ea"/>
              <a:cs typeface="+mn-cs"/>
            </a:endParaRPr>
          </a:p>
        </p:txBody>
      </p:sp>
      <p:sp>
        <p:nvSpPr>
          <p:cNvPr id="35" name="Freeform: Shape 3">
            <a:extLst>
              <a:ext uri="{FF2B5EF4-FFF2-40B4-BE49-F238E27FC236}">
                <a16:creationId xmlns:a16="http://schemas.microsoft.com/office/drawing/2014/main" id="{217DE10A-ACA4-A4C1-37A9-098AF8C98CFC}"/>
              </a:ext>
            </a:extLst>
          </p:cNvPr>
          <p:cNvSpPr/>
          <p:nvPr/>
        </p:nvSpPr>
        <p:spPr>
          <a:xfrm>
            <a:off x="1508590" y="2473954"/>
            <a:ext cx="5991500" cy="660071"/>
          </a:xfrm>
          <a:custGeom>
            <a:avLst/>
            <a:gdLst>
              <a:gd name="connsiteX0" fmla="*/ 0 w 7635788"/>
              <a:gd name="connsiteY0" fmla="*/ 0 h 906242"/>
              <a:gd name="connsiteX1" fmla="*/ 7182667 w 7635788"/>
              <a:gd name="connsiteY1" fmla="*/ 0 h 906242"/>
              <a:gd name="connsiteX2" fmla="*/ 7635788 w 7635788"/>
              <a:gd name="connsiteY2" fmla="*/ 453121 h 906242"/>
              <a:gd name="connsiteX3" fmla="*/ 7182667 w 7635788"/>
              <a:gd name="connsiteY3" fmla="*/ 906242 h 906242"/>
              <a:gd name="connsiteX4" fmla="*/ 0 w 7635788"/>
              <a:gd name="connsiteY4" fmla="*/ 906242 h 906242"/>
              <a:gd name="connsiteX5" fmla="*/ 0 w 7635788"/>
              <a:gd name="connsiteY5" fmla="*/ 0 h 90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5788" h="906242">
                <a:moveTo>
                  <a:pt x="7635788" y="906241"/>
                </a:moveTo>
                <a:lnTo>
                  <a:pt x="453121" y="906241"/>
                </a:lnTo>
                <a:lnTo>
                  <a:pt x="0" y="453121"/>
                </a:lnTo>
                <a:lnTo>
                  <a:pt x="453121" y="1"/>
                </a:lnTo>
                <a:lnTo>
                  <a:pt x="7635788" y="1"/>
                </a:lnTo>
                <a:lnTo>
                  <a:pt x="7635788" y="906241"/>
                </a:lnTo>
                <a:close/>
              </a:path>
            </a:pathLst>
          </a:custGeom>
          <a:solidFill>
            <a:schemeClr val="bg2">
              <a:lumMod val="20000"/>
              <a:lumOff val="8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26188" tIns="60961" rIns="113792" bIns="60961"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59A4C5">
                    <a:lumMod val="75000"/>
                  </a:srgbClr>
                </a:solidFill>
                <a:effectLst/>
                <a:uLnTx/>
                <a:uFillTx/>
                <a:latin typeface="Calibri" panose="020F0502020204030204"/>
                <a:ea typeface="+mn-ea"/>
                <a:cs typeface="+mn-cs"/>
              </a:rPr>
              <a:t>Support Freight Movement</a:t>
            </a:r>
          </a:p>
        </p:txBody>
      </p:sp>
      <p:sp>
        <p:nvSpPr>
          <p:cNvPr id="36" name="Freeform: Shape 3">
            <a:extLst>
              <a:ext uri="{FF2B5EF4-FFF2-40B4-BE49-F238E27FC236}">
                <a16:creationId xmlns:a16="http://schemas.microsoft.com/office/drawing/2014/main" id="{217DE10A-ACA4-A4C1-37A9-098AF8C98CFC}"/>
              </a:ext>
            </a:extLst>
          </p:cNvPr>
          <p:cNvSpPr/>
          <p:nvPr/>
        </p:nvSpPr>
        <p:spPr>
          <a:xfrm>
            <a:off x="1508590" y="3302207"/>
            <a:ext cx="5991500" cy="660071"/>
          </a:xfrm>
          <a:custGeom>
            <a:avLst/>
            <a:gdLst>
              <a:gd name="connsiteX0" fmla="*/ 0 w 7635788"/>
              <a:gd name="connsiteY0" fmla="*/ 0 h 906242"/>
              <a:gd name="connsiteX1" fmla="*/ 7182667 w 7635788"/>
              <a:gd name="connsiteY1" fmla="*/ 0 h 906242"/>
              <a:gd name="connsiteX2" fmla="*/ 7635788 w 7635788"/>
              <a:gd name="connsiteY2" fmla="*/ 453121 h 906242"/>
              <a:gd name="connsiteX3" fmla="*/ 7182667 w 7635788"/>
              <a:gd name="connsiteY3" fmla="*/ 906242 h 906242"/>
              <a:gd name="connsiteX4" fmla="*/ 0 w 7635788"/>
              <a:gd name="connsiteY4" fmla="*/ 906242 h 906242"/>
              <a:gd name="connsiteX5" fmla="*/ 0 w 7635788"/>
              <a:gd name="connsiteY5" fmla="*/ 0 h 90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5788" h="906242">
                <a:moveTo>
                  <a:pt x="7635788" y="906241"/>
                </a:moveTo>
                <a:lnTo>
                  <a:pt x="453121" y="906241"/>
                </a:lnTo>
                <a:lnTo>
                  <a:pt x="0" y="453121"/>
                </a:lnTo>
                <a:lnTo>
                  <a:pt x="453121" y="1"/>
                </a:lnTo>
                <a:lnTo>
                  <a:pt x="7635788" y="1"/>
                </a:lnTo>
                <a:lnTo>
                  <a:pt x="7635788" y="906241"/>
                </a:lnTo>
                <a:close/>
              </a:path>
            </a:pathLst>
          </a:custGeom>
          <a:solidFill>
            <a:schemeClr val="bg2">
              <a:lumMod val="20000"/>
              <a:lumOff val="8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26188" tIns="60961" rIns="113792" bIns="60961"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59A4C5">
                    <a:lumMod val="75000"/>
                  </a:srgbClr>
                </a:solidFill>
                <a:effectLst/>
                <a:uLnTx/>
                <a:uFillTx/>
                <a:latin typeface="Calibri" panose="020F0502020204030204"/>
                <a:ea typeface="+mn-ea"/>
                <a:cs typeface="+mn-cs"/>
              </a:rPr>
              <a:t>Address Urban and Rural Mobility</a:t>
            </a:r>
          </a:p>
        </p:txBody>
      </p:sp>
      <p:sp>
        <p:nvSpPr>
          <p:cNvPr id="37" name="Freeform: Shape 3">
            <a:extLst>
              <a:ext uri="{FF2B5EF4-FFF2-40B4-BE49-F238E27FC236}">
                <a16:creationId xmlns:a16="http://schemas.microsoft.com/office/drawing/2014/main" id="{217DE10A-ACA4-A4C1-37A9-098AF8C98CFC}"/>
              </a:ext>
            </a:extLst>
          </p:cNvPr>
          <p:cNvSpPr/>
          <p:nvPr/>
        </p:nvSpPr>
        <p:spPr>
          <a:xfrm>
            <a:off x="1508590" y="4130460"/>
            <a:ext cx="5991500" cy="660071"/>
          </a:xfrm>
          <a:custGeom>
            <a:avLst/>
            <a:gdLst>
              <a:gd name="connsiteX0" fmla="*/ 0 w 7635788"/>
              <a:gd name="connsiteY0" fmla="*/ 0 h 906242"/>
              <a:gd name="connsiteX1" fmla="*/ 7182667 w 7635788"/>
              <a:gd name="connsiteY1" fmla="*/ 0 h 906242"/>
              <a:gd name="connsiteX2" fmla="*/ 7635788 w 7635788"/>
              <a:gd name="connsiteY2" fmla="*/ 453121 h 906242"/>
              <a:gd name="connsiteX3" fmla="*/ 7182667 w 7635788"/>
              <a:gd name="connsiteY3" fmla="*/ 906242 h 906242"/>
              <a:gd name="connsiteX4" fmla="*/ 0 w 7635788"/>
              <a:gd name="connsiteY4" fmla="*/ 906242 h 906242"/>
              <a:gd name="connsiteX5" fmla="*/ 0 w 7635788"/>
              <a:gd name="connsiteY5" fmla="*/ 0 h 90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5788" h="906242">
                <a:moveTo>
                  <a:pt x="7635788" y="906241"/>
                </a:moveTo>
                <a:lnTo>
                  <a:pt x="453121" y="906241"/>
                </a:lnTo>
                <a:lnTo>
                  <a:pt x="0" y="453121"/>
                </a:lnTo>
                <a:lnTo>
                  <a:pt x="453121" y="1"/>
                </a:lnTo>
                <a:lnTo>
                  <a:pt x="7635788" y="1"/>
                </a:lnTo>
                <a:lnTo>
                  <a:pt x="7635788" y="906241"/>
                </a:lnTo>
                <a:close/>
              </a:path>
            </a:pathLst>
          </a:custGeom>
          <a:solidFill>
            <a:schemeClr val="bg2">
              <a:lumMod val="20000"/>
              <a:lumOff val="8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26188" tIns="60961" rIns="113792" bIns="60961"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59A4C5">
                    <a:lumMod val="75000"/>
                  </a:srgbClr>
                </a:solidFill>
                <a:effectLst/>
                <a:uLnTx/>
                <a:uFillTx/>
                <a:latin typeface="Calibri" panose="020F0502020204030204"/>
                <a:ea typeface="+mn-ea"/>
                <a:cs typeface="+mn-cs"/>
              </a:rPr>
              <a:t>Deepen Multimodal Partnerships</a:t>
            </a:r>
          </a:p>
        </p:txBody>
      </p:sp>
      <p:sp>
        <p:nvSpPr>
          <p:cNvPr id="38" name="Oval 37">
            <a:extLst>
              <a:ext uri="{FF2B5EF4-FFF2-40B4-BE49-F238E27FC236}">
                <a16:creationId xmlns:a16="http://schemas.microsoft.com/office/drawing/2014/main" id="{57CA3EF0-7464-51D3-577B-AF588ECE8E68}"/>
              </a:ext>
            </a:extLst>
          </p:cNvPr>
          <p:cNvSpPr/>
          <p:nvPr/>
        </p:nvSpPr>
        <p:spPr>
          <a:xfrm>
            <a:off x="963205" y="1612996"/>
            <a:ext cx="755993" cy="699198"/>
          </a:xfrm>
          <a:prstGeom prst="ellipse">
            <a:avLst/>
          </a:prstGeom>
          <a:blipFill>
            <a:blip r:embed="rId4" cstate="print">
              <a:extLst>
                <a:ext uri="{28A0092B-C50C-407E-A947-70E740481C1C}">
                  <a14:useLocalDpi xmlns:a14="http://schemas.microsoft.com/office/drawing/2010/main" val="0"/>
                </a:ext>
              </a:extLst>
            </a:blip>
            <a:stretch>
              <a:fillRect/>
            </a:stretch>
          </a:blipFill>
          <a:ln w="38100">
            <a:solidFill>
              <a:srgbClr val="A8C2D3"/>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00607E"/>
                </a:solidFill>
              </a:ln>
              <a:solidFill>
                <a:srgbClr val="96C3DB">
                  <a:hueOff val="0"/>
                  <a:satOff val="0"/>
                  <a:lumOff val="0"/>
                  <a:alphaOff val="0"/>
                </a:srgbClr>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C9619B39-3EBF-1B97-235D-6C8120B322F8}"/>
              </a:ext>
            </a:extLst>
          </p:cNvPr>
          <p:cNvSpPr/>
          <p:nvPr/>
        </p:nvSpPr>
        <p:spPr>
          <a:xfrm>
            <a:off x="942041" y="2442227"/>
            <a:ext cx="773329" cy="723524"/>
          </a:xfrm>
          <a:prstGeom prst="ellipse">
            <a:avLst/>
          </a:prstGeom>
          <a:blipFill>
            <a:blip r:embed="rId5" cstate="print">
              <a:extLst>
                <a:ext uri="{28A0092B-C50C-407E-A947-70E740481C1C}">
                  <a14:useLocalDpi xmlns:a14="http://schemas.microsoft.com/office/drawing/2010/main" val="0"/>
                </a:ext>
              </a:extLst>
            </a:blip>
            <a:stretch>
              <a:fillRect/>
            </a:stretch>
          </a:blipFill>
          <a:ln w="38100">
            <a:solidFill>
              <a:srgbClr val="A8C2D3"/>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6C3DB">
                  <a:hueOff val="0"/>
                  <a:satOff val="0"/>
                  <a:lumOff val="0"/>
                  <a:alphaOff val="0"/>
                </a:srgb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8C4A806F-B4DC-AC61-2C34-1C0A9ACD5A1C}"/>
              </a:ext>
            </a:extLst>
          </p:cNvPr>
          <p:cNvSpPr/>
          <p:nvPr/>
        </p:nvSpPr>
        <p:spPr>
          <a:xfrm>
            <a:off x="974534" y="3282560"/>
            <a:ext cx="748338" cy="724206"/>
          </a:xfrm>
          <a:prstGeom prst="ellipse">
            <a:avLst/>
          </a:prstGeom>
          <a:blipFill>
            <a:blip r:embed="rId6" cstate="print">
              <a:extLst>
                <a:ext uri="{28A0092B-C50C-407E-A947-70E740481C1C}">
                  <a14:useLocalDpi xmlns:a14="http://schemas.microsoft.com/office/drawing/2010/main" val="0"/>
                </a:ext>
              </a:extLst>
            </a:blip>
            <a:stretch>
              <a:fillRect/>
            </a:stretch>
          </a:blipFill>
          <a:ln w="38100">
            <a:solidFill>
              <a:srgbClr val="A8C2D3"/>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6C3DB">
                  <a:hueOff val="0"/>
                  <a:satOff val="0"/>
                  <a:lumOff val="0"/>
                  <a:alphaOff val="0"/>
                </a:srgbClr>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D98D15D1-9B60-1FF5-D312-1AED675A922D}"/>
              </a:ext>
            </a:extLst>
          </p:cNvPr>
          <p:cNvSpPr/>
          <p:nvPr/>
        </p:nvSpPr>
        <p:spPr>
          <a:xfrm>
            <a:off x="974534" y="4123575"/>
            <a:ext cx="748338" cy="724206"/>
          </a:xfrm>
          <a:prstGeom prst="ellipse">
            <a:avLst/>
          </a:prstGeom>
          <a:blipFill>
            <a:blip r:embed="rId7" cstate="print">
              <a:extLst>
                <a:ext uri="{28A0092B-C50C-407E-A947-70E740481C1C}">
                  <a14:useLocalDpi xmlns:a14="http://schemas.microsoft.com/office/drawing/2010/main" val="0"/>
                </a:ext>
              </a:extLst>
            </a:blip>
            <a:stretch>
              <a:fillRect/>
            </a:stretch>
          </a:blipFill>
          <a:ln w="38100">
            <a:solidFill>
              <a:srgbClr val="A8C2D3"/>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6C3DB">
                  <a:hueOff val="0"/>
                  <a:satOff val="0"/>
                  <a:lumOff val="0"/>
                  <a:alphaOff val="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6774" y="1889530"/>
            <a:ext cx="5404757" cy="1790700"/>
          </a:xfrm>
        </p:spPr>
        <p:txBody>
          <a:bodyPr>
            <a:normAutofit fontScale="90000"/>
          </a:bodyPr>
          <a:lstStyle/>
          <a:p>
            <a:r>
              <a:rPr lang="en-US">
                <a:solidFill>
                  <a:srgbClr val="C1D72E"/>
                </a:solidFill>
                <a:effectLst>
                  <a:outerShdw blurRad="50800" dist="38100" dir="2700000" algn="tl" rotWithShape="0">
                    <a:prstClr val="black">
                      <a:alpha val="40000"/>
                    </a:prstClr>
                  </a:outerShdw>
                </a:effectLst>
                <a:latin typeface="Arial Black" panose="020B0A04020102020204" pitchFamily="34" charset="0"/>
              </a:rPr>
              <a:t>POSITIONING </a:t>
            </a:r>
            <a:br>
              <a:rPr lang="en-US">
                <a:solidFill>
                  <a:srgbClr val="C1D72E"/>
                </a:solidFill>
                <a:effectLst>
                  <a:outerShdw blurRad="50800" dist="38100" dir="2700000" algn="tl" rotWithShape="0">
                    <a:prstClr val="black">
                      <a:alpha val="40000"/>
                    </a:prstClr>
                  </a:outerShdw>
                </a:effectLst>
                <a:latin typeface="Arial Black" panose="020B0A04020102020204" pitchFamily="34" charset="0"/>
              </a:rPr>
            </a:br>
            <a:r>
              <a:rPr lang="en-US">
                <a:solidFill>
                  <a:srgbClr val="C1D72E"/>
                </a:solidFill>
                <a:effectLst>
                  <a:outerShdw blurRad="50800" dist="38100" dir="2700000" algn="tl" rotWithShape="0">
                    <a:prstClr val="black">
                      <a:alpha val="40000"/>
                    </a:prstClr>
                  </a:outerShdw>
                </a:effectLst>
                <a:latin typeface="Arial Black" panose="020B0A04020102020204" pitchFamily="34" charset="0"/>
              </a:rPr>
              <a:t>SOUTH CAROLINA </a:t>
            </a:r>
            <a:br>
              <a:rPr lang="en-US">
                <a:solidFill>
                  <a:srgbClr val="C1D72E"/>
                </a:solidFill>
                <a:effectLst>
                  <a:outerShdw blurRad="50800" dist="38100" dir="2700000" algn="tl" rotWithShape="0">
                    <a:prstClr val="black">
                      <a:alpha val="40000"/>
                    </a:prstClr>
                  </a:outerShdw>
                </a:effectLst>
                <a:latin typeface="Arial Black" panose="020B0A04020102020204" pitchFamily="34" charset="0"/>
              </a:rPr>
            </a:br>
            <a:r>
              <a:rPr lang="en-US">
                <a:solidFill>
                  <a:srgbClr val="C1D72E"/>
                </a:solidFill>
                <a:effectLst>
                  <a:outerShdw blurRad="50800" dist="38100" dir="2700000" algn="tl" rotWithShape="0">
                    <a:prstClr val="black">
                      <a:alpha val="40000"/>
                    </a:prstClr>
                  </a:outerShdw>
                </a:effectLst>
                <a:latin typeface="Arial Black" panose="020B0A04020102020204" pitchFamily="34" charset="0"/>
              </a:rPr>
              <a:t>FOR A BRIGHT FUTURE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921" y="3747908"/>
            <a:ext cx="1414463" cy="452546"/>
          </a:xfrm>
          <a:prstGeom prst="rect">
            <a:avLst/>
          </a:prstGeom>
        </p:spPr>
      </p:pic>
    </p:spTree>
    <p:extLst>
      <p:ext uri="{BB962C8B-B14F-4D97-AF65-F5344CB8AC3E}">
        <p14:creationId xmlns:p14="http://schemas.microsoft.com/office/powerpoint/2010/main" val="389931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171449"/>
            <a:ext cx="7718523"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Current Spending and Future Needs</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ontent Placeholder 5"/>
          <p:cNvGraphicFramePr>
            <a:graphicFrameLocks noGrp="1"/>
          </p:cNvGraphicFramePr>
          <p:nvPr>
            <p:ph idx="1"/>
          </p:nvPr>
        </p:nvGraphicFramePr>
        <p:xfrm>
          <a:off x="43092" y="993600"/>
          <a:ext cx="8877599" cy="393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237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622631" y="171449"/>
            <a:ext cx="6516336"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3901D"/>
                </a:solidFill>
                <a:effectLst/>
                <a:uLnTx/>
                <a:uFillTx/>
                <a:latin typeface="Arial Black" panose="020B0A04020102020204" pitchFamily="34" charset="0"/>
                <a:ea typeface="+mn-ea"/>
                <a:cs typeface="+mn-cs"/>
              </a:rPr>
              <a:t>Future Annual Needs = $3,251</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hart 4"/>
          <p:cNvGraphicFramePr/>
          <p:nvPr/>
        </p:nvGraphicFramePr>
        <p:xfrm>
          <a:off x="385793" y="171449"/>
          <a:ext cx="7915807" cy="509175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5770571" y="1454790"/>
            <a:ext cx="1864613" cy="646331"/>
          </a:xfrm>
          <a:prstGeom prst="rect">
            <a:avLst/>
          </a:prstGeom>
          <a:noFill/>
          <a:ln w="69850">
            <a:solidFill>
              <a:srgbClr val="FF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30% Gap</a:t>
            </a:r>
          </a:p>
        </p:txBody>
      </p:sp>
    </p:spTree>
    <p:extLst>
      <p:ext uri="{BB962C8B-B14F-4D97-AF65-F5344CB8AC3E}">
        <p14:creationId xmlns:p14="http://schemas.microsoft.com/office/powerpoint/2010/main" val="3118607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99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 y="92924"/>
            <a:ext cx="9144000" cy="24391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635" t="34464" b="2964"/>
          <a:stretch/>
        </p:blipFill>
        <p:spPr>
          <a:xfrm>
            <a:off x="-14909" y="-14908"/>
            <a:ext cx="8181282" cy="5165863"/>
          </a:xfrm>
          <a:prstGeom prst="rect">
            <a:avLst/>
          </a:prstGeom>
          <a:noFill/>
          <a:effectLst/>
        </p:spPr>
      </p:pic>
      <p:sp>
        <p:nvSpPr>
          <p:cNvPr id="5" name="Subtitle 2"/>
          <p:cNvSpPr txBox="1">
            <a:spLocks/>
          </p:cNvSpPr>
          <p:nvPr/>
        </p:nvSpPr>
        <p:spPr>
          <a:xfrm>
            <a:off x="514350" y="3060083"/>
            <a:ext cx="6552372" cy="1109669"/>
          </a:xfrm>
          <a:prstGeom prst="rect">
            <a:avLst/>
          </a:prstGeom>
        </p:spPr>
        <p:txBody>
          <a:bodyPr vert="horz" lIns="68580" tIns="34290" rIns="68580" bIns="3429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7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Sign up for the e-Connector </a:t>
            </a:r>
            <a:br>
              <a:rPr kumimoji="0" lang="en-US" sz="27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br>
            <a:r>
              <a:rPr kumimoji="0" lang="en-US" sz="27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and stay in touch with SCDOT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3330" y="2067888"/>
            <a:ext cx="3058507" cy="3075613"/>
          </a:xfrm>
          <a:prstGeom prst="rect">
            <a:avLst/>
          </a:prstGeom>
        </p:spPr>
      </p:pic>
    </p:spTree>
    <p:extLst>
      <p:ext uri="{BB962C8B-B14F-4D97-AF65-F5344CB8AC3E}">
        <p14:creationId xmlns:p14="http://schemas.microsoft.com/office/powerpoint/2010/main" val="335811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7221-91AB-BAF0-0748-D3711A8D70A1}"/>
              </a:ext>
            </a:extLst>
          </p:cNvPr>
          <p:cNvSpPr>
            <a:spLocks noGrp="1" noRot="1" noMove="1" noResize="1" noEditPoints="1" noAdjustHandles="1" noChangeArrowheads="1" noChangeShapeType="1"/>
          </p:cNvSpPr>
          <p:nvPr>
            <p:ph type="ctrTitle"/>
          </p:nvPr>
        </p:nvSpPr>
        <p:spPr/>
        <p:txBody>
          <a:bodyPr/>
          <a:lstStyle/>
          <a:p>
            <a:r>
              <a:rPr lang="en-US"/>
              <a:t>Able South Carolina</a:t>
            </a:r>
          </a:p>
        </p:txBody>
      </p:sp>
      <p:sp>
        <p:nvSpPr>
          <p:cNvPr id="3" name="Subtitle 2">
            <a:extLst>
              <a:ext uri="{FF2B5EF4-FFF2-40B4-BE49-F238E27FC236}">
                <a16:creationId xmlns:a16="http://schemas.microsoft.com/office/drawing/2014/main" id="{AA405F07-05D2-F3AE-7309-F7C6064039F8}"/>
              </a:ext>
            </a:extLst>
          </p:cNvPr>
          <p:cNvSpPr>
            <a:spLocks noGrp="1" noRot="1" noMove="1" noResize="1" noEditPoints="1" noAdjustHandles="1" noChangeArrowheads="1" noChangeShapeType="1"/>
          </p:cNvSpPr>
          <p:nvPr>
            <p:ph type="subTitle" idx="1"/>
          </p:nvPr>
        </p:nvSpPr>
        <p:spPr/>
        <p:txBody>
          <a:bodyPr vert="horz" lIns="68580" tIns="34290" rIns="68580" bIns="34290" rtlCol="0" anchor="t">
            <a:normAutofit/>
          </a:bodyPr>
          <a:lstStyle/>
          <a:p>
            <a:r>
              <a:rPr lang="en-US" sz="2100"/>
              <a:t>Disability-Led</a:t>
            </a:r>
          </a:p>
        </p:txBody>
      </p:sp>
      <p:sp>
        <p:nvSpPr>
          <p:cNvPr id="4" name="Slide Number Placeholder 3">
            <a:extLst>
              <a:ext uri="{FF2B5EF4-FFF2-40B4-BE49-F238E27FC236}">
                <a16:creationId xmlns:a16="http://schemas.microsoft.com/office/drawing/2014/main" id="{59B6D4B1-A31E-533E-7C77-5BBBDB2F26CB}"/>
              </a:ext>
            </a:extLst>
          </p:cNvPr>
          <p:cNvSpPr>
            <a:spLocks noGrp="1" noRot="1" noMove="1" noResize="1" noEditPoints="1" noAdjustHandles="1" noChangeArrowheads="1" noChangeShapeType="1"/>
          </p:cNvSpPr>
          <p:nvPr>
            <p:ph type="sldNum" sz="quarter" idx="4"/>
          </p:nvPr>
        </p:nvSpPr>
        <p:spPr/>
        <p:txBody>
          <a:bodyPr/>
          <a:lstStyle/>
          <a:p>
            <a:pPr defTabSz="685800">
              <a:buClrTx/>
            </a:pPr>
            <a:fld id="{B687C25A-85D7-45A3-A632-EAEB9AB47B96}" type="slidenum">
              <a:rPr lang="en-US" kern="1200">
                <a:solidFill>
                  <a:srgbClr val="455560"/>
                </a:solidFill>
                <a:latin typeface="Univers"/>
                <a:ea typeface="+mn-ea"/>
                <a:cs typeface="+mn-cs"/>
              </a:rPr>
              <a:pPr defTabSz="685800">
                <a:buClrTx/>
              </a:pPr>
              <a:t>23</a:t>
            </a:fld>
            <a:endParaRPr lang="en-US" kern="1200">
              <a:solidFill>
                <a:srgbClr val="455560"/>
              </a:solidFill>
              <a:latin typeface="Univers"/>
              <a:ea typeface="+mn-ea"/>
              <a:cs typeface="+mn-cs"/>
            </a:endParaRPr>
          </a:p>
        </p:txBody>
      </p:sp>
    </p:spTree>
    <p:extLst>
      <p:ext uri="{BB962C8B-B14F-4D97-AF65-F5344CB8AC3E}">
        <p14:creationId xmlns:p14="http://schemas.microsoft.com/office/powerpoint/2010/main" val="109990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E0FFF7-5114-4F3A-786A-4BCEBBC54486}"/>
              </a:ext>
            </a:extLst>
          </p:cNvPr>
          <p:cNvSpPr>
            <a:spLocks noGrp="1" noRot="1" noMove="1" noResize="1" noEditPoints="1" noAdjustHandles="1" noChangeArrowheads="1" noChangeShapeType="1"/>
          </p:cNvSpPr>
          <p:nvPr>
            <p:ph type="title"/>
          </p:nvPr>
        </p:nvSpPr>
        <p:spPr>
          <a:xfrm>
            <a:off x="629841" y="273844"/>
            <a:ext cx="7886700" cy="994172"/>
          </a:xfrm>
        </p:spPr>
        <p:txBody>
          <a:bodyPr/>
          <a:lstStyle/>
          <a:p>
            <a:r>
              <a:rPr lang="en-US"/>
              <a:t>Able SC’s Mission &amp; Vision</a:t>
            </a:r>
          </a:p>
        </p:txBody>
      </p:sp>
      <p:sp>
        <p:nvSpPr>
          <p:cNvPr id="12" name="Content Placeholder 3">
            <a:extLst>
              <a:ext uri="{FF2B5EF4-FFF2-40B4-BE49-F238E27FC236}">
                <a16:creationId xmlns:a16="http://schemas.microsoft.com/office/drawing/2014/main" id="{696DA65A-44CD-D34F-E98A-1DDB2484B327}"/>
              </a:ext>
            </a:extLst>
          </p:cNvPr>
          <p:cNvSpPr txBox="1">
            <a:spLocks noGrp="1" noRot="1" noMove="1" noResize="1" noEditPoints="1" noAdjustHandles="1" noChangeArrowheads="1" noChangeShapeType="1"/>
          </p:cNvSpPr>
          <p:nvPr/>
        </p:nvSpPr>
        <p:spPr>
          <a:xfrm>
            <a:off x="629841" y="1038498"/>
            <a:ext cx="3942159" cy="3252651"/>
          </a:xfrm>
          <a:prstGeom prst="rect">
            <a:avLst/>
          </a:prstGeom>
        </p:spPr>
        <p:txBody>
          <a:bodyPr lIns="68580" tIns="34290" rIns="68580" bIns="3429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70000"/>
              </a:lnSpc>
              <a:spcBef>
                <a:spcPts val="0"/>
              </a:spcBef>
              <a:buClrTx/>
              <a:buNone/>
            </a:pPr>
            <a:r>
              <a:rPr lang="en-US" sz="2250" b="1">
                <a:solidFill>
                  <a:srgbClr val="455560"/>
                </a:solidFill>
                <a:latin typeface="Univers"/>
              </a:rPr>
              <a:t>Mission</a:t>
            </a:r>
            <a:endParaRPr lang="en-US" sz="2100">
              <a:solidFill>
                <a:srgbClr val="455560"/>
              </a:solidFill>
              <a:latin typeface="Univers"/>
            </a:endParaRPr>
          </a:p>
          <a:p>
            <a:pPr marL="0" indent="0" defTabSz="685800">
              <a:lnSpc>
                <a:spcPct val="110000"/>
              </a:lnSpc>
              <a:spcBef>
                <a:spcPts val="0"/>
              </a:spcBef>
              <a:buClrTx/>
              <a:buNone/>
            </a:pPr>
            <a:r>
              <a:rPr lang="en-US" sz="1425">
                <a:solidFill>
                  <a:srgbClr val="455560"/>
                </a:solidFill>
                <a:latin typeface="Univers"/>
              </a:rPr>
              <a:t>We are an organization of people with disabilities leading the charge to: </a:t>
            </a:r>
          </a:p>
          <a:p>
            <a:pPr marL="0" indent="0" defTabSz="685800">
              <a:lnSpc>
                <a:spcPct val="110000"/>
              </a:lnSpc>
              <a:spcBef>
                <a:spcPts val="0"/>
              </a:spcBef>
              <a:buClrTx/>
              <a:buNone/>
            </a:pPr>
            <a:endParaRPr lang="en-US" sz="1425">
              <a:solidFill>
                <a:srgbClr val="455560"/>
              </a:solidFill>
              <a:latin typeface="Univers"/>
            </a:endParaRPr>
          </a:p>
          <a:p>
            <a:pPr marL="171450" indent="-171450" defTabSz="685800" fontAlgn="base">
              <a:lnSpc>
                <a:spcPct val="110000"/>
              </a:lnSpc>
              <a:spcBef>
                <a:spcPts val="0"/>
              </a:spcBef>
              <a:buClrTx/>
            </a:pPr>
            <a:r>
              <a:rPr lang="en-US" sz="1425" b="1" i="1">
                <a:solidFill>
                  <a:srgbClr val="455560"/>
                </a:solidFill>
                <a:latin typeface="Univers"/>
              </a:rPr>
              <a:t>Equip</a:t>
            </a:r>
            <a:r>
              <a:rPr lang="en-US" sz="1425">
                <a:solidFill>
                  <a:srgbClr val="455560"/>
                </a:solidFill>
                <a:latin typeface="Univers"/>
              </a:rPr>
              <a:t> people with disabilities with tools to foster pride and to direct their own lives;</a:t>
            </a:r>
          </a:p>
          <a:p>
            <a:pPr marL="171450" indent="-171450" defTabSz="685800" fontAlgn="base">
              <a:lnSpc>
                <a:spcPct val="110000"/>
              </a:lnSpc>
              <a:spcBef>
                <a:spcPts val="0"/>
              </a:spcBef>
              <a:buClrTx/>
            </a:pPr>
            <a:endParaRPr lang="en-US" sz="1425">
              <a:solidFill>
                <a:srgbClr val="455560"/>
              </a:solidFill>
              <a:latin typeface="Univers"/>
            </a:endParaRPr>
          </a:p>
          <a:p>
            <a:pPr marL="171450" indent="-171450" defTabSz="685800" fontAlgn="base">
              <a:lnSpc>
                <a:spcPct val="110000"/>
              </a:lnSpc>
              <a:spcBef>
                <a:spcPts val="0"/>
              </a:spcBef>
              <a:buClrTx/>
            </a:pPr>
            <a:r>
              <a:rPr lang="en-US" sz="1425" b="1" i="1">
                <a:solidFill>
                  <a:srgbClr val="455560"/>
                </a:solidFill>
                <a:latin typeface="Univers"/>
              </a:rPr>
              <a:t>Educate</a:t>
            </a:r>
            <a:r>
              <a:rPr lang="en-US" sz="1425">
                <a:solidFill>
                  <a:srgbClr val="455560"/>
                </a:solidFill>
                <a:latin typeface="Univers"/>
              </a:rPr>
              <a:t> the community to challenge stereotypes and eliminate barriers; and</a:t>
            </a:r>
          </a:p>
          <a:p>
            <a:pPr marL="171450" indent="-171450" defTabSz="685800" fontAlgn="base">
              <a:lnSpc>
                <a:spcPct val="110000"/>
              </a:lnSpc>
              <a:spcBef>
                <a:spcPts val="0"/>
              </a:spcBef>
              <a:buClrTx/>
            </a:pPr>
            <a:endParaRPr lang="en-US" sz="1425">
              <a:solidFill>
                <a:srgbClr val="455560"/>
              </a:solidFill>
              <a:latin typeface="Univers"/>
            </a:endParaRPr>
          </a:p>
          <a:p>
            <a:pPr marL="171450" indent="-171450" defTabSz="685800" fontAlgn="base">
              <a:lnSpc>
                <a:spcPct val="110000"/>
              </a:lnSpc>
              <a:spcBef>
                <a:spcPts val="0"/>
              </a:spcBef>
              <a:buClrTx/>
            </a:pPr>
            <a:r>
              <a:rPr lang="en-US" sz="1425" b="1" i="1">
                <a:solidFill>
                  <a:srgbClr val="455560"/>
                </a:solidFill>
                <a:latin typeface="Univers"/>
              </a:rPr>
              <a:t>Advocate</a:t>
            </a:r>
            <a:r>
              <a:rPr lang="en-US" sz="1425">
                <a:solidFill>
                  <a:srgbClr val="455560"/>
                </a:solidFill>
                <a:latin typeface="Univers"/>
              </a:rPr>
              <a:t> for access, equity, and inclusion at the individual, local, state, and national level. </a:t>
            </a:r>
          </a:p>
        </p:txBody>
      </p:sp>
      <p:sp>
        <p:nvSpPr>
          <p:cNvPr id="14" name="Content Placeholder 5">
            <a:extLst>
              <a:ext uri="{FF2B5EF4-FFF2-40B4-BE49-F238E27FC236}">
                <a16:creationId xmlns:a16="http://schemas.microsoft.com/office/drawing/2014/main" id="{C05B4EB5-A2F3-430A-89B3-30C50E2047E0}"/>
              </a:ext>
            </a:extLst>
          </p:cNvPr>
          <p:cNvSpPr txBox="1">
            <a:spLocks noGrp="1" noRot="1" noMove="1" noResize="1" noEditPoints="1" noAdjustHandles="1" noChangeArrowheads="1" noChangeShapeType="1"/>
          </p:cNvSpPr>
          <p:nvPr/>
        </p:nvSpPr>
        <p:spPr>
          <a:xfrm>
            <a:off x="4629150" y="1268017"/>
            <a:ext cx="3887391" cy="3374231"/>
          </a:xfrm>
          <a:prstGeom prst="rect">
            <a:avLst/>
          </a:prstGeom>
        </p:spPr>
        <p:txBody>
          <a:bodyPr lIns="68580" tIns="34290" rIns="68580" bIns="3429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2100" b="1">
                <a:solidFill>
                  <a:srgbClr val="455560"/>
                </a:solidFill>
                <a:latin typeface="Univers"/>
              </a:rPr>
              <a:t>Vision</a:t>
            </a:r>
            <a:endParaRPr lang="en-US" sz="2100">
              <a:solidFill>
                <a:srgbClr val="455560"/>
              </a:solidFill>
              <a:latin typeface="Univers"/>
            </a:endParaRPr>
          </a:p>
          <a:p>
            <a:pPr marL="0" indent="0" defTabSz="685800">
              <a:lnSpc>
                <a:spcPct val="150000"/>
              </a:lnSpc>
              <a:spcBef>
                <a:spcPts val="750"/>
              </a:spcBef>
              <a:buClrTx/>
              <a:buNone/>
            </a:pPr>
            <a:r>
              <a:rPr lang="en-US" sz="1350">
                <a:solidFill>
                  <a:srgbClr val="455560"/>
                </a:solidFill>
                <a:latin typeface="Univers"/>
              </a:rPr>
              <a:t>A South Carolina that is a national model of equity and inclusion for all people with disabilities.</a:t>
            </a:r>
          </a:p>
        </p:txBody>
      </p:sp>
      <p:pic>
        <p:nvPicPr>
          <p:cNvPr id="15" name="Picture 14" descr="Able SC staff and volunteers at the 2022 Advocacy Day for Access &amp; Independence posing joyfully on the SC statehouse steps. The majority of Able SC staff have disabilities. Seen here are wheelchair users, white cane users, people with service dogs, people with missing limbs, people with hearing loss, and people with other invisible disabilities.">
            <a:extLst>
              <a:ext uri="{FF2B5EF4-FFF2-40B4-BE49-F238E27FC236}">
                <a16:creationId xmlns:a16="http://schemas.microsoft.com/office/drawing/2014/main" id="{45E4C924-9D01-8C5C-A3E3-0157BA8FE15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40401" b="5323"/>
          <a:stretch/>
        </p:blipFill>
        <p:spPr>
          <a:xfrm>
            <a:off x="4676221" y="2955132"/>
            <a:ext cx="3837938" cy="1385792"/>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0487E051-80DE-49B5-E9AE-3B9F7A0D30B7}"/>
              </a:ext>
            </a:extLst>
          </p:cNvPr>
          <p:cNvSpPr>
            <a:spLocks noGrp="1" noRot="1" noMove="1" noResize="1" noEditPoints="1" noAdjustHandles="1" noChangeArrowheads="1" noChangeShapeType="1"/>
          </p:cNvSpPr>
          <p:nvPr>
            <p:ph type="sldNum" sz="quarter" idx="10"/>
          </p:nvPr>
        </p:nvSpPr>
        <p:spPr/>
        <p:txBody>
          <a:bodyPr/>
          <a:lstStyle/>
          <a:p>
            <a:pPr defTabSz="685800">
              <a:buClrTx/>
            </a:pPr>
            <a:fld id="{B687C25A-85D7-45A3-A632-EAEB9AB47B96}" type="slidenum">
              <a:rPr lang="en-US" kern="1200">
                <a:solidFill>
                  <a:srgbClr val="455560"/>
                </a:solidFill>
                <a:latin typeface="Univers"/>
                <a:ea typeface="+mn-ea"/>
                <a:cs typeface="+mn-cs"/>
              </a:rPr>
              <a:pPr defTabSz="685800">
                <a:buClrTx/>
              </a:pPr>
              <a:t>24</a:t>
            </a:fld>
            <a:endParaRPr lang="en-US" kern="1200">
              <a:solidFill>
                <a:srgbClr val="455560"/>
              </a:solidFill>
              <a:latin typeface="Univers"/>
              <a:ea typeface="+mn-ea"/>
              <a:cs typeface="+mn-cs"/>
            </a:endParaRPr>
          </a:p>
        </p:txBody>
      </p:sp>
    </p:spTree>
    <p:extLst>
      <p:ext uri="{BB962C8B-B14F-4D97-AF65-F5344CB8AC3E}">
        <p14:creationId xmlns:p14="http://schemas.microsoft.com/office/powerpoint/2010/main" val="2743541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vert="horz" lIns="68569" tIns="68569" rIns="68569" bIns="68569" rtlCol="0" anchor="b" anchorCtr="0">
            <a:noAutofit/>
          </a:bodyPr>
          <a:lstStyle/>
          <a:p>
            <a:r>
              <a:rPr lang="en" sz="4050">
                <a:latin typeface="Univers"/>
              </a:rPr>
              <a:t>Services we offer:</a:t>
            </a:r>
          </a:p>
        </p:txBody>
      </p:sp>
      <p:sp>
        <p:nvSpPr>
          <p:cNvPr id="105" name="Shape 105"/>
          <p:cNvSpPr txBox="1">
            <a:spLocks noGrp="1"/>
          </p:cNvSpPr>
          <p:nvPr>
            <p:ph idx="1"/>
          </p:nvPr>
        </p:nvSpPr>
        <p:spPr/>
        <p:txBody>
          <a:bodyPr vert="horz" lIns="68580" tIns="34290" rIns="68580" bIns="34290" numCol="2" rtlCol="0" anchor="t">
            <a:normAutofit lnSpcReduction="10000"/>
          </a:bodyPr>
          <a:lstStyle/>
          <a:p>
            <a:r>
              <a:rPr lang="en" b="1"/>
              <a:t>Core Services:</a:t>
            </a:r>
          </a:p>
          <a:p>
            <a:pPr lvl="1"/>
            <a:r>
              <a:rPr lang="en-US"/>
              <a:t>Information &amp; Referral</a:t>
            </a:r>
          </a:p>
          <a:p>
            <a:pPr lvl="1"/>
            <a:r>
              <a:rPr lang="en-US"/>
              <a:t>Independent Living Skills</a:t>
            </a:r>
          </a:p>
          <a:p>
            <a:pPr lvl="1"/>
            <a:r>
              <a:rPr lang="en-US"/>
              <a:t>Peer Support &amp; Mentoring</a:t>
            </a:r>
          </a:p>
          <a:p>
            <a:pPr lvl="1"/>
            <a:r>
              <a:rPr lang="en-US"/>
              <a:t>Advocacy</a:t>
            </a:r>
          </a:p>
          <a:p>
            <a:pPr lvl="1"/>
            <a:r>
              <a:rPr lang="en-US"/>
              <a:t>Transitional Services (from living in institutions to living in the community)</a:t>
            </a:r>
          </a:p>
          <a:p>
            <a:pPr lvl="1"/>
            <a:r>
              <a:rPr lang="en-US"/>
              <a:t>Youth Transition Services (from school to work or higher education)</a:t>
            </a:r>
          </a:p>
          <a:p>
            <a:pPr lvl="1"/>
            <a:endParaRPr lang="en-US"/>
          </a:p>
          <a:p>
            <a:pPr lvl="1"/>
            <a:endParaRPr lang="en-US"/>
          </a:p>
          <a:p>
            <a:pPr lvl="1"/>
            <a:endParaRPr lang="en-US"/>
          </a:p>
          <a:p>
            <a:pPr lvl="1"/>
            <a:endParaRPr lang="en-US"/>
          </a:p>
          <a:p>
            <a:pPr lvl="1"/>
            <a:endParaRPr lang="en-US"/>
          </a:p>
          <a:p>
            <a:r>
              <a:rPr lang="en" b="1"/>
              <a:t>Additional Services:</a:t>
            </a:r>
          </a:p>
          <a:p>
            <a:pPr lvl="1"/>
            <a:r>
              <a:rPr lang="en-US"/>
              <a:t>Assistive Technology</a:t>
            </a:r>
            <a:endParaRPr lang="en"/>
          </a:p>
          <a:p>
            <a:pPr lvl="1"/>
            <a:r>
              <a:rPr lang="en"/>
              <a:t>Healthcare Navigation</a:t>
            </a:r>
          </a:p>
          <a:p>
            <a:pPr lvl="1"/>
            <a:r>
              <a:rPr lang="en"/>
              <a:t>Benefits Counseling</a:t>
            </a:r>
          </a:p>
          <a:p>
            <a:pPr lvl="1"/>
            <a:r>
              <a:rPr lang="en"/>
              <a:t>Supported Decision Making Counseling</a:t>
            </a:r>
          </a:p>
          <a:p>
            <a:pPr lvl="1"/>
            <a:r>
              <a:rPr lang="en"/>
              <a:t>Outreach</a:t>
            </a:r>
          </a:p>
          <a:p>
            <a:pPr lvl="1"/>
            <a:r>
              <a:rPr lang="en"/>
              <a:t>Emergency Preparedness</a:t>
            </a:r>
          </a:p>
          <a:p>
            <a:pPr lvl="1"/>
            <a:r>
              <a:rPr lang="en" b="1"/>
              <a:t>Accessibility Consultations:</a:t>
            </a:r>
          </a:p>
          <a:p>
            <a:pPr lvl="2"/>
            <a:r>
              <a:rPr lang="en"/>
              <a:t>Professional Trainings</a:t>
            </a:r>
          </a:p>
          <a:p>
            <a:pPr lvl="2"/>
            <a:r>
              <a:rPr lang="en"/>
              <a:t>ADA Assessments</a:t>
            </a:r>
          </a:p>
          <a:p>
            <a:pPr lvl="3"/>
            <a:r>
              <a:rPr lang="en"/>
              <a:t>Digital</a:t>
            </a:r>
          </a:p>
          <a:p>
            <a:pPr lvl="3"/>
            <a:r>
              <a:rPr lang="en"/>
              <a:t>Physical</a:t>
            </a:r>
          </a:p>
          <a:p>
            <a:pPr lvl="3"/>
            <a:r>
              <a:rPr lang="en"/>
              <a:t>Policy &amp; Procedural</a:t>
            </a:r>
          </a:p>
          <a:p>
            <a:pPr lvl="2"/>
            <a:endParaRPr lang="en"/>
          </a:p>
        </p:txBody>
      </p:sp>
      <p:sp>
        <p:nvSpPr>
          <p:cNvPr id="2" name="Slide Number Placeholder 1">
            <a:extLst>
              <a:ext uri="{FF2B5EF4-FFF2-40B4-BE49-F238E27FC236}">
                <a16:creationId xmlns:a16="http://schemas.microsoft.com/office/drawing/2014/main" id="{E62CD114-07F8-E366-B5E8-3D7F88EEA722}"/>
              </a:ext>
            </a:extLst>
          </p:cNvPr>
          <p:cNvSpPr>
            <a:spLocks noGrp="1"/>
          </p:cNvSpPr>
          <p:nvPr>
            <p:ph type="sldNum" sz="quarter" idx="10"/>
          </p:nvPr>
        </p:nvSpPr>
        <p:spPr/>
        <p:txBody>
          <a:bodyPr/>
          <a:lstStyle/>
          <a:p>
            <a:pPr defTabSz="685800">
              <a:buClrTx/>
            </a:pPr>
            <a:fld id="{00000000-1234-1234-1234-123412341234}" type="slidenum">
              <a:rPr lang="en-US" kern="1200">
                <a:solidFill>
                  <a:srgbClr val="455560"/>
                </a:solidFill>
                <a:latin typeface="Univers"/>
                <a:ea typeface="+mn-ea"/>
                <a:cs typeface="+mn-cs"/>
              </a:rPr>
              <a:pPr defTabSz="685800">
                <a:buClrTx/>
              </a:pPr>
              <a:t>25</a:t>
            </a:fld>
            <a:endParaRPr lang="en-US" kern="1200">
              <a:solidFill>
                <a:srgbClr val="455560"/>
              </a:solidFill>
              <a:latin typeface="Univers"/>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title"/>
          </p:nvPr>
        </p:nvSpPr>
        <p:spPr/>
        <p:txBody>
          <a:bodyPr/>
          <a:lstStyle/>
          <a:p>
            <a:pPr lvl="0"/>
            <a:r>
              <a:rPr lang="en-US"/>
              <a:t>Able Access</a:t>
            </a:r>
          </a:p>
        </p:txBody>
      </p:sp>
      <p:sp>
        <p:nvSpPr>
          <p:cNvPr id="89" name="Google Shape;89;p5"/>
          <p:cNvSpPr txBox="1">
            <a:spLocks noGrp="1"/>
          </p:cNvSpPr>
          <p:nvPr>
            <p:ph idx="1"/>
          </p:nvPr>
        </p:nvSpPr>
        <p:spPr/>
        <p:txBody>
          <a:bodyPr>
            <a:normAutofit/>
          </a:bodyPr>
          <a:lstStyle/>
          <a:p>
            <a:pPr lvl="0"/>
            <a:r>
              <a:rPr lang="en-US"/>
              <a:t>Architectural Assessments</a:t>
            </a:r>
          </a:p>
          <a:p>
            <a:pPr lvl="0"/>
            <a:r>
              <a:rPr lang="en-US"/>
              <a:t>Digital Accessibility testing and training (web, documents, social media)</a:t>
            </a:r>
          </a:p>
          <a:p>
            <a:pPr lvl="0"/>
            <a:r>
              <a:rPr lang="en-US"/>
              <a:t>Policy and Procedure Review</a:t>
            </a:r>
          </a:p>
          <a:p>
            <a:r>
              <a:rPr lang="en-US"/>
              <a:t>Job-site assessments and recommendations</a:t>
            </a:r>
          </a:p>
          <a:p>
            <a:r>
              <a:rPr lang="en-US"/>
              <a:t>Professional Training/Presentations/Keynotes</a:t>
            </a:r>
          </a:p>
          <a:p>
            <a:pPr lvl="1"/>
            <a:r>
              <a:rPr lang="en-US"/>
              <a:t>Disability Culture &amp; Understanding Disability</a:t>
            </a:r>
          </a:p>
          <a:p>
            <a:pPr lvl="1"/>
            <a:r>
              <a:rPr lang="en-US"/>
              <a:t>ADA Architectural Standards/Barrier Removal</a:t>
            </a:r>
          </a:p>
          <a:p>
            <a:pPr lvl="1"/>
            <a:r>
              <a:rPr lang="en-US"/>
              <a:t>Creating Accessible Digital Resources</a:t>
            </a:r>
          </a:p>
          <a:p>
            <a:pPr lvl="1"/>
            <a:r>
              <a:rPr lang="en-US"/>
              <a:t>&amp; More!</a:t>
            </a:r>
          </a:p>
          <a:p>
            <a:pPr lvl="1"/>
            <a:endParaRPr lang="en-US"/>
          </a:p>
          <a:p>
            <a:pPr lvl="1"/>
            <a:endParaRPr lang="en-US"/>
          </a:p>
        </p:txBody>
      </p:sp>
      <p:pic>
        <p:nvPicPr>
          <p:cNvPr id="2" name="Picture 2" descr="Able Access logo">
            <a:extLst>
              <a:ext uri="{FF2B5EF4-FFF2-40B4-BE49-F238E27FC236}">
                <a16:creationId xmlns:a16="http://schemas.microsoft.com/office/drawing/2014/main" id="{D8FE1722-07A4-15F4-FE11-A4C6490889FB}"/>
              </a:ext>
            </a:extLst>
          </p:cNvPr>
          <p:cNvPicPr>
            <a:picLocks noChangeAspect="1"/>
          </p:cNvPicPr>
          <p:nvPr/>
        </p:nvPicPr>
        <p:blipFill>
          <a:blip r:embed="rId3"/>
          <a:stretch>
            <a:fillRect/>
          </a:stretch>
        </p:blipFill>
        <p:spPr>
          <a:xfrm>
            <a:off x="5500881" y="2952550"/>
            <a:ext cx="3014470" cy="1680173"/>
          </a:xfrm>
          <a:prstGeom prst="rect">
            <a:avLst/>
          </a:prstGeom>
        </p:spPr>
      </p:pic>
      <p:sp>
        <p:nvSpPr>
          <p:cNvPr id="3" name="Slide Number Placeholder 2">
            <a:extLst>
              <a:ext uri="{FF2B5EF4-FFF2-40B4-BE49-F238E27FC236}">
                <a16:creationId xmlns:a16="http://schemas.microsoft.com/office/drawing/2014/main" id="{1DBEF944-2483-DD55-12DD-07F499E1F55D}"/>
              </a:ext>
            </a:extLst>
          </p:cNvPr>
          <p:cNvSpPr>
            <a:spLocks noGrp="1"/>
          </p:cNvSpPr>
          <p:nvPr>
            <p:ph type="sldNum" sz="quarter" idx="10"/>
          </p:nvPr>
        </p:nvSpPr>
        <p:spPr/>
        <p:txBody>
          <a:bodyPr/>
          <a:lstStyle/>
          <a:p>
            <a:pPr defTabSz="685800">
              <a:buClrTx/>
            </a:pPr>
            <a:fld id="{00000000-1234-1234-1234-123412341234}" type="slidenum">
              <a:rPr lang="en-US" kern="1200">
                <a:solidFill>
                  <a:srgbClr val="455560"/>
                </a:solidFill>
                <a:latin typeface="Univers"/>
                <a:ea typeface="+mn-ea"/>
                <a:cs typeface="+mn-cs"/>
              </a:rPr>
              <a:pPr defTabSz="685800">
                <a:buClrTx/>
              </a:pPr>
              <a:t>26</a:t>
            </a:fld>
            <a:endParaRPr lang="en-US" kern="1200">
              <a:solidFill>
                <a:srgbClr val="455560"/>
              </a:solidFill>
              <a:latin typeface="Univers"/>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222C8E3-C655-6287-8276-A56BDFC6AB68}"/>
              </a:ext>
            </a:extLst>
          </p:cNvPr>
          <p:cNvSpPr>
            <a:spLocks noGrp="1"/>
          </p:cNvSpPr>
          <p:nvPr>
            <p:ph type="sldNum" sz="quarter" idx="10"/>
          </p:nvPr>
        </p:nvSpPr>
        <p:spPr/>
        <p:txBody>
          <a:bodyPr/>
          <a:lstStyle/>
          <a:p>
            <a:pPr defTabSz="685800">
              <a:buClrTx/>
            </a:pPr>
            <a:fld id="{B687C25A-85D7-45A3-A632-EAEB9AB47B96}" type="slidenum">
              <a:rPr lang="en-US" kern="1200">
                <a:solidFill>
                  <a:srgbClr val="455560"/>
                </a:solidFill>
                <a:latin typeface="Univers"/>
                <a:ea typeface="+mn-ea"/>
                <a:cs typeface="+mn-cs"/>
              </a:rPr>
              <a:pPr defTabSz="685800">
                <a:buClrTx/>
              </a:pPr>
              <a:t>27</a:t>
            </a:fld>
            <a:endParaRPr lang="en-US" kern="1200">
              <a:solidFill>
                <a:srgbClr val="455560"/>
              </a:solidFill>
              <a:latin typeface="Univers"/>
              <a:ea typeface="+mn-ea"/>
              <a:cs typeface="+mn-cs"/>
            </a:endParaRPr>
          </a:p>
        </p:txBody>
      </p:sp>
      <p:pic>
        <p:nvPicPr>
          <p:cNvPr id="4" name="Picture 3" descr="AgrAbility logo in different shades of green">
            <a:extLst>
              <a:ext uri="{FF2B5EF4-FFF2-40B4-BE49-F238E27FC236}">
                <a16:creationId xmlns:a16="http://schemas.microsoft.com/office/drawing/2014/main" id="{2E2988B4-BF2F-0A7C-8433-1F10F552763B}"/>
              </a:ext>
            </a:extLst>
          </p:cNvPr>
          <p:cNvPicPr>
            <a:picLocks noChangeAspect="1"/>
          </p:cNvPicPr>
          <p:nvPr/>
        </p:nvPicPr>
        <p:blipFill>
          <a:blip r:embed="rId3"/>
          <a:stretch>
            <a:fillRect/>
          </a:stretch>
        </p:blipFill>
        <p:spPr>
          <a:xfrm>
            <a:off x="4932759" y="3015835"/>
            <a:ext cx="3597522" cy="910652"/>
          </a:xfrm>
          <a:prstGeom prst="rect">
            <a:avLst/>
          </a:prstGeom>
        </p:spPr>
      </p:pic>
      <p:pic>
        <p:nvPicPr>
          <p:cNvPr id="9" name="Content Placeholder 8" descr="Burnt orange illustration of an open lock with the state of South Carolina as the keyhole followed by large orange text that reads, 'Advocacy Day for Access &amp; Independence'">
            <a:extLst>
              <a:ext uri="{FF2B5EF4-FFF2-40B4-BE49-F238E27FC236}">
                <a16:creationId xmlns:a16="http://schemas.microsoft.com/office/drawing/2014/main" id="{4F6EFB62-56AD-6350-3565-EA10E072E8D8}"/>
              </a:ext>
            </a:extLst>
          </p:cNvPr>
          <p:cNvPicPr>
            <a:picLocks noGrp="1" noChangeAspect="1"/>
          </p:cNvPicPr>
          <p:nvPr>
            <p:ph sz="quarter" idx="4"/>
          </p:nvPr>
        </p:nvPicPr>
        <p:blipFill>
          <a:blip r:embed="rId4"/>
          <a:stretch>
            <a:fillRect/>
          </a:stretch>
        </p:blipFill>
        <p:spPr>
          <a:xfrm>
            <a:off x="682832" y="3107601"/>
            <a:ext cx="3887391" cy="1524932"/>
          </a:xfrm>
        </p:spPr>
      </p:pic>
      <p:pic>
        <p:nvPicPr>
          <p:cNvPr id="3" name="Picture 2" descr="The Equip logo - a black circle with white letters and the &quot;i&quot; is a plant growing leaves">
            <a:extLst>
              <a:ext uri="{FF2B5EF4-FFF2-40B4-BE49-F238E27FC236}">
                <a16:creationId xmlns:a16="http://schemas.microsoft.com/office/drawing/2014/main" id="{619F3990-0673-89CB-C2CB-4A3D7EBDF2BA}"/>
              </a:ext>
            </a:extLst>
          </p:cNvPr>
          <p:cNvPicPr>
            <a:picLocks noChangeAspect="1"/>
          </p:cNvPicPr>
          <p:nvPr/>
        </p:nvPicPr>
        <p:blipFill>
          <a:blip r:embed="rId5"/>
          <a:stretch>
            <a:fillRect/>
          </a:stretch>
        </p:blipFill>
        <p:spPr>
          <a:xfrm>
            <a:off x="5963538" y="908891"/>
            <a:ext cx="2057459" cy="1859097"/>
          </a:xfrm>
          <a:prstGeom prst="rect">
            <a:avLst/>
          </a:prstGeom>
        </p:spPr>
      </p:pic>
      <p:pic>
        <p:nvPicPr>
          <p:cNvPr id="8" name="Content Placeholder 7" descr="A white box with green and blue shapes with the words, &quot;Hire Me SC 2025 Employer Summit, October Greenville SC&quot;">
            <a:extLst>
              <a:ext uri="{FF2B5EF4-FFF2-40B4-BE49-F238E27FC236}">
                <a16:creationId xmlns:a16="http://schemas.microsoft.com/office/drawing/2014/main" id="{D845F600-7363-B285-B256-68D684CDD7E7}"/>
              </a:ext>
            </a:extLst>
          </p:cNvPr>
          <p:cNvPicPr>
            <a:picLocks noGrp="1" noChangeAspect="1"/>
          </p:cNvPicPr>
          <p:nvPr>
            <p:ph sz="half" idx="2"/>
          </p:nvPr>
        </p:nvPicPr>
        <p:blipFill>
          <a:blip r:embed="rId6"/>
          <a:stretch>
            <a:fillRect/>
          </a:stretch>
        </p:blipFill>
        <p:spPr>
          <a:xfrm>
            <a:off x="1379350" y="1258188"/>
            <a:ext cx="3868340" cy="1507145"/>
          </a:xfrm>
        </p:spPr>
      </p:pic>
      <p:sp>
        <p:nvSpPr>
          <p:cNvPr id="2" name="Title 1">
            <a:extLst>
              <a:ext uri="{FF2B5EF4-FFF2-40B4-BE49-F238E27FC236}">
                <a16:creationId xmlns:a16="http://schemas.microsoft.com/office/drawing/2014/main" id="{E1FAE178-765A-5C37-0185-CE0ED7DE0B5B}"/>
              </a:ext>
            </a:extLst>
          </p:cNvPr>
          <p:cNvSpPr>
            <a:spLocks noGrp="1"/>
          </p:cNvSpPr>
          <p:nvPr>
            <p:ph type="title"/>
          </p:nvPr>
        </p:nvSpPr>
        <p:spPr/>
        <p:txBody>
          <a:bodyPr/>
          <a:lstStyle/>
          <a:p>
            <a:r>
              <a:rPr lang="en-US"/>
              <a:t>Events &amp; Programs</a:t>
            </a:r>
          </a:p>
        </p:txBody>
      </p:sp>
    </p:spTree>
    <p:extLst>
      <p:ext uri="{BB962C8B-B14F-4D97-AF65-F5344CB8AC3E}">
        <p14:creationId xmlns:p14="http://schemas.microsoft.com/office/powerpoint/2010/main" val="2281985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98B8-D01B-AC5F-6668-8C4949D7AAB2}"/>
              </a:ext>
            </a:extLst>
          </p:cNvPr>
          <p:cNvSpPr>
            <a:spLocks noGrp="1" noRot="1" noMove="1" noResize="1" noEditPoints="1" noAdjustHandles="1" noChangeArrowheads="1" noChangeShapeType="1"/>
          </p:cNvSpPr>
          <p:nvPr>
            <p:ph type="title"/>
          </p:nvPr>
        </p:nvSpPr>
        <p:spPr/>
        <p:txBody>
          <a:bodyPr/>
          <a:lstStyle/>
          <a:p>
            <a:r>
              <a:rPr lang="en-US"/>
              <a:t>Stay in touch</a:t>
            </a:r>
          </a:p>
        </p:txBody>
      </p:sp>
      <p:sp>
        <p:nvSpPr>
          <p:cNvPr id="3" name="Content Placeholder 2">
            <a:extLst>
              <a:ext uri="{FF2B5EF4-FFF2-40B4-BE49-F238E27FC236}">
                <a16:creationId xmlns:a16="http://schemas.microsoft.com/office/drawing/2014/main" id="{48E42E9E-6826-D4E4-F5B8-F5FADEC31039}"/>
              </a:ext>
            </a:extLst>
          </p:cNvPr>
          <p:cNvSpPr>
            <a:spLocks noGrp="1" noRot="1" noMove="1" noResize="1" noEditPoints="1" noAdjustHandles="1" noChangeArrowheads="1" noChangeShapeType="1"/>
          </p:cNvSpPr>
          <p:nvPr>
            <p:ph sz="half" idx="1"/>
          </p:nvPr>
        </p:nvSpPr>
        <p:spPr>
          <a:xfrm>
            <a:off x="628650" y="1070150"/>
            <a:ext cx="3873776" cy="3432277"/>
          </a:xfrm>
        </p:spPr>
        <p:txBody>
          <a:bodyPr numCol="1">
            <a:noAutofit/>
          </a:bodyPr>
          <a:lstStyle/>
          <a:p>
            <a:pPr>
              <a:spcAft>
                <a:spcPts val="450"/>
              </a:spcAft>
            </a:pPr>
            <a:r>
              <a:rPr lang="en-US" sz="1500"/>
              <a:t>Website: </a:t>
            </a:r>
            <a:r>
              <a:rPr lang="en-US" sz="1500">
                <a:hlinkClick r:id="rId2"/>
              </a:rPr>
              <a:t>able-sc.org</a:t>
            </a:r>
            <a:r>
              <a:rPr lang="en-US" sz="1500"/>
              <a:t> </a:t>
            </a:r>
          </a:p>
          <a:p>
            <a:pPr>
              <a:spcAft>
                <a:spcPts val="450"/>
              </a:spcAft>
            </a:pPr>
            <a:r>
              <a:rPr lang="en-US" sz="1500"/>
              <a:t>Email: </a:t>
            </a:r>
            <a:r>
              <a:rPr lang="en-US" sz="1500">
                <a:hlinkClick r:id="rId3"/>
              </a:rPr>
              <a:t>info@able-sc.org</a:t>
            </a:r>
            <a:endParaRPr lang="en-US" sz="1500"/>
          </a:p>
          <a:p>
            <a:pPr>
              <a:spcAft>
                <a:spcPts val="450"/>
              </a:spcAft>
            </a:pPr>
            <a:r>
              <a:rPr lang="en-US" sz="1500"/>
              <a:t>Phone: 803-779-5121</a:t>
            </a:r>
          </a:p>
          <a:p>
            <a:pPr>
              <a:spcAft>
                <a:spcPts val="450"/>
              </a:spcAft>
            </a:pPr>
            <a:r>
              <a:rPr lang="en-US" sz="1500"/>
              <a:t>TTY: 803-779-0949</a:t>
            </a:r>
          </a:p>
          <a:p>
            <a:pPr>
              <a:spcAft>
                <a:spcPts val="450"/>
              </a:spcAft>
            </a:pPr>
            <a:r>
              <a:rPr lang="en-US" sz="1500"/>
              <a:t>Columbia, SC Office:</a:t>
            </a:r>
            <a:br>
              <a:rPr lang="en-US" sz="1500"/>
            </a:br>
            <a:r>
              <a:rPr lang="en-US" sz="1500"/>
              <a:t>720 </a:t>
            </a:r>
            <a:r>
              <a:rPr lang="en-US" sz="1500" err="1"/>
              <a:t>Gracern</a:t>
            </a:r>
            <a:r>
              <a:rPr lang="en-US" sz="1500"/>
              <a:t> Rd. Suite 106</a:t>
            </a:r>
          </a:p>
          <a:p>
            <a:pPr>
              <a:spcAft>
                <a:spcPts val="450"/>
              </a:spcAft>
            </a:pPr>
            <a:r>
              <a:rPr lang="en-US" sz="1500"/>
              <a:t>Greenville, SC Office:</a:t>
            </a:r>
            <a:br>
              <a:rPr lang="en-US" sz="1500"/>
            </a:br>
            <a:r>
              <a:rPr lang="en-US" sz="1500"/>
              <a:t>135 Edinburgh Ct. Suite 101</a:t>
            </a:r>
          </a:p>
          <a:p>
            <a:pPr>
              <a:spcAft>
                <a:spcPts val="450"/>
              </a:spcAft>
            </a:pPr>
            <a:r>
              <a:rPr lang="en-US" sz="1500"/>
              <a:t>Join Email List:</a:t>
            </a:r>
            <a:br>
              <a:rPr lang="en-US" sz="1500"/>
            </a:br>
            <a:r>
              <a:rPr lang="en-US" sz="1500"/>
              <a:t>Text ABLESC to 72572</a:t>
            </a:r>
          </a:p>
        </p:txBody>
      </p:sp>
      <p:sp>
        <p:nvSpPr>
          <p:cNvPr id="18" name="Content Placeholder 17">
            <a:extLst>
              <a:ext uri="{FF2B5EF4-FFF2-40B4-BE49-F238E27FC236}">
                <a16:creationId xmlns:a16="http://schemas.microsoft.com/office/drawing/2014/main" id="{CADBF252-E5B6-5EFE-388B-4C5F1E89A258}"/>
              </a:ext>
            </a:extLst>
          </p:cNvPr>
          <p:cNvSpPr>
            <a:spLocks noGrp="1" noRot="1" noMove="1" noResize="1" noEditPoints="1" noAdjustHandles="1" noChangeArrowheads="1" noChangeShapeType="1"/>
          </p:cNvSpPr>
          <p:nvPr>
            <p:ph sz="half" idx="2"/>
          </p:nvPr>
        </p:nvSpPr>
        <p:spPr>
          <a:xfrm>
            <a:off x="4572000" y="1183193"/>
            <a:ext cx="3943351" cy="693337"/>
          </a:xfrm>
        </p:spPr>
        <p:txBody>
          <a:bodyPr>
            <a:normAutofit lnSpcReduction="10000"/>
          </a:bodyPr>
          <a:lstStyle/>
          <a:p>
            <a:pPr>
              <a:spcAft>
                <a:spcPts val="450"/>
              </a:spcAft>
            </a:pPr>
            <a:r>
              <a:rPr lang="en-US" sz="1800"/>
              <a:t>Follow us:</a:t>
            </a:r>
            <a:br>
              <a:rPr lang="en-US" sz="1800"/>
            </a:br>
            <a:r>
              <a:rPr lang="en-US" sz="1800"/>
              <a:t>Able South Carolina, @able_SC</a:t>
            </a:r>
          </a:p>
          <a:p>
            <a:endParaRPr lang="en-US"/>
          </a:p>
        </p:txBody>
      </p:sp>
      <p:pic>
        <p:nvPicPr>
          <p:cNvPr id="30" name="Picture 29" descr="icons for Facebook, Instagram, x, LinkedIn, and YouTube">
            <a:extLst>
              <a:ext uri="{FF2B5EF4-FFF2-40B4-BE49-F238E27FC236}">
                <a16:creationId xmlns:a16="http://schemas.microsoft.com/office/drawing/2014/main" id="{01F8338B-CFD5-F2B9-FA40-CFBC84A4C74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45715" y="1544033"/>
            <a:ext cx="3227653" cy="3227653"/>
          </a:xfrm>
          <a:prstGeom prst="rect">
            <a:avLst/>
          </a:prstGeom>
        </p:spPr>
      </p:pic>
      <p:sp>
        <p:nvSpPr>
          <p:cNvPr id="4" name="Slide Number Placeholder 3">
            <a:extLst>
              <a:ext uri="{FF2B5EF4-FFF2-40B4-BE49-F238E27FC236}">
                <a16:creationId xmlns:a16="http://schemas.microsoft.com/office/drawing/2014/main" id="{7461CA08-0C74-B174-FBCD-8590559F77BB}"/>
              </a:ext>
            </a:extLst>
          </p:cNvPr>
          <p:cNvSpPr>
            <a:spLocks noGrp="1" noRot="1" noMove="1" noResize="1" noEditPoints="1" noAdjustHandles="1" noChangeArrowheads="1" noChangeShapeType="1"/>
          </p:cNvSpPr>
          <p:nvPr>
            <p:ph type="sldNum" sz="quarter" idx="10"/>
          </p:nvPr>
        </p:nvSpPr>
        <p:spPr/>
        <p:txBody>
          <a:bodyPr/>
          <a:lstStyle/>
          <a:p>
            <a:pPr defTabSz="685800">
              <a:buClrTx/>
            </a:pPr>
            <a:fld id="{B687C25A-85D7-45A3-A632-EAEB9AB47B96}" type="slidenum">
              <a:rPr lang="en-US" kern="1200">
                <a:solidFill>
                  <a:srgbClr val="455560"/>
                </a:solidFill>
                <a:latin typeface="Univers"/>
                <a:ea typeface="+mn-ea"/>
                <a:cs typeface="+mn-cs"/>
              </a:rPr>
              <a:pPr defTabSz="685800">
                <a:buClrTx/>
              </a:pPr>
              <a:t>28</a:t>
            </a:fld>
            <a:endParaRPr lang="en-US" kern="1200">
              <a:solidFill>
                <a:srgbClr val="455560"/>
              </a:solidFill>
              <a:latin typeface="Univers"/>
              <a:ea typeface="+mn-ea"/>
              <a:cs typeface="+mn-cs"/>
            </a:endParaRPr>
          </a:p>
        </p:txBody>
      </p:sp>
    </p:spTree>
    <p:extLst>
      <p:ext uri="{BB962C8B-B14F-4D97-AF65-F5344CB8AC3E}">
        <p14:creationId xmlns:p14="http://schemas.microsoft.com/office/powerpoint/2010/main" val="2391460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1"/>
          <p:cNvSpPr txBox="1">
            <a:spLocks/>
          </p:cNvSpPr>
          <p:nvPr/>
        </p:nvSpPr>
        <p:spPr>
          <a:xfrm>
            <a:off x="0" y="-171450"/>
            <a:ext cx="9067800" cy="105009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3200" b="1" i="0" u="sng" strike="noStrike" kern="1200" cap="none" spc="0" normalizeH="0" baseline="0" noProof="0">
              <a:ln>
                <a:noFill/>
              </a:ln>
              <a:solidFill>
                <a:srgbClr val="002060"/>
              </a:solidFill>
              <a:effectLst/>
              <a:uLnTx/>
              <a:uFillTx/>
              <a:latin typeface="Calibri"/>
              <a:ea typeface="+mj-ea"/>
              <a:cs typeface="+mj-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65" y="167590"/>
            <a:ext cx="5587870" cy="4386858"/>
          </a:xfrm>
          <a:prstGeom prst="rect">
            <a:avLst/>
          </a:prstGeom>
          <a:effectLst>
            <a:outerShdw blurRad="38100" sx="101000" sy="101000" algn="ctr" rotWithShape="0">
              <a:prstClr val="black">
                <a:alpha val="36000"/>
              </a:prstClr>
            </a:outerShdw>
          </a:effectLst>
        </p:spPr>
      </p:pic>
      <p:sp>
        <p:nvSpPr>
          <p:cNvPr id="3" name="TextBox 2"/>
          <p:cNvSpPr txBox="1"/>
          <p:nvPr/>
        </p:nvSpPr>
        <p:spPr>
          <a:xfrm>
            <a:off x="761574" y="389007"/>
            <a:ext cx="114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88F"/>
                </a:solidFill>
                <a:effectLst>
                  <a:glow rad="88900">
                    <a:srgbClr val="FFFFFF">
                      <a:alpha val="40000"/>
                    </a:srgbClr>
                  </a:glow>
                </a:effectLst>
                <a:uLnTx/>
                <a:uFillTx/>
                <a:latin typeface="Century Gothic" panose="020B0502020202020204" pitchFamily="34" charset="0"/>
                <a:ea typeface="+mn-ea"/>
                <a:cs typeface="+mn-cs"/>
              </a:rPr>
              <a:t>4500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688F"/>
                </a:solidFill>
                <a:effectLst/>
                <a:uLnTx/>
                <a:uFillTx/>
                <a:latin typeface="Century Gothic" panose="020B0502020202020204" pitchFamily="34" charset="0"/>
                <a:ea typeface="+mn-ea"/>
                <a:cs typeface="+mn-cs"/>
              </a:rPr>
              <a:t>EMPLOYEES</a:t>
            </a:r>
          </a:p>
        </p:txBody>
      </p:sp>
      <p:sp>
        <p:nvSpPr>
          <p:cNvPr id="5" name="TextBox 4"/>
          <p:cNvSpPr txBox="1"/>
          <p:nvPr/>
        </p:nvSpPr>
        <p:spPr>
          <a:xfrm>
            <a:off x="970042" y="3470017"/>
            <a:ext cx="114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88F"/>
                </a:solidFill>
                <a:effectLst>
                  <a:glow rad="88900">
                    <a:srgbClr val="FFFFFF">
                      <a:alpha val="40000"/>
                    </a:srgbClr>
                  </a:glow>
                </a:effectLst>
                <a:uLnTx/>
                <a:uFillTx/>
                <a:latin typeface="Century Gothic" panose="020B0502020202020204" pitchFamily="34" charset="0"/>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688F"/>
                </a:solidFill>
                <a:effectLst/>
                <a:uLnTx/>
                <a:uFillTx/>
                <a:latin typeface="Century Gothic" panose="020B0502020202020204" pitchFamily="34" charset="0"/>
                <a:ea typeface="+mn-ea"/>
                <a:cs typeface="+mn-cs"/>
              </a:rPr>
              <a:t>DISTRICTS</a:t>
            </a:r>
          </a:p>
        </p:txBody>
      </p:sp>
      <p:sp>
        <p:nvSpPr>
          <p:cNvPr id="6" name="TextBox 5"/>
          <p:cNvSpPr txBox="1"/>
          <p:nvPr/>
        </p:nvSpPr>
        <p:spPr>
          <a:xfrm>
            <a:off x="7010826" y="389007"/>
            <a:ext cx="1371600" cy="1077218"/>
          </a:xfrm>
          <a:prstGeom prst="rect">
            <a:avLst/>
          </a:prstGeom>
          <a:noFill/>
          <a:effectLst>
            <a:glow rad="152400">
              <a:schemeClr val="bg1">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88F"/>
                </a:solidFill>
                <a:effectLst>
                  <a:glow rad="88900">
                    <a:srgbClr val="FFFFFF">
                      <a:alpha val="40000"/>
                    </a:srgbClr>
                  </a:glow>
                </a:effectLst>
                <a:uLnTx/>
                <a:uFillTx/>
                <a:latin typeface="Century Gothic" panose="020B0502020202020204" pitchFamily="34" charset="0"/>
                <a:ea typeface="+mn-ea"/>
                <a:cs typeface="+mn-cs"/>
              </a:rPr>
              <a:t>41,000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688F"/>
                </a:solidFill>
                <a:effectLst/>
                <a:uLnTx/>
                <a:uFillTx/>
                <a:latin typeface="Century Gothic" panose="020B0502020202020204" pitchFamily="34" charset="0"/>
                <a:ea typeface="+mn-ea"/>
                <a:cs typeface="+mn-cs"/>
              </a:rPr>
              <a:t>MILES OF STATE MAINTAINED ROADWAYS</a:t>
            </a:r>
          </a:p>
        </p:txBody>
      </p:sp>
      <p:sp>
        <p:nvSpPr>
          <p:cNvPr id="7" name="TextBox 6"/>
          <p:cNvSpPr txBox="1"/>
          <p:nvPr/>
        </p:nvSpPr>
        <p:spPr>
          <a:xfrm>
            <a:off x="7239426" y="3470017"/>
            <a:ext cx="1143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88F"/>
                </a:solidFill>
                <a:effectLst>
                  <a:glow rad="88900">
                    <a:srgbClr val="FFFFFF">
                      <a:alpha val="40000"/>
                    </a:srgbClr>
                  </a:glow>
                </a:effectLst>
                <a:uLnTx/>
                <a:uFillTx/>
                <a:latin typeface="Century Gothic" panose="020B0502020202020204" pitchFamily="34" charset="0"/>
                <a:ea typeface="+mn-ea"/>
                <a:cs typeface="+mn-cs"/>
              </a:rPr>
              <a:t>8,400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688F"/>
                </a:solidFill>
                <a:effectLst/>
                <a:uLnTx/>
                <a:uFillTx/>
                <a:latin typeface="Century Gothic" panose="020B0502020202020204" pitchFamily="34" charset="0"/>
                <a:ea typeface="+mn-ea"/>
                <a:cs typeface="+mn-cs"/>
              </a:rPr>
              <a:t>BRIDGES MAINTAINED</a:t>
            </a:r>
          </a:p>
        </p:txBody>
      </p:sp>
      <p:sp>
        <p:nvSpPr>
          <p:cNvPr id="8" name="Rectangle 7"/>
          <p:cNvSpPr/>
          <p:nvPr/>
        </p:nvSpPr>
        <p:spPr>
          <a:xfrm>
            <a:off x="215153" y="4678165"/>
            <a:ext cx="546421" cy="186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p:cNvSpPr txBox="1"/>
          <p:nvPr/>
        </p:nvSpPr>
        <p:spPr>
          <a:xfrm>
            <a:off x="0" y="4653994"/>
            <a:ext cx="9144000" cy="369332"/>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DFC2">
                    <a:lumMod val="10000"/>
                  </a:srgbClr>
                </a:solidFill>
                <a:effectLst/>
                <a:uLnTx/>
                <a:uFillTx/>
                <a:latin typeface="Calibri" panose="020F0502020204030204"/>
                <a:ea typeface="+mn-ea"/>
                <a:cs typeface="+mn-cs"/>
              </a:rPr>
              <a:t>4</a:t>
            </a:r>
            <a:r>
              <a:rPr kumimoji="0" lang="en-US" sz="1800" b="0" i="0" u="none" strike="noStrike" kern="1200" cap="none" spc="0" normalizeH="0" baseline="30000" noProof="0">
                <a:ln>
                  <a:noFill/>
                </a:ln>
                <a:solidFill>
                  <a:srgbClr val="E8DFC2">
                    <a:lumMod val="10000"/>
                  </a:srgbClr>
                </a:solidFill>
                <a:effectLst/>
                <a:uLnTx/>
                <a:uFillTx/>
                <a:latin typeface="Calibri" panose="020F0502020204030204"/>
                <a:ea typeface="+mn-ea"/>
                <a:cs typeface="+mn-cs"/>
              </a:rPr>
              <a:t>th</a:t>
            </a:r>
            <a:r>
              <a:rPr kumimoji="0" lang="en-US" sz="1800" b="0" i="0" u="none" strike="noStrike" kern="1200" cap="none" spc="0" normalizeH="0" baseline="0" noProof="0">
                <a:ln>
                  <a:noFill/>
                </a:ln>
                <a:solidFill>
                  <a:srgbClr val="E8DFC2">
                    <a:lumMod val="10000"/>
                  </a:srgbClr>
                </a:solidFill>
                <a:effectLst/>
                <a:uLnTx/>
                <a:uFillTx/>
                <a:latin typeface="Calibri" panose="020F0502020204030204"/>
                <a:ea typeface="+mn-ea"/>
                <a:cs typeface="+mn-cs"/>
              </a:rPr>
              <a:t> Largest State Maintained Highway System ●  Fastest Growing Population in the Nation </a:t>
            </a:r>
          </a:p>
        </p:txBody>
      </p:sp>
    </p:spTree>
    <p:extLst>
      <p:ext uri="{BB962C8B-B14F-4D97-AF65-F5344CB8AC3E}">
        <p14:creationId xmlns:p14="http://schemas.microsoft.com/office/powerpoint/2010/main" val="191276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a:xfrm>
            <a:off x="894390" y="3885487"/>
            <a:ext cx="8249611" cy="1128306"/>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415084" y="2623324"/>
            <a:ext cx="8728916" cy="1128306"/>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p:cNvSpPr/>
          <p:nvPr/>
        </p:nvSpPr>
        <p:spPr>
          <a:xfrm>
            <a:off x="0" y="1371599"/>
            <a:ext cx="9144000" cy="1128306"/>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p:cNvSpPr/>
          <p:nvPr/>
        </p:nvSpPr>
        <p:spPr>
          <a:xfrm>
            <a:off x="635960" y="180694"/>
            <a:ext cx="8043242"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Realizing the Promise </a:t>
            </a:r>
            <a:br>
              <a:rPr kumimoji="0" lang="en-US" sz="3600" b="0" i="0" u="none" strike="noStrike" kern="120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br>
            <a:r>
              <a:rPr kumimoji="0" lang="en-US" sz="3600" b="0" i="0" u="none" strike="noStrike" kern="120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of Infrastructure in SC</a:t>
            </a:r>
          </a:p>
        </p:txBody>
      </p:sp>
      <p:grpSp>
        <p:nvGrpSpPr>
          <p:cNvPr id="25" name="Group 24"/>
          <p:cNvGrpSpPr/>
          <p:nvPr/>
        </p:nvGrpSpPr>
        <p:grpSpPr>
          <a:xfrm>
            <a:off x="415081" y="1427257"/>
            <a:ext cx="9145175" cy="1227650"/>
            <a:chOff x="685798" y="1903010"/>
            <a:chExt cx="12193566" cy="1636866"/>
          </a:xfrm>
        </p:grpSpPr>
        <p:sp>
          <p:nvSpPr>
            <p:cNvPr id="2" name="TextBox 1"/>
            <p:cNvSpPr txBox="1"/>
            <p:nvPr/>
          </p:nvSpPr>
          <p:spPr>
            <a:xfrm>
              <a:off x="685798" y="1903010"/>
              <a:ext cx="12193566"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$6.5B </a:t>
              </a:r>
              <a:r>
                <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in construction projects across the state</a:t>
              </a:r>
              <a:endPar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mn-cs"/>
              </a:endParaRPr>
            </a:p>
          </p:txBody>
        </p:sp>
        <p:sp>
          <p:nvSpPr>
            <p:cNvPr id="3" name="TextBox 2"/>
            <p:cNvSpPr txBox="1"/>
            <p:nvPr/>
          </p:nvSpPr>
          <p:spPr>
            <a:xfrm>
              <a:off x="1077367" y="2770435"/>
              <a:ext cx="4486698" cy="76944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Up from $1B just 10 years ago.</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07E"/>
                </a:solidFill>
                <a:effectLst/>
                <a:uLnTx/>
                <a:uFillTx/>
                <a:latin typeface="Calibri" panose="020F0502020204030204"/>
                <a:ea typeface="+mn-ea"/>
                <a:cs typeface="+mn-cs"/>
              </a:endParaRPr>
            </a:p>
          </p:txBody>
        </p:sp>
        <p:sp>
          <p:nvSpPr>
            <p:cNvPr id="4" name="Rectangle 3"/>
            <p:cNvSpPr/>
            <p:nvPr/>
          </p:nvSpPr>
          <p:spPr>
            <a:xfrm>
              <a:off x="1161261" y="2679074"/>
              <a:ext cx="3474720" cy="60597"/>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4" name="Group 23"/>
          <p:cNvGrpSpPr/>
          <p:nvPr/>
        </p:nvGrpSpPr>
        <p:grpSpPr>
          <a:xfrm>
            <a:off x="1408738" y="3920118"/>
            <a:ext cx="7674991" cy="1249070"/>
            <a:chOff x="-4205654" y="7941064"/>
            <a:chExt cx="10233321" cy="1665426"/>
          </a:xfrm>
        </p:grpSpPr>
        <p:sp>
          <p:nvSpPr>
            <p:cNvPr id="10" name="TextBox 9"/>
            <p:cNvSpPr txBox="1"/>
            <p:nvPr/>
          </p:nvSpPr>
          <p:spPr>
            <a:xfrm>
              <a:off x="-4205654" y="7941064"/>
              <a:ext cx="10233321"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$900M </a:t>
              </a:r>
              <a:r>
                <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in One-Time General Assembly Funds</a:t>
              </a:r>
              <a:endPar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mn-cs"/>
              </a:endParaRPr>
            </a:p>
          </p:txBody>
        </p:sp>
        <p:sp>
          <p:nvSpPr>
            <p:cNvPr id="5" name="TextBox 4"/>
            <p:cNvSpPr txBox="1"/>
            <p:nvPr/>
          </p:nvSpPr>
          <p:spPr>
            <a:xfrm>
              <a:off x="-4205654" y="8837049"/>
              <a:ext cx="5803298" cy="76944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infrastructure in the past three years.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07E"/>
                </a:solidFill>
                <a:effectLst/>
                <a:uLnTx/>
                <a:uFillTx/>
                <a:latin typeface="Calibri" panose="020F0502020204030204"/>
                <a:ea typeface="+mn-ea"/>
                <a:cs typeface="+mn-cs"/>
              </a:endParaRPr>
            </a:p>
          </p:txBody>
        </p:sp>
        <p:sp>
          <p:nvSpPr>
            <p:cNvPr id="11" name="Rectangle 10"/>
            <p:cNvSpPr/>
            <p:nvPr/>
          </p:nvSpPr>
          <p:spPr>
            <a:xfrm>
              <a:off x="-4043785" y="8744716"/>
              <a:ext cx="6035040" cy="71832"/>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3" name="Group 22"/>
          <p:cNvGrpSpPr/>
          <p:nvPr/>
        </p:nvGrpSpPr>
        <p:grpSpPr>
          <a:xfrm>
            <a:off x="894390" y="2603804"/>
            <a:ext cx="5390643" cy="1289493"/>
            <a:chOff x="-540022" y="3471739"/>
            <a:chExt cx="7187524" cy="1719324"/>
          </a:xfrm>
        </p:grpSpPr>
        <p:sp>
          <p:nvSpPr>
            <p:cNvPr id="12" name="TextBox 11"/>
            <p:cNvSpPr txBox="1"/>
            <p:nvPr/>
          </p:nvSpPr>
          <p:spPr>
            <a:xfrm>
              <a:off x="-540022" y="3471739"/>
              <a:ext cx="7187524"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$4.7B </a:t>
              </a:r>
              <a:r>
                <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Arial" panose="020B0604020202020204" pitchFamily="34" charset="0"/>
                </a:rPr>
                <a:t>in 2017 Roads Bill Funds</a:t>
              </a:r>
              <a:endParaRPr kumimoji="0" lang="en-US" sz="2100" b="0" i="0" u="none" strike="noStrike" kern="1200" cap="none" spc="0" normalizeH="0" baseline="0" noProof="0">
                <a:ln>
                  <a:noFill/>
                </a:ln>
                <a:solidFill>
                  <a:srgbClr val="C1D72E"/>
                </a:solidFill>
                <a:effectLst/>
                <a:uLnTx/>
                <a:uFillTx/>
                <a:latin typeface="Arial Black" panose="020B0A040201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07E"/>
                </a:solidFill>
                <a:effectLst/>
                <a:uLnTx/>
                <a:uFillTx/>
                <a:latin typeface="Calibri" panose="020F0502020204030204"/>
                <a:ea typeface="+mn-ea"/>
                <a:cs typeface="+mn-cs"/>
              </a:endParaRPr>
            </a:p>
          </p:txBody>
        </p:sp>
        <p:sp>
          <p:nvSpPr>
            <p:cNvPr id="13" name="TextBox 12"/>
            <p:cNvSpPr txBox="1"/>
            <p:nvPr/>
          </p:nvSpPr>
          <p:spPr>
            <a:xfrm>
              <a:off x="-466495" y="4421622"/>
              <a:ext cx="5985912" cy="76944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Since the General Assembly’s bold action.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07E"/>
                </a:solidFill>
                <a:effectLst/>
                <a:uLnTx/>
                <a:uFillTx/>
                <a:latin typeface="Calibri" panose="020F0502020204030204"/>
                <a:ea typeface="+mn-ea"/>
                <a:cs typeface="+mn-cs"/>
              </a:endParaRPr>
            </a:p>
          </p:txBody>
        </p:sp>
        <p:sp>
          <p:nvSpPr>
            <p:cNvPr id="14" name="Rectangle 13"/>
            <p:cNvSpPr/>
            <p:nvPr/>
          </p:nvSpPr>
          <p:spPr>
            <a:xfrm>
              <a:off x="-391421" y="4265355"/>
              <a:ext cx="4754880" cy="73016"/>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9" name="Rectangle 18"/>
          <p:cNvSpPr/>
          <p:nvPr/>
        </p:nvSpPr>
        <p:spPr>
          <a:xfrm>
            <a:off x="394821" y="272658"/>
            <a:ext cx="173785" cy="96508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771" y="5639099"/>
            <a:ext cx="705935" cy="225859"/>
          </a:xfrm>
          <a:prstGeom prst="rect">
            <a:avLst/>
          </a:prstGeom>
        </p:spPr>
      </p:pic>
      <p:grpSp>
        <p:nvGrpSpPr>
          <p:cNvPr id="7" name="Group 6"/>
          <p:cNvGrpSpPr/>
          <p:nvPr/>
        </p:nvGrpSpPr>
        <p:grpSpPr>
          <a:xfrm>
            <a:off x="8073058" y="4770783"/>
            <a:ext cx="1070942" cy="302768"/>
            <a:chOff x="10764078" y="6361043"/>
            <a:chExt cx="1427922" cy="403691"/>
          </a:xfrm>
        </p:grpSpPr>
        <p:sp>
          <p:nvSpPr>
            <p:cNvPr id="28" name="Rectangle 27"/>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617024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74134" y="1371600"/>
            <a:ext cx="8602689" cy="3771900"/>
            <a:chOff x="304800" y="971550"/>
            <a:chExt cx="7924801" cy="3724656"/>
          </a:xfrm>
        </p:grpSpPr>
        <p:pic>
          <p:nvPicPr>
            <p:cNvPr id="11" name="Picture 10">
              <a:extLst>
                <a:ext uri="{FF2B5EF4-FFF2-40B4-BE49-F238E27FC236}">
                  <a16:creationId xmlns:a16="http://schemas.microsoft.com/office/drawing/2014/main" id="{7018430C-5DB3-D566-A15F-1EC65E701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71550"/>
              <a:ext cx="7924801" cy="3724656"/>
            </a:xfrm>
            <a:prstGeom prst="rect">
              <a:avLst/>
            </a:prstGeom>
          </p:spPr>
        </p:pic>
        <p:grpSp>
          <p:nvGrpSpPr>
            <p:cNvPr id="10" name="Group 9"/>
            <p:cNvGrpSpPr/>
            <p:nvPr/>
          </p:nvGrpSpPr>
          <p:grpSpPr>
            <a:xfrm>
              <a:off x="793636" y="1748369"/>
              <a:ext cx="7177885" cy="1320955"/>
              <a:chOff x="793636" y="1748369"/>
              <a:chExt cx="7177885" cy="1320955"/>
            </a:xfrm>
          </p:grpSpPr>
          <p:sp>
            <p:nvSpPr>
              <p:cNvPr id="2" name="TextBox 1">
                <a:extLst>
                  <a:ext uri="{FF2B5EF4-FFF2-40B4-BE49-F238E27FC236}">
                    <a16:creationId xmlns:a16="http://schemas.microsoft.com/office/drawing/2014/main" id="{F6B71A0C-DBA2-18A7-00FF-4E80400F9E22}"/>
                  </a:ext>
                </a:extLst>
              </p:cNvPr>
              <p:cNvSpPr txBox="1"/>
              <p:nvPr/>
            </p:nvSpPr>
            <p:spPr>
              <a:xfrm>
                <a:off x="793636" y="1748369"/>
                <a:ext cx="1492364" cy="6838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The completed projects have seen a 20% reduction in Fatal and Serious Injury crashes </a:t>
                </a:r>
              </a:p>
            </p:txBody>
          </p:sp>
          <p:sp>
            <p:nvSpPr>
              <p:cNvPr id="3" name="TextBox 2">
                <a:extLst>
                  <a:ext uri="{FF2B5EF4-FFF2-40B4-BE49-F238E27FC236}">
                    <a16:creationId xmlns:a16="http://schemas.microsoft.com/office/drawing/2014/main" id="{1CC929FA-66E6-0F07-CD17-807CDCB0C7C4}"/>
                  </a:ext>
                </a:extLst>
              </p:cNvPr>
              <p:cNvSpPr txBox="1"/>
              <p:nvPr/>
            </p:nvSpPr>
            <p:spPr>
              <a:xfrm>
                <a:off x="2728849" y="1765484"/>
                <a:ext cx="1492364" cy="8319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Approaching one-fourth of the 4</a:t>
                </a:r>
                <a:r>
                  <a:rPr kumimoji="0" lang="en-US" sz="975" b="1" i="0" u="none" strike="noStrike" kern="1200" cap="none" spc="0" normalizeH="0" baseline="30000" noProof="0">
                    <a:ln>
                      <a:noFill/>
                    </a:ln>
                    <a:solidFill>
                      <a:srgbClr val="231F20"/>
                    </a:solidFill>
                    <a:effectLst/>
                    <a:uLnTx/>
                    <a:uFillTx/>
                    <a:latin typeface="Arial" panose="020B0604020202020204" pitchFamily="34" charset="0"/>
                    <a:ea typeface="+mn-ea"/>
                    <a:cs typeface="Arial" panose="020B0604020202020204" pitchFamily="34" charset="0"/>
                  </a:rPr>
                  <a:t>th</a:t>
                </a: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largest state highway system being repaved in the past 7 years.</a:t>
                </a:r>
              </a:p>
            </p:txBody>
          </p:sp>
          <p:sp>
            <p:nvSpPr>
              <p:cNvPr id="4" name="TextBox 3">
                <a:extLst>
                  <a:ext uri="{FF2B5EF4-FFF2-40B4-BE49-F238E27FC236}">
                    <a16:creationId xmlns:a16="http://schemas.microsoft.com/office/drawing/2014/main" id="{38EA292A-D64E-875D-27FD-89FCBDBF2FEC}"/>
                  </a:ext>
                </a:extLst>
              </p:cNvPr>
              <p:cNvSpPr txBox="1"/>
              <p:nvPr/>
            </p:nvSpPr>
            <p:spPr>
              <a:xfrm>
                <a:off x="4622198" y="1765484"/>
                <a:ext cx="1492363" cy="6838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Bridges must continue to be a major focus and an area for additional investment</a:t>
                </a:r>
              </a:p>
            </p:txBody>
          </p:sp>
          <p:sp>
            <p:nvSpPr>
              <p:cNvPr id="5" name="TextBox 4">
                <a:extLst>
                  <a:ext uri="{FF2B5EF4-FFF2-40B4-BE49-F238E27FC236}">
                    <a16:creationId xmlns:a16="http://schemas.microsoft.com/office/drawing/2014/main" id="{6B8AE1CB-DEA7-148A-BAA9-D01D7A01DCBB}"/>
                  </a:ext>
                </a:extLst>
              </p:cNvPr>
              <p:cNvSpPr txBox="1"/>
              <p:nvPr/>
            </p:nvSpPr>
            <p:spPr>
              <a:xfrm>
                <a:off x="6557411" y="1748369"/>
                <a:ext cx="1414110" cy="6838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Work is underway </a:t>
                </a:r>
                <a:b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b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on nearly every interstate in </a:t>
                </a:r>
                <a:b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br>
                <a:r>
                  <a:rPr kumimoji="0" lang="en-US" sz="975" b="1"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the State</a:t>
                </a:r>
              </a:p>
            </p:txBody>
          </p:sp>
          <p:sp>
            <p:nvSpPr>
              <p:cNvPr id="6" name="TextBox 5">
                <a:extLst>
                  <a:ext uri="{FF2B5EF4-FFF2-40B4-BE49-F238E27FC236}">
                    <a16:creationId xmlns:a16="http://schemas.microsoft.com/office/drawing/2014/main" id="{F1E314EC-37CC-62D9-23FD-1D9D732120F8}"/>
                  </a:ext>
                </a:extLst>
              </p:cNvPr>
              <p:cNvSpPr txBox="1"/>
              <p:nvPr/>
            </p:nvSpPr>
            <p:spPr>
              <a:xfrm>
                <a:off x="6557411" y="2652414"/>
                <a:ext cx="1414110" cy="41029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31F20"/>
                    </a:solidFill>
                    <a:effectLst/>
                    <a:uLnTx/>
                    <a:uFillTx/>
                    <a:latin typeface="Calibri" panose="020F0502020204030204"/>
                    <a:ea typeface="+mn-ea"/>
                    <a:cs typeface="+mn-cs"/>
                  </a:rPr>
                  <a:t>111 miles</a:t>
                </a:r>
              </a:p>
            </p:txBody>
          </p:sp>
          <p:sp>
            <p:nvSpPr>
              <p:cNvPr id="7" name="TextBox 6">
                <a:extLst>
                  <a:ext uri="{FF2B5EF4-FFF2-40B4-BE49-F238E27FC236}">
                    <a16:creationId xmlns:a16="http://schemas.microsoft.com/office/drawing/2014/main" id="{5E5D9121-72F0-94B9-8BA9-1098390F2BF3}"/>
                  </a:ext>
                </a:extLst>
              </p:cNvPr>
              <p:cNvSpPr txBox="1"/>
              <p:nvPr/>
            </p:nvSpPr>
            <p:spPr>
              <a:xfrm>
                <a:off x="4637563" y="2653735"/>
                <a:ext cx="1455798" cy="41029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31F20"/>
                    </a:solidFill>
                    <a:effectLst/>
                    <a:uLnTx/>
                    <a:uFillTx/>
                    <a:latin typeface="Calibri" panose="020F0502020204030204"/>
                    <a:ea typeface="+mn-ea"/>
                    <a:cs typeface="+mn-cs"/>
                  </a:rPr>
                  <a:t>370 bridges</a:t>
                </a:r>
              </a:p>
            </p:txBody>
          </p:sp>
          <p:sp>
            <p:nvSpPr>
              <p:cNvPr id="8" name="TextBox 7">
                <a:extLst>
                  <a:ext uri="{FF2B5EF4-FFF2-40B4-BE49-F238E27FC236}">
                    <a16:creationId xmlns:a16="http://schemas.microsoft.com/office/drawing/2014/main" id="{6CCB60EB-E55A-D54A-E4B2-93BA20400EDA}"/>
                  </a:ext>
                </a:extLst>
              </p:cNvPr>
              <p:cNvSpPr txBox="1"/>
              <p:nvPr/>
            </p:nvSpPr>
            <p:spPr>
              <a:xfrm>
                <a:off x="2723549" y="2659030"/>
                <a:ext cx="1492364" cy="41029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31F20"/>
                    </a:solidFill>
                    <a:effectLst/>
                    <a:uLnTx/>
                    <a:uFillTx/>
                    <a:latin typeface="Calibri" panose="020F0502020204030204"/>
                    <a:ea typeface="+mn-ea"/>
                    <a:cs typeface="+mn-cs"/>
                  </a:rPr>
                  <a:t>&gt;9385 miles</a:t>
                </a:r>
              </a:p>
            </p:txBody>
          </p:sp>
          <p:sp>
            <p:nvSpPr>
              <p:cNvPr id="9" name="TextBox 8">
                <a:extLst>
                  <a:ext uri="{FF2B5EF4-FFF2-40B4-BE49-F238E27FC236}">
                    <a16:creationId xmlns:a16="http://schemas.microsoft.com/office/drawing/2014/main" id="{0501A5FF-E15A-992A-AA33-4CC631E6DC75}"/>
                  </a:ext>
                </a:extLst>
              </p:cNvPr>
              <p:cNvSpPr txBox="1"/>
              <p:nvPr/>
            </p:nvSpPr>
            <p:spPr>
              <a:xfrm>
                <a:off x="845986" y="2652414"/>
                <a:ext cx="1440015" cy="41029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31F20"/>
                    </a:solidFill>
                    <a:effectLst/>
                    <a:uLnTx/>
                    <a:uFillTx/>
                    <a:latin typeface="Calibri" panose="020F0502020204030204"/>
                    <a:ea typeface="+mn-ea"/>
                    <a:cs typeface="+mn-cs"/>
                  </a:rPr>
                  <a:t>1126 miles</a:t>
                </a:r>
              </a:p>
            </p:txBody>
          </p:sp>
        </p:grpSp>
      </p:grpSp>
      <p:grpSp>
        <p:nvGrpSpPr>
          <p:cNvPr id="13" name="Group 12"/>
          <p:cNvGrpSpPr/>
          <p:nvPr/>
        </p:nvGrpSpPr>
        <p:grpSpPr>
          <a:xfrm>
            <a:off x="8073058" y="4770783"/>
            <a:ext cx="1070942" cy="302768"/>
            <a:chOff x="10764078" y="6361043"/>
            <a:chExt cx="1427922" cy="403691"/>
          </a:xfrm>
        </p:grpSpPr>
        <p:sp>
          <p:nvSpPr>
            <p:cNvPr id="14" name="Rectangle 13"/>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sp>
        <p:nvSpPr>
          <p:cNvPr id="16" name="Rectangle 15"/>
          <p:cNvSpPr/>
          <p:nvPr/>
        </p:nvSpPr>
        <p:spPr>
          <a:xfrm>
            <a:off x="578739" y="198086"/>
            <a:ext cx="3948517" cy="101566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10-Year Plan </a:t>
            </a:r>
            <a:br>
              <a:rPr kumimoji="0" lang="en-US" sz="3000" b="1" i="0" u="none" strike="noStrike" kern="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br>
            <a:r>
              <a:rPr kumimoji="0" lang="en-US" sz="3000" b="1" i="0" u="none" strike="noStrike" kern="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Accomplishments</a:t>
            </a:r>
          </a:p>
        </p:txBody>
      </p:sp>
      <p:sp>
        <p:nvSpPr>
          <p:cNvPr id="17" name="Rectangle 16"/>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3901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324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5" y="-14909"/>
            <a:ext cx="9258915" cy="5158409"/>
          </a:xfrm>
          <a:prstGeom prst="rect">
            <a:avLst/>
          </a:prstGeom>
        </p:spPr>
      </p:pic>
      <p:sp>
        <p:nvSpPr>
          <p:cNvPr id="7" name="Rectangle 6"/>
          <p:cNvSpPr/>
          <p:nvPr/>
        </p:nvSpPr>
        <p:spPr>
          <a:xfrm>
            <a:off x="578738" y="198086"/>
            <a:ext cx="2281394" cy="101566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Interstate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F3901D"/>
                </a:soli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Progress</a:t>
            </a:r>
          </a:p>
        </p:txBody>
      </p:sp>
      <p:sp>
        <p:nvSpPr>
          <p:cNvPr id="8" name="Rectangle 7"/>
          <p:cNvSpPr/>
          <p:nvPr/>
        </p:nvSpPr>
        <p:spPr>
          <a:xfrm>
            <a:off x="385793"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3901D"/>
              </a:solidFill>
              <a:effectLst/>
              <a:uLnTx/>
              <a:uFillTx/>
              <a:latin typeface="Calibri" panose="020F0502020204030204"/>
              <a:ea typeface="+mn-ea"/>
              <a:cs typeface="+mn-cs"/>
            </a:endParaRPr>
          </a:p>
        </p:txBody>
      </p:sp>
      <p:sp>
        <p:nvSpPr>
          <p:cNvPr id="10" name="Rectangle 9"/>
          <p:cNvSpPr/>
          <p:nvPr/>
        </p:nvSpPr>
        <p:spPr>
          <a:xfrm rot="5400000">
            <a:off x="8457145" y="4386696"/>
            <a:ext cx="302768" cy="107094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628" y="4808779"/>
            <a:ext cx="670390" cy="214487"/>
          </a:xfrm>
          <a:prstGeom prst="rect">
            <a:avLst/>
          </a:prstGeom>
          <a:effectLst>
            <a:outerShdw blurRad="50800" dist="38100" dir="2700000" algn="tl" rotWithShape="0">
              <a:prstClr val="black">
                <a:alpha val="40000"/>
              </a:prstClr>
            </a:outerShdw>
          </a:effectLst>
        </p:spPr>
      </p:pic>
      <p:grpSp>
        <p:nvGrpSpPr>
          <p:cNvPr id="2" name="Group 1"/>
          <p:cNvGrpSpPr/>
          <p:nvPr/>
        </p:nvGrpSpPr>
        <p:grpSpPr>
          <a:xfrm>
            <a:off x="643596" y="2964820"/>
            <a:ext cx="5441419" cy="1413750"/>
            <a:chOff x="886265" y="3992335"/>
            <a:chExt cx="7104184" cy="1845758"/>
          </a:xfrm>
        </p:grpSpPr>
        <p:sp>
          <p:nvSpPr>
            <p:cNvPr id="15" name="Rectangle 14"/>
            <p:cNvSpPr/>
            <p:nvPr/>
          </p:nvSpPr>
          <p:spPr>
            <a:xfrm>
              <a:off x="886265" y="3992335"/>
              <a:ext cx="7104184" cy="184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50161" t="90157" r="853" b="2802"/>
            <a:stretch/>
          </p:blipFill>
          <p:spPr>
            <a:xfrm>
              <a:off x="1303879" y="5075207"/>
              <a:ext cx="4588839" cy="636275"/>
            </a:xfrm>
            <a:prstGeom prst="rect">
              <a:avLst/>
            </a:prstGeom>
          </p:spPr>
        </p:pic>
        <p:pic>
          <p:nvPicPr>
            <p:cNvPr id="11"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89075" r="50497" b="2469"/>
            <a:stretch/>
          </p:blipFill>
          <p:spPr>
            <a:xfrm>
              <a:off x="1241887" y="4178105"/>
              <a:ext cx="4610468" cy="759656"/>
            </a:xfrm>
            <a:prstGeom prst="rect">
              <a:avLst/>
            </a:prstGeom>
          </p:spPr>
        </p:pic>
      </p:grpSp>
      <p:sp>
        <p:nvSpPr>
          <p:cNvPr id="13" name="TextBox 12"/>
          <p:cNvSpPr txBox="1"/>
          <p:nvPr/>
        </p:nvSpPr>
        <p:spPr>
          <a:xfrm>
            <a:off x="253218" y="2520407"/>
            <a:ext cx="4822345"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INTERSTATE MODERNIZATION</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8591" y="33234"/>
            <a:ext cx="6223427" cy="5125175"/>
          </a:xfrm>
          <a:prstGeom prst="rect">
            <a:avLst/>
          </a:prstGeom>
        </p:spPr>
      </p:pic>
    </p:spTree>
    <p:extLst>
      <p:ext uri="{BB962C8B-B14F-4D97-AF65-F5344CB8AC3E}">
        <p14:creationId xmlns:p14="http://schemas.microsoft.com/office/powerpoint/2010/main" val="452776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1272102"/>
            <a:ext cx="9143999" cy="4054010"/>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367749"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8073058" y="4770783"/>
            <a:ext cx="1070942" cy="302768"/>
            <a:chOff x="10764078" y="6361043"/>
            <a:chExt cx="1427922" cy="403691"/>
          </a:xfrm>
        </p:grpSpPr>
        <p:sp>
          <p:nvSpPr>
            <p:cNvPr id="15" name="Rectangle 14"/>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pic>
        <p:nvPicPr>
          <p:cNvPr id="2050" name="Picture 2" descr="https://info2.scdot.org/projects/ViewerFiles/RRSP%20Typical_Section%20Display%20New2.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t="16921"/>
          <a:stretch/>
        </p:blipFill>
        <p:spPr bwMode="auto">
          <a:xfrm>
            <a:off x="835818" y="930174"/>
            <a:ext cx="7434576" cy="387860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a:spLocks noGrp="1"/>
          </p:cNvSpPr>
          <p:nvPr>
            <p:ph type="title"/>
          </p:nvPr>
        </p:nvSpPr>
        <p:spPr>
          <a:xfrm>
            <a:off x="149088" y="389841"/>
            <a:ext cx="7603434" cy="663190"/>
          </a:xfrm>
        </p:spPr>
        <p:txBody>
          <a:bodyPr>
            <a:noAutofit/>
          </a:bodyPr>
          <a:lstStyle/>
          <a:p>
            <a:pPr algn="ctr"/>
            <a:r>
              <a:rPr lang="en-US" sz="3000" b="1">
                <a:solidFill>
                  <a:schemeClr val="accent3"/>
                </a:solidFill>
                <a:effectLst>
                  <a:outerShdw blurRad="50800" dist="38100" dir="2700000" algn="tl" rotWithShape="0">
                    <a:prstClr val="black">
                      <a:alpha val="40000"/>
                    </a:prstClr>
                  </a:outerShdw>
                </a:effectLst>
                <a:latin typeface="Arial Black" panose="020B0A04020102020204" pitchFamily="34" charset="0"/>
              </a:rPr>
              <a:t>US 221 Corridor Improvements</a:t>
            </a:r>
          </a:p>
        </p:txBody>
      </p:sp>
    </p:spTree>
    <p:extLst>
      <p:ext uri="{BB962C8B-B14F-4D97-AF65-F5344CB8AC3E}">
        <p14:creationId xmlns:p14="http://schemas.microsoft.com/office/powerpoint/2010/main" val="410791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3"/>
          <p:cNvSpPr>
            <a:spLocks noGrp="1"/>
          </p:cNvSpPr>
          <p:nvPr>
            <p:ph type="title"/>
          </p:nvPr>
        </p:nvSpPr>
        <p:spPr>
          <a:xfrm>
            <a:off x="592546" y="336144"/>
            <a:ext cx="8351429" cy="663190"/>
          </a:xfrm>
        </p:spPr>
        <p:txBody>
          <a:bodyPr>
            <a:noAutofit/>
          </a:bodyPr>
          <a:lstStyle/>
          <a:p>
            <a:r>
              <a:rPr lang="en-US" sz="3000" b="1">
                <a:solidFill>
                  <a:schemeClr val="accent3"/>
                </a:solidFill>
                <a:effectLst>
                  <a:outerShdw blurRad="50800" dist="38100" dir="2700000" algn="tl" rotWithShape="0">
                    <a:prstClr val="black">
                      <a:alpha val="40000"/>
                    </a:prstClr>
                  </a:outerShdw>
                </a:effectLst>
                <a:latin typeface="Arial Black" panose="020B0A04020102020204" pitchFamily="34" charset="0"/>
              </a:rPr>
              <a:t>US 29 Church Street Bridge Rehab</a:t>
            </a:r>
          </a:p>
        </p:txBody>
      </p:sp>
      <p:sp>
        <p:nvSpPr>
          <p:cNvPr id="12" name="Rectangle 11"/>
          <p:cNvSpPr/>
          <p:nvPr/>
        </p:nvSpPr>
        <p:spPr>
          <a:xfrm>
            <a:off x="367749"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8073058" y="4770783"/>
            <a:ext cx="1070942" cy="302768"/>
            <a:chOff x="10764078" y="6361043"/>
            <a:chExt cx="1427922" cy="403691"/>
          </a:xfrm>
        </p:grpSpPr>
        <p:sp>
          <p:nvSpPr>
            <p:cNvPr id="15" name="Rectangle 14"/>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pic>
        <p:nvPicPr>
          <p:cNvPr id="1026" name="Picture 2" descr="https://churchstbridgerehab.com/img/350x250-bridge-rendering.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667476" y="1037330"/>
            <a:ext cx="4109347" cy="2935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hurchstbridgerehab.com/img/350x250-bridge-cross-sec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686" y="1895946"/>
            <a:ext cx="4077967" cy="291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06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1272102"/>
            <a:ext cx="9143999" cy="4054010"/>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3"/>
          <p:cNvSpPr>
            <a:spLocks noGrp="1"/>
          </p:cNvSpPr>
          <p:nvPr>
            <p:ph type="title"/>
          </p:nvPr>
        </p:nvSpPr>
        <p:spPr>
          <a:xfrm>
            <a:off x="592546" y="336144"/>
            <a:ext cx="8351429" cy="663190"/>
          </a:xfrm>
        </p:spPr>
        <p:txBody>
          <a:bodyPr>
            <a:noAutofit/>
          </a:bodyPr>
          <a:lstStyle/>
          <a:p>
            <a:r>
              <a:rPr lang="en-US" sz="3000" b="1">
                <a:solidFill>
                  <a:schemeClr val="accent3"/>
                </a:solidFill>
                <a:effectLst>
                  <a:outerShdw blurRad="50800" dist="38100" dir="2700000" algn="tl" rotWithShape="0">
                    <a:prstClr val="black">
                      <a:alpha val="40000"/>
                    </a:prstClr>
                  </a:outerShdw>
                </a:effectLst>
                <a:latin typeface="Arial Black" panose="020B0A04020102020204" pitchFamily="34" charset="0"/>
              </a:rPr>
              <a:t>Woodruff Road Congestion Relief</a:t>
            </a:r>
          </a:p>
        </p:txBody>
      </p:sp>
      <p:sp>
        <p:nvSpPr>
          <p:cNvPr id="12" name="Rectangle 11"/>
          <p:cNvSpPr/>
          <p:nvPr/>
        </p:nvSpPr>
        <p:spPr>
          <a:xfrm>
            <a:off x="367749" y="272658"/>
            <a:ext cx="183874" cy="7901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p:cNvGrpSpPr/>
          <p:nvPr/>
        </p:nvGrpSpPr>
        <p:grpSpPr>
          <a:xfrm>
            <a:off x="8073058" y="4770783"/>
            <a:ext cx="1070942" cy="302768"/>
            <a:chOff x="10764078" y="6361043"/>
            <a:chExt cx="1427922" cy="403691"/>
          </a:xfrm>
        </p:grpSpPr>
        <p:sp>
          <p:nvSpPr>
            <p:cNvPr id="15" name="Rectangle 14"/>
            <p:cNvSpPr/>
            <p:nvPr/>
          </p:nvSpPr>
          <p:spPr>
            <a:xfrm rot="5400000">
              <a:off x="11276193" y="5848928"/>
              <a:ext cx="403691" cy="1427922"/>
            </a:xfrm>
            <a:prstGeom prst="rect">
              <a:avLst/>
            </a:prstGeom>
            <a:solidFill>
              <a:srgbClr val="C1D7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5504" y="6411705"/>
              <a:ext cx="893853" cy="285982"/>
            </a:xfrm>
            <a:prstGeom prst="rect">
              <a:avLst/>
            </a:prstGeom>
            <a:effectLst>
              <a:outerShdw blurRad="50800" dist="38100" dir="2700000" algn="tl" rotWithShape="0">
                <a:prstClr val="black">
                  <a:alpha val="40000"/>
                </a:prstClr>
              </a:outerShdw>
            </a:effectLst>
          </p:spPr>
        </p:pic>
      </p:grpSp>
      <p:pic>
        <p:nvPicPr>
          <p:cNvPr id="9" name="Content Placeholder 8"/>
          <p:cNvPicPr>
            <a:picLocks noGrp="1" noChangeAspect="1"/>
          </p:cNvPicPr>
          <p:nvPr>
            <p:ph idx="1"/>
          </p:nvPr>
        </p:nvPicPr>
        <p:blipFill>
          <a:blip r:embed="rId5"/>
          <a:stretch>
            <a:fillRect/>
          </a:stretch>
        </p:blipFill>
        <p:spPr>
          <a:xfrm>
            <a:off x="277183" y="1096635"/>
            <a:ext cx="8811865" cy="3661857"/>
          </a:xfrm>
          <a:prstGeom prst="rect">
            <a:avLst/>
          </a:prstGeom>
        </p:spPr>
      </p:pic>
    </p:spTree>
    <p:extLst>
      <p:ext uri="{BB962C8B-B14F-4D97-AF65-F5344CB8AC3E}">
        <p14:creationId xmlns:p14="http://schemas.microsoft.com/office/powerpoint/2010/main" val="968945920"/>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8.jpeg"/></Relationships>
</file>

<file path=ppt/theme/_rels/theme7.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Custom 1">
      <a:dk1>
        <a:srgbClr val="000000"/>
      </a:dk1>
      <a:lt1>
        <a:srgbClr val="FFFFFF"/>
      </a:lt1>
      <a:dk2>
        <a:srgbClr val="455560"/>
      </a:dk2>
      <a:lt2>
        <a:srgbClr val="F3F5F7"/>
      </a:lt2>
      <a:accent1>
        <a:srgbClr val="72CDF4"/>
      </a:accent1>
      <a:accent2>
        <a:srgbClr val="D6E01F"/>
      </a:accent2>
      <a:accent3>
        <a:srgbClr val="FFE512"/>
      </a:accent3>
      <a:accent4>
        <a:srgbClr val="BCE7FA"/>
      </a:accent4>
      <a:accent5>
        <a:srgbClr val="EAEF8D"/>
      </a:accent5>
      <a:accent6>
        <a:srgbClr val="FFF293"/>
      </a:accent6>
      <a:hlink>
        <a:srgbClr val="009999"/>
      </a:hlink>
      <a:folHlink>
        <a:srgbClr val="660066"/>
      </a:folHlink>
    </a:clrScheme>
    <a:fontScheme name="Able SC Font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555D7B-28AA-4EC1-8695-5F0212CE81A2}" vid="{ECFB655F-454F-4320-BA67-6BCBC53012A3}"/>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i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D33DE91D-A1F7-47C1-A18D-D225B65E1E2C}"/>
    </a:ext>
  </a:extLst>
</a:theme>
</file>

<file path=ppt/theme/theme3.xml><?xml version="1.0" encoding="utf-8"?>
<a:theme xmlns:a="http://schemas.openxmlformats.org/drawingml/2006/main" name="DHEC_Photos_Standard">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4.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CRA Title Slides">
  <a:themeElements>
    <a:clrScheme name="Investor Light">
      <a:dk1>
        <a:srgbClr val="737572"/>
      </a:dk1>
      <a:lt1>
        <a:sysClr val="window" lastClr="FFFFFF"/>
      </a:lt1>
      <a:dk2>
        <a:srgbClr val="4D6D92"/>
      </a:dk2>
      <a:lt2>
        <a:srgbClr val="FFFFFF"/>
      </a:lt2>
      <a:accent1>
        <a:srgbClr val="4D6D92"/>
      </a:accent1>
      <a:accent2>
        <a:srgbClr val="1BAAAA"/>
      </a:accent2>
      <a:accent3>
        <a:srgbClr val="7CB554"/>
      </a:accent3>
      <a:accent4>
        <a:srgbClr val="F8BF4D"/>
      </a:accent4>
      <a:accent5>
        <a:srgbClr val="F95648"/>
      </a:accent5>
      <a:accent6>
        <a:srgbClr val="C5C5C5"/>
      </a:accent6>
      <a:hlink>
        <a:srgbClr val="F95648"/>
      </a:hlink>
      <a:folHlink>
        <a:srgbClr val="F8BF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RA Overview Template 2023" id="{3020FFB0-00CE-C044-BA79-9CC9860DD661}" vid="{DF8E59A5-78DC-F745-AC94-2CFFF069892E}"/>
    </a:ext>
  </a:extLst>
</a:theme>
</file>

<file path=ppt/theme/theme6.xml><?xml version="1.0" encoding="utf-8"?>
<a:theme xmlns:a="http://schemas.openxmlformats.org/drawingml/2006/main" name="1_SCORH">
  <a:themeElements>
    <a:clrScheme name="c59f35">
      <a:dk1>
        <a:srgbClr val="000000"/>
      </a:dk1>
      <a:lt1>
        <a:srgbClr val="FFFFFF"/>
      </a:lt1>
      <a:dk2>
        <a:srgbClr val="4F7181"/>
      </a:dk2>
      <a:lt2>
        <a:srgbClr val="7D8858"/>
      </a:lt2>
      <a:accent1>
        <a:srgbClr val="C5CDC6"/>
      </a:accent1>
      <a:accent2>
        <a:srgbClr val="63603A"/>
      </a:accent2>
      <a:accent3>
        <a:srgbClr val="007D67"/>
      </a:accent3>
      <a:accent4>
        <a:srgbClr val="C3A75C"/>
      </a:accent4>
      <a:accent5>
        <a:srgbClr val="3C8BA0"/>
      </a:accent5>
      <a:accent6>
        <a:srgbClr val="BA7135"/>
      </a:accent6>
      <a:hlink>
        <a:srgbClr val="00006F"/>
      </a:hlink>
      <a:folHlink>
        <a:srgbClr val="9C99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CORH" id="{49A26201-1CF4-E249-AB40-E0FE70700E25}" vid="{B57C5CB8-2522-414C-900C-93BD6CA9AE22}"/>
    </a:ext>
  </a:extLst>
</a:theme>
</file>

<file path=ppt/theme/theme7.xml><?xml version="1.0" encoding="utf-8"?>
<a:theme xmlns:a="http://schemas.openxmlformats.org/drawingml/2006/main" name="2_SCORH">
  <a:themeElements>
    <a:clrScheme name="c59f35">
      <a:dk1>
        <a:srgbClr val="000000"/>
      </a:dk1>
      <a:lt1>
        <a:srgbClr val="FFFFFF"/>
      </a:lt1>
      <a:dk2>
        <a:srgbClr val="4F7181"/>
      </a:dk2>
      <a:lt2>
        <a:srgbClr val="7D8858"/>
      </a:lt2>
      <a:accent1>
        <a:srgbClr val="C5CDC6"/>
      </a:accent1>
      <a:accent2>
        <a:srgbClr val="63603A"/>
      </a:accent2>
      <a:accent3>
        <a:srgbClr val="007D67"/>
      </a:accent3>
      <a:accent4>
        <a:srgbClr val="C3A75C"/>
      </a:accent4>
      <a:accent5>
        <a:srgbClr val="3C8BA0"/>
      </a:accent5>
      <a:accent6>
        <a:srgbClr val="BA7135"/>
      </a:accent6>
      <a:hlink>
        <a:srgbClr val="00006F"/>
      </a:hlink>
      <a:folHlink>
        <a:srgbClr val="9C99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CORH" id="{49A26201-1CF4-E249-AB40-E0FE70700E25}" vid="{B57C5CB8-2522-414C-900C-93BD6CA9AE22}"/>
    </a:ext>
  </a:extLst>
</a:theme>
</file>

<file path=ppt/theme/theme8.xml><?xml version="1.0" encoding="utf-8"?>
<a:theme xmlns:a="http://schemas.openxmlformats.org/drawingml/2006/main" name="2_Office Theme">
  <a:themeElements>
    <a:clrScheme name="DOT colors">
      <a:dk1>
        <a:srgbClr val="00607E"/>
      </a:dk1>
      <a:lt1>
        <a:srgbClr val="FFFFFF"/>
      </a:lt1>
      <a:dk2>
        <a:srgbClr val="59A4C5"/>
      </a:dk2>
      <a:lt2>
        <a:srgbClr val="96C3DB"/>
      </a:lt2>
      <a:accent1>
        <a:srgbClr val="717174"/>
      </a:accent1>
      <a:accent2>
        <a:srgbClr val="F6D218"/>
      </a:accent2>
      <a:accent3>
        <a:srgbClr val="F3901D"/>
      </a:accent3>
      <a:accent4>
        <a:srgbClr val="C41230"/>
      </a:accent4>
      <a:accent5>
        <a:srgbClr val="A9C2D3"/>
      </a:accent5>
      <a:accent6>
        <a:srgbClr val="E8DFC2"/>
      </a:accent6>
      <a:hlink>
        <a:srgbClr val="005596"/>
      </a:hlink>
      <a:folHlink>
        <a:srgbClr val="006F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00607E"/>
      </a:dk1>
      <a:lt1>
        <a:srgbClr val="FFFFFF"/>
      </a:lt1>
      <a:dk2>
        <a:srgbClr val="59A4C5"/>
      </a:dk2>
      <a:lt2>
        <a:srgbClr val="96C3DB"/>
      </a:lt2>
      <a:accent1>
        <a:srgbClr val="717174"/>
      </a:accent1>
      <a:accent2>
        <a:srgbClr val="F6D218"/>
      </a:accent2>
      <a:accent3>
        <a:srgbClr val="F3901D"/>
      </a:accent3>
      <a:accent4>
        <a:srgbClr val="C41230"/>
      </a:accent4>
      <a:accent5>
        <a:srgbClr val="A9C2D3"/>
      </a:accent5>
      <a:accent6>
        <a:srgbClr val="E8DFC2"/>
      </a:accent6>
      <a:hlink>
        <a:srgbClr val="005596"/>
      </a:hlink>
      <a:folHlink>
        <a:srgbClr val="006F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183aac-699a-4125-b6e7-984211f4a549" xsi:nil="true"/>
    <lcf76f155ced4ddcb4097134ff3c332f xmlns="1534a23f-d0cd-4ef3-b36c-f5375c8044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DBDC8A4DCE9D4B90E2ABFFE714037C" ma:contentTypeVersion="18" ma:contentTypeDescription="Create a new document." ma:contentTypeScope="" ma:versionID="d703077c7950ea81d1fab4c621800d2a">
  <xsd:schema xmlns:xsd="http://www.w3.org/2001/XMLSchema" xmlns:xs="http://www.w3.org/2001/XMLSchema" xmlns:p="http://schemas.microsoft.com/office/2006/metadata/properties" xmlns:ns2="1534a23f-d0cd-4ef3-b36c-f5375c80445c" xmlns:ns3="3b183aac-699a-4125-b6e7-984211f4a549" targetNamespace="http://schemas.microsoft.com/office/2006/metadata/properties" ma:root="true" ma:fieldsID="11e5b66e4c41881a3c30ff159d1aa7a4" ns2:_="" ns3:_="">
    <xsd:import namespace="1534a23f-d0cd-4ef3-b36c-f5375c80445c"/>
    <xsd:import namespace="3b183aac-699a-4125-b6e7-984211f4a5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4a23f-d0cd-4ef3-b36c-f5375c80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ab49ec-2853-4106-9827-913de7df17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183aac-699a-4125-b6e7-984211f4a5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8cfe6ce-0cb2-4845-ad35-55d8d8a59bb8}" ma:internalName="TaxCatchAll" ma:showField="CatchAllData" ma:web="3b183aac-699a-4125-b6e7-984211f4a5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8E45CB-ACB7-4FE3-AF04-583765577DE0}">
  <ds:schemaRefs>
    <ds:schemaRef ds:uri="http://schemas.microsoft.com/sharepoint/v3/contenttype/forms"/>
  </ds:schemaRefs>
</ds:datastoreItem>
</file>

<file path=customXml/itemProps2.xml><?xml version="1.0" encoding="utf-8"?>
<ds:datastoreItem xmlns:ds="http://schemas.openxmlformats.org/officeDocument/2006/customXml" ds:itemID="{7059FC80-3ED2-446D-8982-C71F3585D30B}">
  <ds:schemaRefs>
    <ds:schemaRef ds:uri="1534a23f-d0cd-4ef3-b36c-f5375c80445c"/>
    <ds:schemaRef ds:uri="3b183aac-699a-4125-b6e7-984211f4a54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FD0C13-4ACD-4B2F-BCF2-41D878FA53C3}">
  <ds:schemaRefs>
    <ds:schemaRef ds:uri="1534a23f-d0cd-4ef3-b36c-f5375c80445c"/>
    <ds:schemaRef ds:uri="3b183aac-699a-4125-b6e7-984211f4a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1264</Words>
  <Application>Microsoft Office PowerPoint</Application>
  <PresentationFormat>On-screen Show (16:9)</PresentationFormat>
  <Paragraphs>201</Paragraphs>
  <Slides>28</Slides>
  <Notes>26</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28</vt:i4>
      </vt:variant>
    </vt:vector>
  </HeadingPairs>
  <TitlesOfParts>
    <vt:vector size="50" baseType="lpstr">
      <vt:lpstr>Arial Black</vt:lpstr>
      <vt:lpstr>Arial Narrow</vt:lpstr>
      <vt:lpstr>Century Gothic</vt:lpstr>
      <vt:lpstr>Montserrat</vt:lpstr>
      <vt:lpstr>Open Sans</vt:lpstr>
      <vt:lpstr>Palatino Linotype</vt:lpstr>
      <vt:lpstr>Playfair Display</vt:lpstr>
      <vt:lpstr>Roboto</vt:lpstr>
      <vt:lpstr>Roboto Light</vt:lpstr>
      <vt:lpstr>Tinos</vt:lpstr>
      <vt:lpstr>Univers</vt:lpstr>
      <vt:lpstr>Verdana</vt:lpstr>
      <vt:lpstr>Ophelia template</vt:lpstr>
      <vt:lpstr>Interior</vt:lpstr>
      <vt:lpstr>DHEC_Photos_Standard</vt:lpstr>
      <vt:lpstr>YMCA-Green</vt:lpstr>
      <vt:lpstr>SCRA Title Slides</vt:lpstr>
      <vt:lpstr>1_SCORH</vt:lpstr>
      <vt:lpstr>2_SCORH</vt:lpstr>
      <vt:lpstr>2_Office Theme</vt:lpstr>
      <vt:lpstr>1_Office Theme</vt:lpstr>
      <vt:lpstr>Office Theme</vt:lpstr>
      <vt:lpstr>PowerPoint Presentation</vt:lpstr>
      <vt:lpstr>POSITIONING  SOUTH CAROLINA  FOR A BRIGHT FUTURE</vt:lpstr>
      <vt:lpstr>PowerPoint Presentation</vt:lpstr>
      <vt:lpstr>PowerPoint Presentation</vt:lpstr>
      <vt:lpstr>PowerPoint Presentation</vt:lpstr>
      <vt:lpstr>PowerPoint Presentation</vt:lpstr>
      <vt:lpstr>US 221 Corridor Improvements</vt:lpstr>
      <vt:lpstr>US 29 Church Street Bridge Rehab</vt:lpstr>
      <vt:lpstr>Woodruff Road Congestion Relief</vt:lpstr>
      <vt:lpstr>US-29 @ Bowland Road and Old Willamston Road</vt:lpstr>
      <vt:lpstr>PowerPoint Presentation</vt:lpstr>
      <vt:lpstr>PowerPoint Presentation</vt:lpstr>
      <vt:lpstr>PowerPoint Presentation</vt:lpstr>
      <vt:lpstr>PowerPoint Presentation</vt:lpstr>
      <vt:lpstr>South Carolina’s Accelerating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Able South Carolina</vt:lpstr>
      <vt:lpstr>Able SC’s Mission &amp; Vision</vt:lpstr>
      <vt:lpstr>Services we offer:</vt:lpstr>
      <vt:lpstr>Able Access</vt:lpstr>
      <vt:lpstr>Events &amp; Programs</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Allen</dc:creator>
  <cp:lastModifiedBy>Justine Allen</cp:lastModifiedBy>
  <cp:revision>1</cp:revision>
  <dcterms:modified xsi:type="dcterms:W3CDTF">2025-04-10T17:51:49Z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0x010100EBDBDC8A4DCE9D4B90E2ABFFE714037C</vt:lpwstr>
  </property>
  <property fmtid="{D5CDD505-2E9C-101B-9397-08002B2CF9AE}" pid="3" name="MediaServiceImageTags">
    <vt:lpwstr/>
  </property>
</Properties>
</file>